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0" r:id="rId3"/>
    <p:sldId id="265" r:id="rId4"/>
    <p:sldId id="268" r:id="rId5"/>
    <p:sldId id="266" r:id="rId6"/>
    <p:sldId id="591" r:id="rId7"/>
    <p:sldId id="590" r:id="rId8"/>
    <p:sldId id="59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6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958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orient="horz" pos="2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6720" userDrawn="1">
          <p15:clr>
            <a:srgbClr val="A4A3A4"/>
          </p15:clr>
        </p15:guide>
        <p15:guide id="10" pos="7378" userDrawn="1">
          <p15:clr>
            <a:srgbClr val="A4A3A4"/>
          </p15:clr>
        </p15:guide>
        <p15:guide id="11" pos="688" userDrawn="1">
          <p15:clr>
            <a:srgbClr val="A4A3A4"/>
          </p15:clr>
        </p15:guide>
        <p15:guide id="12" orient="horz" pos="25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5724"/>
    <a:srgbClr val="FAE882"/>
    <a:srgbClr val="DD8807"/>
    <a:srgbClr val="ECA50A"/>
    <a:srgbClr val="D1B0AB"/>
    <a:srgbClr val="644A98"/>
    <a:srgbClr val="190005"/>
    <a:srgbClr val="BB0000"/>
    <a:srgbClr val="D50000"/>
    <a:srgbClr val="EEB9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84" y="108"/>
      </p:cViewPr>
      <p:guideLst>
        <p:guide orient="horz" pos="2886"/>
        <p:guide pos="325"/>
        <p:guide orient="horz" pos="958"/>
        <p:guide orient="horz" pos="4088"/>
        <p:guide orient="horz" pos="255"/>
        <p:guide pos="3840"/>
        <p:guide pos="6720"/>
        <p:guide pos="7378"/>
        <p:guide pos="688"/>
        <p:guide orient="horz" pos="25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84C35F-117F-4FCA-937E-E12158E9E5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28728B5-9E4A-40B6-8BBF-8A29865594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D9C00E1-EFDF-48B8-A89D-9326E7E10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FF94169-F4A0-4AC4-A2F6-8C3290FF4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541FC-AC52-40E1-AE4A-4B170EFEA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59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68B446-F957-4AED-B9AD-D68EDDBB3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57442C0-A424-4029-B491-092DF11C30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02ADEAA-1BCE-44C1-A445-894AF687E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FB6AE6B-CF5A-46D4-9071-43EDD51EC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1C1414-1D9B-4119-B4B3-AC1E88AF4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264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D7A0FE8-8259-4C49-B429-C8E43B7890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78F2904-56D7-4481-A955-AF76D39D5C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1DC981-5032-4843-82F5-792DC27FE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9421A5-B96E-427A-BA28-8A139C95C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9FFE7E7-0988-4B5F-8503-AE30F00E5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234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DC31B9-9290-497F-8D21-3A54B3D55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5918BBE-FA52-49CD-BE38-E8A0F526E9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B3E9BE-0695-4DF9-AA22-EB1195D4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E254F1-4454-4F1F-ACF6-56BF6D25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88A6B0-16FD-4AAE-A33D-5DA40727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611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3934C98-E6EB-46DE-9D73-553AD7DDA49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6000">
                <a:srgbClr val="7030A0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6ED6B19-8FBF-408E-BC4E-75DD6DB784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57000"/>
                </a:schemeClr>
              </a:gs>
              <a:gs pos="0">
                <a:schemeClr val="tx1">
                  <a:alpha val="64000"/>
                </a:schemeClr>
              </a:gs>
              <a:gs pos="100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66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A9B5C9D-AF0E-4C4F-903D-FF26C9EDE00F}"/>
              </a:ext>
            </a:extLst>
          </p:cNvPr>
          <p:cNvGrpSpPr/>
          <p:nvPr userDrawn="1"/>
        </p:nvGrpSpPr>
        <p:grpSpPr>
          <a:xfrm>
            <a:off x="0" y="-1"/>
            <a:ext cx="12192000" cy="4991101"/>
            <a:chOff x="0" y="-1"/>
            <a:chExt cx="12192000" cy="59218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D10B546-3A68-46A5-A66F-A2FE1F086A86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90AD68C-1964-492B-9ACC-1F2E11B846B6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029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CED686C-301F-4325-948D-7E630F04E547}"/>
              </a:ext>
            </a:extLst>
          </p:cNvPr>
          <p:cNvGrpSpPr/>
          <p:nvPr userDrawn="1"/>
        </p:nvGrpSpPr>
        <p:grpSpPr>
          <a:xfrm>
            <a:off x="0" y="-1"/>
            <a:ext cx="12192000" cy="916401"/>
            <a:chOff x="0" y="-1"/>
            <a:chExt cx="12192000" cy="59218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9B770C0-DD29-4751-A956-7200DB50690E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941A869-4745-4730-8C38-CEB4BBB1D5EE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589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CF284A7-14E3-4FC5-88B8-3779CAF74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5"/>
          <a:stretch/>
        </p:blipFill>
        <p:spPr>
          <a:xfrm>
            <a:off x="-27407" y="-3848"/>
            <a:ext cx="12246813" cy="689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37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250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  <p15:guide id="7" orient="horz" pos="3067">
          <p15:clr>
            <a:srgbClr val="FBAE40"/>
          </p15:clr>
        </p15:guide>
        <p15:guide id="9" pos="438">
          <p15:clr>
            <a:srgbClr val="FBAE40"/>
          </p15:clr>
        </p15:guide>
        <p15:guide id="10" pos="7242">
          <p15:clr>
            <a:srgbClr val="FBAE40"/>
          </p15:clr>
        </p15:guide>
        <p15:guide id="11" pos="2026">
          <p15:clr>
            <a:srgbClr val="FBAE40"/>
          </p15:clr>
        </p15:guide>
        <p15:guide id="12" pos="565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58056F1-ACBA-4D12-8D91-34589497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93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368374C-87CC-4370-BEAB-631D184D6E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079"/>
            <a:ext cx="12215647" cy="68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53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8DE692-52C0-419C-9D4C-42DC35A66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C77992C-02A5-4A91-87FC-89447ED6F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7496C2F-ED35-4622-80E2-1FE6EB902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B22A80F-4A0E-4047-9F98-BE11AC4CB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B26933-E4D5-4A87-BCBE-70BA736D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1855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854629-B6C3-4AF5-A7FC-A0E9C69E4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38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40BCE7-12D3-4E0B-A234-678A9D3054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B1313"/>
              </a:gs>
              <a:gs pos="35000">
                <a:srgbClr val="8B1313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3976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66C5E0-F9B4-46B3-A57A-06A5E627E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DF6262D-ACA0-49E6-B3F9-7F0D2E09C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85509E-AF36-4A9D-AC78-FBA185C1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7761A3-BD7D-4E94-A4B8-1A71257E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AFAA46-0B12-4E69-80C9-25D5EE28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19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38EEEB-C05A-4343-898F-DD3C1E27F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9D4F5D8-E78B-4CB3-82CC-69CE55511F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FF28468-70A5-4285-BA75-B8977D74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DEEA1A-027E-4AC4-87DD-FDAFE3D90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CD8E5F4-E7C5-4F06-A6DA-D5BB8A905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35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CDEE56-1EB4-4E65-98F3-C19A44530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1DFA005-7789-4809-8408-7D87A22E6A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6A331D7-D303-4C94-94CF-3FF9AAB983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9B2681B-F327-49F2-B5A8-C76439CCF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CD38704-6D7C-4E8C-8B58-87859D65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6F08FBD-B384-4ED2-9B87-47A484C3C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71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E041BB-273C-456E-9BD8-8BD61720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F6A8D92-30E3-437E-886C-934CF86C7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5056F4D-87FA-4995-BC4D-A004C9DE4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FDDC5AF-1CA5-4AC6-961C-E65F8AA434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D853A0D-B8C2-4EBD-B231-C7FA654A6F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134B6CC-9E80-473B-B847-D7246A075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E8FFABF-A779-4337-9126-FC25FDFB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D6D17B7-0EDF-4FEF-85C6-3D4C4E064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517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49560C-74C9-43FC-B256-4F3A56630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73127D2-A7CA-4920-8241-4C120903C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C543281-9E36-4C6E-A6C9-1C81EE4E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E6004DC-A30B-46C9-85BE-A97D89368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49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05B60D0-EA7B-4B25-9528-738570CF4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901F599-7DF1-4069-8634-9CE4FE948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D12A37-2C90-4017-B38D-E89F6F6DB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009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6E6019-C047-43A7-839E-BFA0AE6B4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2010181-E430-48EA-B77E-72F0E4D9C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FBEA731-6FE8-435F-8540-37BC559D5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44BACB8-9DA9-4681-AF15-08ED597D0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9F547FA-7C4A-4C9B-A099-B41826039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AEE008B-DB9D-4127-B8F5-068CDF9D2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95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2FDD13-C8C4-46E6-BF73-767FAFB3B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BEC6CA6-6B6E-4539-A310-4A40FBB6C5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29CBE74-905A-4394-A186-E17B501C37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A4745B9-8E8E-43BD-BEC9-E7D833258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246C11F-58BB-438F-A54A-2EF4BD877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D6EA8D0-D6BC-4C94-8516-9FC068927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197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4C480B4-A916-46F4-87EC-A47B68991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57ACD9A-24B2-4200-B0B8-604CEEC37C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2AF3B9-47BA-4A8C-B5F7-5C78359D5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75F08-25EA-4E4A-BD8C-71A9D33C65A4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FC2291-A908-4EA8-BD5C-4B61ABE6F0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4EA15E-1F1A-48AF-B24A-6F9CB4FBBC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95B65-EA7F-4EA2-A732-DFADC9C57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408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9CC465C-878D-47A7-9B58-8257EF32C9C1}"/>
              </a:ext>
            </a:extLst>
          </p:cNvPr>
          <p:cNvSpPr/>
          <p:nvPr userDrawn="1"/>
        </p:nvSpPr>
        <p:spPr>
          <a:xfrm>
            <a:off x="24482323" y="-775765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34A5111-3730-49E3-B156-E64173163DB7}"/>
              </a:ext>
            </a:extLst>
          </p:cNvPr>
          <p:cNvSpPr/>
          <p:nvPr userDrawn="1"/>
        </p:nvSpPr>
        <p:spPr>
          <a:xfrm>
            <a:off x="2448232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D04EDAD-7944-4B6C-8D0A-A01E6994B51B}"/>
              </a:ext>
            </a:extLst>
          </p:cNvPr>
          <p:cNvSpPr/>
          <p:nvPr userDrawn="1"/>
        </p:nvSpPr>
        <p:spPr>
          <a:xfrm>
            <a:off x="-1112028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D43C54-74D1-4A38-85AF-AA7CCD330235}"/>
              </a:ext>
            </a:extLst>
          </p:cNvPr>
          <p:cNvSpPr/>
          <p:nvPr userDrawn="1"/>
        </p:nvSpPr>
        <p:spPr>
          <a:xfrm>
            <a:off x="-11120283" y="-8613060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594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pos="7469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hyperlink" Target="http://www.rapidesign.c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6D68D4D-75DF-4349-A130-2DCF3B5F9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5" name="Freeform 9">
            <a:extLst>
              <a:ext uri="{FF2B5EF4-FFF2-40B4-BE49-F238E27FC236}">
                <a16:creationId xmlns:a16="http://schemas.microsoft.com/office/drawing/2014/main" xmlns="" id="{C4B08EB1-C305-4F10-A6B0-FB91FDA9F60E}"/>
              </a:ext>
            </a:extLst>
          </p:cNvPr>
          <p:cNvSpPr>
            <a:spLocks/>
          </p:cNvSpPr>
          <p:nvPr/>
        </p:nvSpPr>
        <p:spPr bwMode="auto">
          <a:xfrm>
            <a:off x="7584959" y="1776594"/>
            <a:ext cx="1886377" cy="374877"/>
          </a:xfrm>
          <a:custGeom>
            <a:avLst/>
            <a:gdLst>
              <a:gd name="T0" fmla="*/ 233 w 233"/>
              <a:gd name="T1" fmla="*/ 0 h 44"/>
              <a:gd name="T2" fmla="*/ 134 w 233"/>
              <a:gd name="T3" fmla="*/ 0 h 44"/>
              <a:gd name="T4" fmla="*/ 124 w 233"/>
              <a:gd name="T5" fmla="*/ 12 h 44"/>
              <a:gd name="T6" fmla="*/ 134 w 233"/>
              <a:gd name="T7" fmla="*/ 23 h 44"/>
              <a:gd name="T8" fmla="*/ 194 w 233"/>
              <a:gd name="T9" fmla="*/ 23 h 44"/>
              <a:gd name="T10" fmla="*/ 202 w 233"/>
              <a:gd name="T11" fmla="*/ 33 h 44"/>
              <a:gd name="T12" fmla="*/ 194 w 233"/>
              <a:gd name="T13" fmla="*/ 44 h 44"/>
              <a:gd name="T14" fmla="*/ 0 w 233"/>
              <a:gd name="T1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44">
                <a:moveTo>
                  <a:pt x="233" y="0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24" y="0"/>
                  <a:pt x="124" y="12"/>
                </a:cubicBezTo>
                <a:cubicBezTo>
                  <a:pt x="124" y="23"/>
                  <a:pt x="134" y="23"/>
                  <a:pt x="134" y="23"/>
                </a:cubicBezTo>
                <a:cubicBezTo>
                  <a:pt x="194" y="23"/>
                  <a:pt x="194" y="23"/>
                  <a:pt x="194" y="23"/>
                </a:cubicBezTo>
                <a:cubicBezTo>
                  <a:pt x="194" y="23"/>
                  <a:pt x="202" y="23"/>
                  <a:pt x="202" y="33"/>
                </a:cubicBezTo>
                <a:cubicBezTo>
                  <a:pt x="202" y="43"/>
                  <a:pt x="194" y="44"/>
                  <a:pt x="194" y="44"/>
                </a:cubicBezTo>
                <a:cubicBezTo>
                  <a:pt x="0" y="44"/>
                  <a:pt x="0" y="44"/>
                  <a:pt x="0" y="44"/>
                </a:cubicBezTo>
              </a:path>
            </a:pathLst>
          </a:custGeom>
          <a:noFill/>
          <a:ln w="6350" cap="flat">
            <a:solidFill>
              <a:srgbClr val="D1B0AB">
                <a:alpha val="36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59" name="Freeform 13">
            <a:extLst>
              <a:ext uri="{FF2B5EF4-FFF2-40B4-BE49-F238E27FC236}">
                <a16:creationId xmlns:a16="http://schemas.microsoft.com/office/drawing/2014/main" xmlns="" id="{EABA199F-4F39-4912-A58F-B27E63D01148}"/>
              </a:ext>
            </a:extLst>
          </p:cNvPr>
          <p:cNvSpPr>
            <a:spLocks/>
          </p:cNvSpPr>
          <p:nvPr/>
        </p:nvSpPr>
        <p:spPr bwMode="auto">
          <a:xfrm>
            <a:off x="2072396" y="3287548"/>
            <a:ext cx="4281277" cy="487954"/>
          </a:xfrm>
          <a:custGeom>
            <a:avLst/>
            <a:gdLst>
              <a:gd name="T0" fmla="*/ 356 w 856"/>
              <a:gd name="T1" fmla="*/ 0 h 95"/>
              <a:gd name="T2" fmla="*/ 257 w 856"/>
              <a:gd name="T3" fmla="*/ 0 h 95"/>
              <a:gd name="T4" fmla="*/ 247 w 856"/>
              <a:gd name="T5" fmla="*/ 12 h 95"/>
              <a:gd name="T6" fmla="*/ 257 w 856"/>
              <a:gd name="T7" fmla="*/ 23 h 95"/>
              <a:gd name="T8" fmla="*/ 317 w 856"/>
              <a:gd name="T9" fmla="*/ 23 h 95"/>
              <a:gd name="T10" fmla="*/ 325 w 856"/>
              <a:gd name="T11" fmla="*/ 33 h 95"/>
              <a:gd name="T12" fmla="*/ 317 w 856"/>
              <a:gd name="T13" fmla="*/ 44 h 95"/>
              <a:gd name="T14" fmla="*/ 14 w 856"/>
              <a:gd name="T15" fmla="*/ 44 h 95"/>
              <a:gd name="T16" fmla="*/ 0 w 856"/>
              <a:gd name="T17" fmla="*/ 57 h 95"/>
              <a:gd name="T18" fmla="*/ 15 w 856"/>
              <a:gd name="T19" fmla="*/ 70 h 95"/>
              <a:gd name="T20" fmla="*/ 843 w 856"/>
              <a:gd name="T21" fmla="*/ 70 h 95"/>
              <a:gd name="T22" fmla="*/ 856 w 856"/>
              <a:gd name="T23" fmla="*/ 82 h 95"/>
              <a:gd name="T24" fmla="*/ 843 w 856"/>
              <a:gd name="T25" fmla="*/ 93 h 95"/>
              <a:gd name="T26" fmla="*/ 593 w 856"/>
              <a:gd name="T27" fmla="*/ 9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6" h="95">
                <a:moveTo>
                  <a:pt x="356" y="0"/>
                </a:move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47" y="0"/>
                  <a:pt x="247" y="12"/>
                </a:cubicBezTo>
                <a:cubicBezTo>
                  <a:pt x="247" y="23"/>
                  <a:pt x="257" y="23"/>
                  <a:pt x="257" y="23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7" y="23"/>
                  <a:pt x="325" y="23"/>
                  <a:pt x="325" y="33"/>
                </a:cubicBezTo>
                <a:cubicBezTo>
                  <a:pt x="325" y="43"/>
                  <a:pt x="317" y="44"/>
                  <a:pt x="317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0" y="44"/>
                  <a:pt x="0" y="57"/>
                </a:cubicBezTo>
                <a:cubicBezTo>
                  <a:pt x="0" y="70"/>
                  <a:pt x="15" y="70"/>
                  <a:pt x="15" y="70"/>
                </a:cubicBezTo>
                <a:cubicBezTo>
                  <a:pt x="843" y="70"/>
                  <a:pt x="843" y="70"/>
                  <a:pt x="843" y="70"/>
                </a:cubicBezTo>
                <a:cubicBezTo>
                  <a:pt x="843" y="70"/>
                  <a:pt x="856" y="69"/>
                  <a:pt x="856" y="82"/>
                </a:cubicBezTo>
                <a:cubicBezTo>
                  <a:pt x="856" y="95"/>
                  <a:pt x="843" y="93"/>
                  <a:pt x="843" y="93"/>
                </a:cubicBezTo>
                <a:cubicBezTo>
                  <a:pt x="593" y="93"/>
                  <a:pt x="593" y="93"/>
                  <a:pt x="593" y="93"/>
                </a:cubicBezTo>
              </a:path>
            </a:pathLst>
          </a:custGeom>
          <a:noFill/>
          <a:ln w="6350" cap="flat">
            <a:solidFill>
              <a:srgbClr val="D1B0AB">
                <a:alpha val="42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590A75CB-C9C5-4C99-BBF2-EFCC8E24C687}"/>
              </a:ext>
            </a:extLst>
          </p:cNvPr>
          <p:cNvGrpSpPr/>
          <p:nvPr/>
        </p:nvGrpSpPr>
        <p:grpSpPr>
          <a:xfrm>
            <a:off x="9692419" y="3531525"/>
            <a:ext cx="3633788" cy="508000"/>
            <a:chOff x="9199563" y="3422650"/>
            <a:chExt cx="3633788" cy="508000"/>
          </a:xfrm>
        </p:grpSpPr>
        <p:sp>
          <p:nvSpPr>
            <p:cNvPr id="164" name="Freeform 17">
              <a:extLst>
                <a:ext uri="{FF2B5EF4-FFF2-40B4-BE49-F238E27FC236}">
                  <a16:creationId xmlns:a16="http://schemas.microsoft.com/office/drawing/2014/main" xmlns="" id="{EE8E5299-37BE-4FA8-A708-807F7CE04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8713" y="3825875"/>
              <a:ext cx="788988" cy="104775"/>
            </a:xfrm>
            <a:custGeom>
              <a:avLst/>
              <a:gdLst>
                <a:gd name="T0" fmla="*/ 101 w 186"/>
                <a:gd name="T1" fmla="*/ 0 h 24"/>
                <a:gd name="T2" fmla="*/ 10 w 186"/>
                <a:gd name="T3" fmla="*/ 0 h 24"/>
                <a:gd name="T4" fmla="*/ 0 w 186"/>
                <a:gd name="T5" fmla="*/ 12 h 24"/>
                <a:gd name="T6" fmla="*/ 12 w 186"/>
                <a:gd name="T7" fmla="*/ 23 h 24"/>
                <a:gd name="T8" fmla="*/ 186 w 1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4">
                  <a:moveTo>
                    <a:pt x="10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0"/>
                    <a:pt x="0" y="12"/>
                  </a:cubicBezTo>
                  <a:cubicBezTo>
                    <a:pt x="1" y="24"/>
                    <a:pt x="12" y="23"/>
                    <a:pt x="12" y="23"/>
                  </a:cubicBezTo>
                  <a:cubicBezTo>
                    <a:pt x="186" y="24"/>
                    <a:pt x="186" y="24"/>
                    <a:pt x="186" y="24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">
              <a:extLst>
                <a:ext uri="{FF2B5EF4-FFF2-40B4-BE49-F238E27FC236}">
                  <a16:creationId xmlns:a16="http://schemas.microsoft.com/office/drawing/2014/main" xmlns="" id="{C9AF61A9-BFE1-4B28-92FA-D7A09D306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9563" y="3422650"/>
              <a:ext cx="3633788" cy="407988"/>
            </a:xfrm>
            <a:custGeom>
              <a:avLst/>
              <a:gdLst>
                <a:gd name="T0" fmla="*/ 356 w 856"/>
                <a:gd name="T1" fmla="*/ 0 h 94"/>
                <a:gd name="T2" fmla="*/ 257 w 856"/>
                <a:gd name="T3" fmla="*/ 0 h 94"/>
                <a:gd name="T4" fmla="*/ 247 w 856"/>
                <a:gd name="T5" fmla="*/ 11 h 94"/>
                <a:gd name="T6" fmla="*/ 257 w 856"/>
                <a:gd name="T7" fmla="*/ 22 h 94"/>
                <a:gd name="T8" fmla="*/ 317 w 856"/>
                <a:gd name="T9" fmla="*/ 23 h 94"/>
                <a:gd name="T10" fmla="*/ 325 w 856"/>
                <a:gd name="T11" fmla="*/ 33 h 94"/>
                <a:gd name="T12" fmla="*/ 317 w 856"/>
                <a:gd name="T13" fmla="*/ 43 h 94"/>
                <a:gd name="T14" fmla="*/ 14 w 856"/>
                <a:gd name="T15" fmla="*/ 43 h 94"/>
                <a:gd name="T16" fmla="*/ 0 w 856"/>
                <a:gd name="T17" fmla="*/ 56 h 94"/>
                <a:gd name="T18" fmla="*/ 15 w 856"/>
                <a:gd name="T19" fmla="*/ 69 h 94"/>
                <a:gd name="T20" fmla="*/ 843 w 856"/>
                <a:gd name="T21" fmla="*/ 69 h 94"/>
                <a:gd name="T22" fmla="*/ 856 w 856"/>
                <a:gd name="T23" fmla="*/ 81 h 94"/>
                <a:gd name="T24" fmla="*/ 843 w 856"/>
                <a:gd name="T25" fmla="*/ 92 h 94"/>
                <a:gd name="T26" fmla="*/ 593 w 856"/>
                <a:gd name="T27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6" h="94">
                  <a:moveTo>
                    <a:pt x="356" y="0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47" y="0"/>
                    <a:pt x="247" y="11"/>
                  </a:cubicBezTo>
                  <a:cubicBezTo>
                    <a:pt x="247" y="23"/>
                    <a:pt x="257" y="22"/>
                    <a:pt x="25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7" y="23"/>
                    <a:pt x="325" y="23"/>
                    <a:pt x="325" y="33"/>
                  </a:cubicBezTo>
                  <a:cubicBezTo>
                    <a:pt x="325" y="43"/>
                    <a:pt x="317" y="43"/>
                    <a:pt x="317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0" y="44"/>
                    <a:pt x="0" y="56"/>
                  </a:cubicBezTo>
                  <a:cubicBezTo>
                    <a:pt x="0" y="69"/>
                    <a:pt x="15" y="69"/>
                    <a:pt x="15" y="69"/>
                  </a:cubicBezTo>
                  <a:cubicBezTo>
                    <a:pt x="843" y="69"/>
                    <a:pt x="843" y="69"/>
                    <a:pt x="843" y="69"/>
                  </a:cubicBezTo>
                  <a:cubicBezTo>
                    <a:pt x="843" y="69"/>
                    <a:pt x="856" y="68"/>
                    <a:pt x="856" y="81"/>
                  </a:cubicBezTo>
                  <a:cubicBezTo>
                    <a:pt x="856" y="94"/>
                    <a:pt x="843" y="92"/>
                    <a:pt x="843" y="92"/>
                  </a:cubicBezTo>
                  <a:cubicBezTo>
                    <a:pt x="593" y="93"/>
                    <a:pt x="593" y="93"/>
                    <a:pt x="593" y="93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B4732F7-F7F7-409B-8068-73C0540DD818}"/>
              </a:ext>
            </a:extLst>
          </p:cNvPr>
          <p:cNvGrpSpPr/>
          <p:nvPr/>
        </p:nvGrpSpPr>
        <p:grpSpPr>
          <a:xfrm>
            <a:off x="4038816" y="1547611"/>
            <a:ext cx="4096050" cy="3081899"/>
            <a:chOff x="4038816" y="1547611"/>
            <a:chExt cx="4096050" cy="3081899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79A11C62-5678-4BDE-8D21-8E91C02ED4F9}"/>
                </a:ext>
              </a:extLst>
            </p:cNvPr>
            <p:cNvSpPr/>
            <p:nvPr/>
          </p:nvSpPr>
          <p:spPr>
            <a:xfrm rot="5400000">
              <a:off x="5396232" y="2322722"/>
              <a:ext cx="6254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latin typeface="方正新秀丽繁体" panose="02010601030101010101" pitchFamily="2" charset="-122"/>
                  <a:ea typeface="方正新秀丽繁体" panose="02010601030101010101" pitchFamily="2" charset="-122"/>
                </a:rPr>
                <a:t>yuan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3A94D1A-1B7A-49C1-9A8B-9DC67A424A3F}"/>
                </a:ext>
              </a:extLst>
            </p:cNvPr>
            <p:cNvSpPr/>
            <p:nvPr/>
          </p:nvSpPr>
          <p:spPr>
            <a:xfrm rot="5400000">
              <a:off x="7694360" y="2278112"/>
              <a:ext cx="5116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 err="1">
                  <a:solidFill>
                    <a:schemeClr val="bg1">
                      <a:lumMod val="75000"/>
                    </a:schemeClr>
                  </a:solidFill>
                  <a:latin typeface="方正新秀丽繁体" panose="02010601030101010101" pitchFamily="2" charset="-122"/>
                  <a:ea typeface="方正新秀丽繁体" panose="02010601030101010101" pitchFamily="2" charset="-122"/>
                </a:rPr>
                <a:t>dan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3BC7C655-EFEC-435C-AD71-19281D9187DB}"/>
                </a:ext>
              </a:extLst>
            </p:cNvPr>
            <p:cNvGrpSpPr/>
            <p:nvPr/>
          </p:nvGrpSpPr>
          <p:grpSpPr>
            <a:xfrm>
              <a:off x="4038816" y="1547611"/>
              <a:ext cx="3911384" cy="1999388"/>
              <a:chOff x="3383790" y="1958511"/>
              <a:chExt cx="5424422" cy="277281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F5754C67-1F99-4AD2-834C-F9AD5DE8DA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83790" y="1958511"/>
                <a:ext cx="2746267" cy="2772810"/>
              </a:xfrm>
              <a:custGeom>
                <a:avLst/>
                <a:gdLst>
                  <a:gd name="connsiteX0" fmla="*/ 1273266 w 2746267"/>
                  <a:gd name="connsiteY0" fmla="*/ 1971709 h 2772810"/>
                  <a:gd name="connsiteX1" fmla="*/ 1368166 w 2746267"/>
                  <a:gd name="connsiteY1" fmla="*/ 2146447 h 2772810"/>
                  <a:gd name="connsiteX2" fmla="*/ 1455157 w 2746267"/>
                  <a:gd name="connsiteY2" fmla="*/ 2281471 h 2772810"/>
                  <a:gd name="connsiteX3" fmla="*/ 1668681 w 2746267"/>
                  <a:gd name="connsiteY3" fmla="*/ 2368840 h 2772810"/>
                  <a:gd name="connsiteX4" fmla="*/ 1811031 w 2746267"/>
                  <a:gd name="connsiteY4" fmla="*/ 2345012 h 2772810"/>
                  <a:gd name="connsiteX5" fmla="*/ 1977105 w 2746267"/>
                  <a:gd name="connsiteY5" fmla="*/ 2329127 h 2772810"/>
                  <a:gd name="connsiteX6" fmla="*/ 2119454 w 2746267"/>
                  <a:gd name="connsiteY6" fmla="*/ 2289414 h 2772810"/>
                  <a:gd name="connsiteX7" fmla="*/ 2230170 w 2746267"/>
                  <a:gd name="connsiteY7" fmla="*/ 2273529 h 2772810"/>
                  <a:gd name="connsiteX8" fmla="*/ 2427878 w 2746267"/>
                  <a:gd name="connsiteY8" fmla="*/ 2249701 h 2772810"/>
                  <a:gd name="connsiteX9" fmla="*/ 2499053 w 2746267"/>
                  <a:gd name="connsiteY9" fmla="*/ 2241758 h 2772810"/>
                  <a:gd name="connsiteX10" fmla="*/ 2617677 w 2746267"/>
                  <a:gd name="connsiteY10" fmla="*/ 2305299 h 2772810"/>
                  <a:gd name="connsiteX11" fmla="*/ 2712577 w 2746267"/>
                  <a:gd name="connsiteY11" fmla="*/ 2424438 h 2772810"/>
                  <a:gd name="connsiteX12" fmla="*/ 2744210 w 2746267"/>
                  <a:gd name="connsiteY12" fmla="*/ 2519750 h 2772810"/>
                  <a:gd name="connsiteX13" fmla="*/ 2657219 w 2746267"/>
                  <a:gd name="connsiteY13" fmla="*/ 2607119 h 2772810"/>
                  <a:gd name="connsiteX14" fmla="*/ 2506961 w 2746267"/>
                  <a:gd name="connsiteY14" fmla="*/ 2670659 h 2772810"/>
                  <a:gd name="connsiteX15" fmla="*/ 2364612 w 2746267"/>
                  <a:gd name="connsiteY15" fmla="*/ 2710373 h 2772810"/>
                  <a:gd name="connsiteX16" fmla="*/ 2174812 w 2746267"/>
                  <a:gd name="connsiteY16" fmla="*/ 2750086 h 2772810"/>
                  <a:gd name="connsiteX17" fmla="*/ 2158996 w 2746267"/>
                  <a:gd name="connsiteY17" fmla="*/ 2710373 h 2772810"/>
                  <a:gd name="connsiteX18" fmla="*/ 2230170 w 2746267"/>
                  <a:gd name="connsiteY18" fmla="*/ 2638889 h 2772810"/>
                  <a:gd name="connsiteX19" fmla="*/ 2174812 w 2746267"/>
                  <a:gd name="connsiteY19" fmla="*/ 2615061 h 2772810"/>
                  <a:gd name="connsiteX20" fmla="*/ 1969197 w 2746267"/>
                  <a:gd name="connsiteY20" fmla="*/ 2646832 h 2772810"/>
                  <a:gd name="connsiteX21" fmla="*/ 1866389 w 2746267"/>
                  <a:gd name="connsiteY21" fmla="*/ 2646832 h 2772810"/>
                  <a:gd name="connsiteX22" fmla="*/ 1803122 w 2746267"/>
                  <a:gd name="connsiteY22" fmla="*/ 2710373 h 2772810"/>
                  <a:gd name="connsiteX23" fmla="*/ 1613323 w 2746267"/>
                  <a:gd name="connsiteY23" fmla="*/ 2646832 h 2772810"/>
                  <a:gd name="connsiteX24" fmla="*/ 1518424 w 2746267"/>
                  <a:gd name="connsiteY24" fmla="*/ 2615061 h 2772810"/>
                  <a:gd name="connsiteX25" fmla="*/ 1383983 w 2746267"/>
                  <a:gd name="connsiteY25" fmla="*/ 2551520 h 2772810"/>
                  <a:gd name="connsiteX26" fmla="*/ 1320716 w 2746267"/>
                  <a:gd name="connsiteY26" fmla="*/ 2424438 h 2772810"/>
                  <a:gd name="connsiteX27" fmla="*/ 1265358 w 2746267"/>
                  <a:gd name="connsiteY27" fmla="*/ 2257643 h 2772810"/>
                  <a:gd name="connsiteX28" fmla="*/ 1233725 w 2746267"/>
                  <a:gd name="connsiteY28" fmla="*/ 2138504 h 2772810"/>
                  <a:gd name="connsiteX29" fmla="*/ 1273266 w 2746267"/>
                  <a:gd name="connsiteY29" fmla="*/ 1971709 h 2772810"/>
                  <a:gd name="connsiteX30" fmla="*/ 1573999 w 2746267"/>
                  <a:gd name="connsiteY30" fmla="*/ 818536 h 2772810"/>
                  <a:gd name="connsiteX31" fmla="*/ 1628599 w 2746267"/>
                  <a:gd name="connsiteY31" fmla="*/ 825862 h 2772810"/>
                  <a:gd name="connsiteX32" fmla="*/ 1676034 w 2746267"/>
                  <a:gd name="connsiteY32" fmla="*/ 889435 h 2772810"/>
                  <a:gd name="connsiteX33" fmla="*/ 1691845 w 2746267"/>
                  <a:gd name="connsiteY33" fmla="*/ 992743 h 2772810"/>
                  <a:gd name="connsiteX34" fmla="*/ 1668128 w 2746267"/>
                  <a:gd name="connsiteY34" fmla="*/ 1103997 h 2772810"/>
                  <a:gd name="connsiteX35" fmla="*/ 1541635 w 2746267"/>
                  <a:gd name="connsiteY35" fmla="*/ 1167571 h 2772810"/>
                  <a:gd name="connsiteX36" fmla="*/ 1454671 w 2746267"/>
                  <a:gd name="connsiteY36" fmla="*/ 1199358 h 2772810"/>
                  <a:gd name="connsiteX37" fmla="*/ 1367707 w 2746267"/>
                  <a:gd name="connsiteY37" fmla="*/ 1326506 h 2772810"/>
                  <a:gd name="connsiteX38" fmla="*/ 1328178 w 2746267"/>
                  <a:gd name="connsiteY38" fmla="*/ 1421866 h 2772810"/>
                  <a:gd name="connsiteX39" fmla="*/ 1257025 w 2746267"/>
                  <a:gd name="connsiteY39" fmla="*/ 1556961 h 2772810"/>
                  <a:gd name="connsiteX40" fmla="*/ 1233308 w 2746267"/>
                  <a:gd name="connsiteY40" fmla="*/ 1652321 h 2772810"/>
                  <a:gd name="connsiteX41" fmla="*/ 1059380 w 2746267"/>
                  <a:gd name="connsiteY41" fmla="*/ 1763576 h 2772810"/>
                  <a:gd name="connsiteX42" fmla="*/ 932887 w 2746267"/>
                  <a:gd name="connsiteY42" fmla="*/ 1906617 h 2772810"/>
                  <a:gd name="connsiteX43" fmla="*/ 885451 w 2746267"/>
                  <a:gd name="connsiteY43" fmla="*/ 1994031 h 2772810"/>
                  <a:gd name="connsiteX44" fmla="*/ 735241 w 2746267"/>
                  <a:gd name="connsiteY44" fmla="*/ 2160912 h 2772810"/>
                  <a:gd name="connsiteX45" fmla="*/ 656183 w 2746267"/>
                  <a:gd name="connsiteY45" fmla="*/ 2240379 h 2772810"/>
                  <a:gd name="connsiteX46" fmla="*/ 561313 w 2746267"/>
                  <a:gd name="connsiteY46" fmla="*/ 2351634 h 2772810"/>
                  <a:gd name="connsiteX47" fmla="*/ 474349 w 2746267"/>
                  <a:gd name="connsiteY47" fmla="*/ 2454941 h 2772810"/>
                  <a:gd name="connsiteX48" fmla="*/ 355762 w 2746267"/>
                  <a:gd name="connsiteY48" fmla="*/ 2613876 h 2772810"/>
                  <a:gd name="connsiteX49" fmla="*/ 284609 w 2746267"/>
                  <a:gd name="connsiteY49" fmla="*/ 2701290 h 2772810"/>
                  <a:gd name="connsiteX50" fmla="*/ 197645 w 2746267"/>
                  <a:gd name="connsiteY50" fmla="*/ 2733077 h 2772810"/>
                  <a:gd name="connsiteX51" fmla="*/ 126493 w 2746267"/>
                  <a:gd name="connsiteY51" fmla="*/ 2772810 h 2772810"/>
                  <a:gd name="connsiteX52" fmla="*/ 7906 w 2746267"/>
                  <a:gd name="connsiteY52" fmla="*/ 2582089 h 2772810"/>
                  <a:gd name="connsiteX53" fmla="*/ 79058 w 2746267"/>
                  <a:gd name="connsiteY53" fmla="*/ 2494675 h 2772810"/>
                  <a:gd name="connsiteX54" fmla="*/ 276704 w 2746267"/>
                  <a:gd name="connsiteY54" fmla="*/ 2256273 h 2772810"/>
                  <a:gd name="connsiteX55" fmla="*/ 474349 w 2746267"/>
                  <a:gd name="connsiteY55" fmla="*/ 2105285 h 2772810"/>
                  <a:gd name="connsiteX56" fmla="*/ 592936 w 2746267"/>
                  <a:gd name="connsiteY56" fmla="*/ 1970191 h 2772810"/>
                  <a:gd name="connsiteX57" fmla="*/ 695712 w 2746267"/>
                  <a:gd name="connsiteY57" fmla="*/ 1850990 h 2772810"/>
                  <a:gd name="connsiteX58" fmla="*/ 790582 w 2746267"/>
                  <a:gd name="connsiteY58" fmla="*/ 1755629 h 2772810"/>
                  <a:gd name="connsiteX59" fmla="*/ 917075 w 2746267"/>
                  <a:gd name="connsiteY59" fmla="*/ 1628481 h 2772810"/>
                  <a:gd name="connsiteX60" fmla="*/ 972416 w 2746267"/>
                  <a:gd name="connsiteY60" fmla="*/ 1549014 h 2772810"/>
                  <a:gd name="connsiteX61" fmla="*/ 1059380 w 2746267"/>
                  <a:gd name="connsiteY61" fmla="*/ 1501334 h 2772810"/>
                  <a:gd name="connsiteX62" fmla="*/ 1272837 w 2746267"/>
                  <a:gd name="connsiteY62" fmla="*/ 1262932 h 2772810"/>
                  <a:gd name="connsiteX63" fmla="*/ 1320272 w 2746267"/>
                  <a:gd name="connsiteY63" fmla="*/ 1175518 h 2772810"/>
                  <a:gd name="connsiteX64" fmla="*/ 1209590 w 2746267"/>
                  <a:gd name="connsiteY64" fmla="*/ 1135784 h 2772810"/>
                  <a:gd name="connsiteX65" fmla="*/ 1106815 w 2746267"/>
                  <a:gd name="connsiteY65" fmla="*/ 1151677 h 2772810"/>
                  <a:gd name="connsiteX66" fmla="*/ 1004039 w 2746267"/>
                  <a:gd name="connsiteY66" fmla="*/ 1151677 h 2772810"/>
                  <a:gd name="connsiteX67" fmla="*/ 774770 w 2746267"/>
                  <a:gd name="connsiteY67" fmla="*/ 1199358 h 2772810"/>
                  <a:gd name="connsiteX68" fmla="*/ 426914 w 2746267"/>
                  <a:gd name="connsiteY68" fmla="*/ 1310612 h 2772810"/>
                  <a:gd name="connsiteX69" fmla="*/ 126493 w 2746267"/>
                  <a:gd name="connsiteY69" fmla="*/ 1302665 h 2772810"/>
                  <a:gd name="connsiteX70" fmla="*/ 23717 w 2746267"/>
                  <a:gd name="connsiteY70" fmla="*/ 1175518 h 2772810"/>
                  <a:gd name="connsiteX71" fmla="*/ 0 w 2746267"/>
                  <a:gd name="connsiteY71" fmla="*/ 1080157 h 2772810"/>
                  <a:gd name="connsiteX72" fmla="*/ 166022 w 2746267"/>
                  <a:gd name="connsiteY72" fmla="*/ 1119891 h 2772810"/>
                  <a:gd name="connsiteX73" fmla="*/ 260892 w 2746267"/>
                  <a:gd name="connsiteY73" fmla="*/ 1048370 h 2772810"/>
                  <a:gd name="connsiteX74" fmla="*/ 371573 w 2746267"/>
                  <a:gd name="connsiteY74" fmla="*/ 1072210 h 2772810"/>
                  <a:gd name="connsiteX75" fmla="*/ 458537 w 2746267"/>
                  <a:gd name="connsiteY75" fmla="*/ 1064263 h 2772810"/>
                  <a:gd name="connsiteX76" fmla="*/ 577125 w 2746267"/>
                  <a:gd name="connsiteY76" fmla="*/ 1032477 h 2772810"/>
                  <a:gd name="connsiteX77" fmla="*/ 735241 w 2746267"/>
                  <a:gd name="connsiteY77" fmla="*/ 1048370 h 2772810"/>
                  <a:gd name="connsiteX78" fmla="*/ 838017 w 2746267"/>
                  <a:gd name="connsiteY78" fmla="*/ 1008636 h 2772810"/>
                  <a:gd name="connsiteX79" fmla="*/ 932887 w 2746267"/>
                  <a:gd name="connsiteY79" fmla="*/ 992743 h 2772810"/>
                  <a:gd name="connsiteX80" fmla="*/ 1043568 w 2746267"/>
                  <a:gd name="connsiteY80" fmla="*/ 953009 h 2772810"/>
                  <a:gd name="connsiteX81" fmla="*/ 1146344 w 2746267"/>
                  <a:gd name="connsiteY81" fmla="*/ 945063 h 2772810"/>
                  <a:gd name="connsiteX82" fmla="*/ 1233308 w 2746267"/>
                  <a:gd name="connsiteY82" fmla="*/ 889435 h 2772810"/>
                  <a:gd name="connsiteX83" fmla="*/ 1407236 w 2746267"/>
                  <a:gd name="connsiteY83" fmla="*/ 857648 h 2772810"/>
                  <a:gd name="connsiteX84" fmla="*/ 1517917 w 2746267"/>
                  <a:gd name="connsiteY84" fmla="*/ 820895 h 2772810"/>
                  <a:gd name="connsiteX85" fmla="*/ 1573999 w 2746267"/>
                  <a:gd name="connsiteY85" fmla="*/ 818536 h 2772810"/>
                  <a:gd name="connsiteX86" fmla="*/ 1011381 w 2746267"/>
                  <a:gd name="connsiteY86" fmla="*/ 0 h 2772810"/>
                  <a:gd name="connsiteX87" fmla="*/ 1114205 w 2746267"/>
                  <a:gd name="connsiteY87" fmla="*/ 23843 h 2772810"/>
                  <a:gd name="connsiteX88" fmla="*/ 1209119 w 2746267"/>
                  <a:gd name="connsiteY88" fmla="*/ 47685 h 2772810"/>
                  <a:gd name="connsiteX89" fmla="*/ 1351491 w 2746267"/>
                  <a:gd name="connsiteY89" fmla="*/ 127160 h 2772810"/>
                  <a:gd name="connsiteX90" fmla="*/ 1446405 w 2746267"/>
                  <a:gd name="connsiteY90" fmla="*/ 238425 h 2772810"/>
                  <a:gd name="connsiteX91" fmla="*/ 1470134 w 2746267"/>
                  <a:gd name="connsiteY91" fmla="*/ 294058 h 2772810"/>
                  <a:gd name="connsiteX92" fmla="*/ 1454315 w 2746267"/>
                  <a:gd name="connsiteY92" fmla="*/ 429166 h 2772810"/>
                  <a:gd name="connsiteX93" fmla="*/ 1351491 w 2746267"/>
                  <a:gd name="connsiteY93" fmla="*/ 468903 h 2772810"/>
                  <a:gd name="connsiteX94" fmla="*/ 1248667 w 2746267"/>
                  <a:gd name="connsiteY94" fmla="*/ 476851 h 2772810"/>
                  <a:gd name="connsiteX95" fmla="*/ 1185391 w 2746267"/>
                  <a:gd name="connsiteY95" fmla="*/ 357638 h 2772810"/>
                  <a:gd name="connsiteX96" fmla="*/ 1161662 w 2746267"/>
                  <a:gd name="connsiteY96" fmla="*/ 278163 h 2772810"/>
                  <a:gd name="connsiteX97" fmla="*/ 1027200 w 2746267"/>
                  <a:gd name="connsiteY97" fmla="*/ 238425 h 2772810"/>
                  <a:gd name="connsiteX98" fmla="*/ 1019291 w 2746267"/>
                  <a:gd name="connsiteY98" fmla="*/ 127160 h 2772810"/>
                  <a:gd name="connsiteX99" fmla="*/ 892738 w 2746267"/>
                  <a:gd name="connsiteY99" fmla="*/ 31790 h 2772810"/>
                  <a:gd name="connsiteX100" fmla="*/ 1011381 w 2746267"/>
                  <a:gd name="connsiteY100" fmla="*/ 0 h 277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2746267" h="2772810">
                    <a:moveTo>
                      <a:pt x="1273266" y="1971709"/>
                    </a:moveTo>
                    <a:cubicBezTo>
                      <a:pt x="1328624" y="2011422"/>
                      <a:pt x="1336533" y="2082906"/>
                      <a:pt x="1368166" y="2146447"/>
                    </a:cubicBezTo>
                    <a:cubicBezTo>
                      <a:pt x="1391891" y="2194102"/>
                      <a:pt x="1415616" y="2241758"/>
                      <a:pt x="1455157" y="2281471"/>
                    </a:cubicBezTo>
                    <a:cubicBezTo>
                      <a:pt x="1510515" y="2337070"/>
                      <a:pt x="1581690" y="2384725"/>
                      <a:pt x="1668681" y="2368840"/>
                    </a:cubicBezTo>
                    <a:cubicBezTo>
                      <a:pt x="1716131" y="2360897"/>
                      <a:pt x="1755673" y="2345012"/>
                      <a:pt x="1811031" y="2345012"/>
                    </a:cubicBezTo>
                    <a:cubicBezTo>
                      <a:pt x="1866389" y="2345012"/>
                      <a:pt x="1921747" y="2337070"/>
                      <a:pt x="1977105" y="2329127"/>
                    </a:cubicBezTo>
                    <a:cubicBezTo>
                      <a:pt x="2032463" y="2329127"/>
                      <a:pt x="2072005" y="2289414"/>
                      <a:pt x="2119454" y="2289414"/>
                    </a:cubicBezTo>
                    <a:cubicBezTo>
                      <a:pt x="2151087" y="2281471"/>
                      <a:pt x="2190629" y="2265586"/>
                      <a:pt x="2230170" y="2273529"/>
                    </a:cubicBezTo>
                    <a:cubicBezTo>
                      <a:pt x="2293437" y="2281471"/>
                      <a:pt x="2364612" y="2289414"/>
                      <a:pt x="2427878" y="2249701"/>
                    </a:cubicBezTo>
                    <a:cubicBezTo>
                      <a:pt x="2451603" y="2241758"/>
                      <a:pt x="2475328" y="2217930"/>
                      <a:pt x="2499053" y="2241758"/>
                    </a:cubicBezTo>
                    <a:cubicBezTo>
                      <a:pt x="2530686" y="2265586"/>
                      <a:pt x="2586044" y="2265586"/>
                      <a:pt x="2617677" y="2305299"/>
                    </a:cubicBezTo>
                    <a:cubicBezTo>
                      <a:pt x="2657219" y="2337070"/>
                      <a:pt x="2673035" y="2384725"/>
                      <a:pt x="2712577" y="2424438"/>
                    </a:cubicBezTo>
                    <a:cubicBezTo>
                      <a:pt x="2736302" y="2448266"/>
                      <a:pt x="2752118" y="2487979"/>
                      <a:pt x="2744210" y="2519750"/>
                    </a:cubicBezTo>
                    <a:cubicBezTo>
                      <a:pt x="2720485" y="2559463"/>
                      <a:pt x="2688852" y="2583291"/>
                      <a:pt x="2657219" y="2607119"/>
                    </a:cubicBezTo>
                    <a:cubicBezTo>
                      <a:pt x="2601861" y="2630946"/>
                      <a:pt x="2554411" y="2646832"/>
                      <a:pt x="2506961" y="2670659"/>
                    </a:cubicBezTo>
                    <a:cubicBezTo>
                      <a:pt x="2459511" y="2686545"/>
                      <a:pt x="2412061" y="2710373"/>
                      <a:pt x="2364612" y="2710373"/>
                    </a:cubicBezTo>
                    <a:cubicBezTo>
                      <a:pt x="2301345" y="2718315"/>
                      <a:pt x="2238079" y="2758028"/>
                      <a:pt x="2174812" y="2750086"/>
                    </a:cubicBezTo>
                    <a:cubicBezTo>
                      <a:pt x="2158996" y="2750086"/>
                      <a:pt x="2143179" y="2726258"/>
                      <a:pt x="2158996" y="2710373"/>
                    </a:cubicBezTo>
                    <a:cubicBezTo>
                      <a:pt x="2174812" y="2686545"/>
                      <a:pt x="2206446" y="2662717"/>
                      <a:pt x="2230170" y="2638889"/>
                    </a:cubicBezTo>
                    <a:cubicBezTo>
                      <a:pt x="2214354" y="2623004"/>
                      <a:pt x="2198537" y="2607119"/>
                      <a:pt x="2174812" y="2615061"/>
                    </a:cubicBezTo>
                    <a:cubicBezTo>
                      <a:pt x="2103638" y="2623004"/>
                      <a:pt x="2032463" y="2630946"/>
                      <a:pt x="1969197" y="2646832"/>
                    </a:cubicBezTo>
                    <a:cubicBezTo>
                      <a:pt x="1929655" y="2654774"/>
                      <a:pt x="1898022" y="2646832"/>
                      <a:pt x="1866389" y="2646832"/>
                    </a:cubicBezTo>
                    <a:cubicBezTo>
                      <a:pt x="1842664" y="2670659"/>
                      <a:pt x="1834756" y="2694487"/>
                      <a:pt x="1803122" y="2710373"/>
                    </a:cubicBezTo>
                    <a:cubicBezTo>
                      <a:pt x="1739856" y="2718315"/>
                      <a:pt x="1684498" y="2654774"/>
                      <a:pt x="1613323" y="2646832"/>
                    </a:cubicBezTo>
                    <a:cubicBezTo>
                      <a:pt x="1581690" y="2646832"/>
                      <a:pt x="1542148" y="2638889"/>
                      <a:pt x="1518424" y="2615061"/>
                    </a:cubicBezTo>
                    <a:cubicBezTo>
                      <a:pt x="1470974" y="2591233"/>
                      <a:pt x="1423524" y="2575348"/>
                      <a:pt x="1383983" y="2551520"/>
                    </a:cubicBezTo>
                    <a:cubicBezTo>
                      <a:pt x="1344441" y="2519750"/>
                      <a:pt x="1344441" y="2464151"/>
                      <a:pt x="1320716" y="2424438"/>
                    </a:cubicBezTo>
                    <a:cubicBezTo>
                      <a:pt x="1289083" y="2376783"/>
                      <a:pt x="1289083" y="2313242"/>
                      <a:pt x="1265358" y="2257643"/>
                    </a:cubicBezTo>
                    <a:cubicBezTo>
                      <a:pt x="1257450" y="2217930"/>
                      <a:pt x="1225817" y="2186160"/>
                      <a:pt x="1233725" y="2138504"/>
                    </a:cubicBezTo>
                    <a:cubicBezTo>
                      <a:pt x="1233725" y="2082906"/>
                      <a:pt x="1217908" y="2011422"/>
                      <a:pt x="1273266" y="1971709"/>
                    </a:cubicBezTo>
                    <a:close/>
                    <a:moveTo>
                      <a:pt x="1573999" y="818536"/>
                    </a:moveTo>
                    <a:cubicBezTo>
                      <a:pt x="1592528" y="819405"/>
                      <a:pt x="1610811" y="821888"/>
                      <a:pt x="1628599" y="825862"/>
                    </a:cubicBezTo>
                    <a:cubicBezTo>
                      <a:pt x="1660222" y="825862"/>
                      <a:pt x="1660222" y="865595"/>
                      <a:pt x="1676034" y="889435"/>
                    </a:cubicBezTo>
                    <a:cubicBezTo>
                      <a:pt x="1699751" y="921222"/>
                      <a:pt x="1699751" y="953009"/>
                      <a:pt x="1691845" y="992743"/>
                    </a:cubicBezTo>
                    <a:cubicBezTo>
                      <a:pt x="1676034" y="1024530"/>
                      <a:pt x="1676034" y="1064263"/>
                      <a:pt x="1668128" y="1103997"/>
                    </a:cubicBezTo>
                    <a:cubicBezTo>
                      <a:pt x="1636505" y="1143731"/>
                      <a:pt x="1596976" y="1167571"/>
                      <a:pt x="1541635" y="1167571"/>
                    </a:cubicBezTo>
                    <a:cubicBezTo>
                      <a:pt x="1510012" y="1175518"/>
                      <a:pt x="1478388" y="1175518"/>
                      <a:pt x="1454671" y="1199358"/>
                    </a:cubicBezTo>
                    <a:cubicBezTo>
                      <a:pt x="1415142" y="1239091"/>
                      <a:pt x="1391424" y="1278825"/>
                      <a:pt x="1367707" y="1326506"/>
                    </a:cubicBezTo>
                    <a:cubicBezTo>
                      <a:pt x="1351895" y="1358292"/>
                      <a:pt x="1351895" y="1398026"/>
                      <a:pt x="1328178" y="1421866"/>
                    </a:cubicBezTo>
                    <a:cubicBezTo>
                      <a:pt x="1296554" y="1461600"/>
                      <a:pt x="1272837" y="1501334"/>
                      <a:pt x="1257025" y="1556961"/>
                    </a:cubicBezTo>
                    <a:cubicBezTo>
                      <a:pt x="1249120" y="1588748"/>
                      <a:pt x="1241214" y="1620534"/>
                      <a:pt x="1233308" y="1652321"/>
                    </a:cubicBezTo>
                    <a:cubicBezTo>
                      <a:pt x="1170061" y="1668215"/>
                      <a:pt x="1091003" y="1692055"/>
                      <a:pt x="1059380" y="1763576"/>
                    </a:cubicBezTo>
                    <a:cubicBezTo>
                      <a:pt x="1035662" y="1827149"/>
                      <a:pt x="980322" y="1866883"/>
                      <a:pt x="932887" y="1906617"/>
                    </a:cubicBezTo>
                    <a:cubicBezTo>
                      <a:pt x="909169" y="1930457"/>
                      <a:pt x="901264" y="1970191"/>
                      <a:pt x="885451" y="1994031"/>
                    </a:cubicBezTo>
                    <a:cubicBezTo>
                      <a:pt x="845922" y="2057605"/>
                      <a:pt x="782676" y="2097338"/>
                      <a:pt x="735241" y="2160912"/>
                    </a:cubicBezTo>
                    <a:cubicBezTo>
                      <a:pt x="719429" y="2192699"/>
                      <a:pt x="679900" y="2208592"/>
                      <a:pt x="656183" y="2240379"/>
                    </a:cubicBezTo>
                    <a:cubicBezTo>
                      <a:pt x="632465" y="2280113"/>
                      <a:pt x="592936" y="2311900"/>
                      <a:pt x="561313" y="2351634"/>
                    </a:cubicBezTo>
                    <a:cubicBezTo>
                      <a:pt x="529690" y="2383420"/>
                      <a:pt x="521784" y="2431101"/>
                      <a:pt x="474349" y="2454941"/>
                    </a:cubicBezTo>
                    <a:cubicBezTo>
                      <a:pt x="419008" y="2494675"/>
                      <a:pt x="387385" y="2558249"/>
                      <a:pt x="355762" y="2613876"/>
                    </a:cubicBezTo>
                    <a:cubicBezTo>
                      <a:pt x="339950" y="2645663"/>
                      <a:pt x="308327" y="2677449"/>
                      <a:pt x="284609" y="2701290"/>
                    </a:cubicBezTo>
                    <a:cubicBezTo>
                      <a:pt x="260892" y="2725130"/>
                      <a:pt x="221363" y="2725130"/>
                      <a:pt x="197645" y="2733077"/>
                    </a:cubicBezTo>
                    <a:cubicBezTo>
                      <a:pt x="173928" y="2741023"/>
                      <a:pt x="150210" y="2756917"/>
                      <a:pt x="126493" y="2772810"/>
                    </a:cubicBezTo>
                    <a:cubicBezTo>
                      <a:pt x="63246" y="2733077"/>
                      <a:pt x="15812" y="2661556"/>
                      <a:pt x="7906" y="2582089"/>
                    </a:cubicBezTo>
                    <a:cubicBezTo>
                      <a:pt x="0" y="2534408"/>
                      <a:pt x="47435" y="2518515"/>
                      <a:pt x="79058" y="2494675"/>
                    </a:cubicBezTo>
                    <a:cubicBezTo>
                      <a:pt x="142305" y="2415207"/>
                      <a:pt x="205551" y="2335740"/>
                      <a:pt x="276704" y="2256273"/>
                    </a:cubicBezTo>
                    <a:cubicBezTo>
                      <a:pt x="332044" y="2200646"/>
                      <a:pt x="411102" y="2160912"/>
                      <a:pt x="474349" y="2105285"/>
                    </a:cubicBezTo>
                    <a:cubicBezTo>
                      <a:pt x="521784" y="2065551"/>
                      <a:pt x="553407" y="2009924"/>
                      <a:pt x="592936" y="1970191"/>
                    </a:cubicBezTo>
                    <a:cubicBezTo>
                      <a:pt x="632465" y="1930457"/>
                      <a:pt x="648277" y="1882777"/>
                      <a:pt x="695712" y="1850990"/>
                    </a:cubicBezTo>
                    <a:cubicBezTo>
                      <a:pt x="727335" y="1819203"/>
                      <a:pt x="751053" y="1779469"/>
                      <a:pt x="790582" y="1755629"/>
                    </a:cubicBezTo>
                    <a:cubicBezTo>
                      <a:pt x="838017" y="1715895"/>
                      <a:pt x="877546" y="1676162"/>
                      <a:pt x="917075" y="1628481"/>
                    </a:cubicBezTo>
                    <a:cubicBezTo>
                      <a:pt x="948698" y="1612588"/>
                      <a:pt x="956604" y="1580801"/>
                      <a:pt x="972416" y="1549014"/>
                    </a:cubicBezTo>
                    <a:cubicBezTo>
                      <a:pt x="996133" y="1533120"/>
                      <a:pt x="1027757" y="1525174"/>
                      <a:pt x="1059380" y="1501334"/>
                    </a:cubicBezTo>
                    <a:cubicBezTo>
                      <a:pt x="1122626" y="1421866"/>
                      <a:pt x="1201685" y="1342399"/>
                      <a:pt x="1272837" y="1262932"/>
                    </a:cubicBezTo>
                    <a:cubicBezTo>
                      <a:pt x="1288649" y="1239091"/>
                      <a:pt x="1304460" y="1207305"/>
                      <a:pt x="1320272" y="1175518"/>
                    </a:cubicBezTo>
                    <a:cubicBezTo>
                      <a:pt x="1288649" y="1151677"/>
                      <a:pt x="1249120" y="1143731"/>
                      <a:pt x="1209590" y="1135784"/>
                    </a:cubicBezTo>
                    <a:cubicBezTo>
                      <a:pt x="1177967" y="1135784"/>
                      <a:pt x="1138438" y="1151677"/>
                      <a:pt x="1106815" y="1151677"/>
                    </a:cubicBezTo>
                    <a:cubicBezTo>
                      <a:pt x="1067286" y="1159624"/>
                      <a:pt x="1035662" y="1135784"/>
                      <a:pt x="1004039" y="1151677"/>
                    </a:cubicBezTo>
                    <a:cubicBezTo>
                      <a:pt x="932887" y="1183464"/>
                      <a:pt x="845922" y="1167571"/>
                      <a:pt x="774770" y="1199358"/>
                    </a:cubicBezTo>
                    <a:cubicBezTo>
                      <a:pt x="664089" y="1247038"/>
                      <a:pt x="545501" y="1286772"/>
                      <a:pt x="426914" y="1310612"/>
                    </a:cubicBezTo>
                    <a:cubicBezTo>
                      <a:pt x="332044" y="1342399"/>
                      <a:pt x="221363" y="1350346"/>
                      <a:pt x="126493" y="1302665"/>
                    </a:cubicBezTo>
                    <a:cubicBezTo>
                      <a:pt x="86964" y="1262932"/>
                      <a:pt x="55341" y="1215251"/>
                      <a:pt x="23717" y="1175518"/>
                    </a:cubicBezTo>
                    <a:cubicBezTo>
                      <a:pt x="0" y="1151677"/>
                      <a:pt x="0" y="1111944"/>
                      <a:pt x="0" y="1080157"/>
                    </a:cubicBezTo>
                    <a:cubicBezTo>
                      <a:pt x="55341" y="1096050"/>
                      <a:pt x="110681" y="1135784"/>
                      <a:pt x="166022" y="1119891"/>
                    </a:cubicBezTo>
                    <a:cubicBezTo>
                      <a:pt x="197645" y="1096050"/>
                      <a:pt x="229269" y="1072210"/>
                      <a:pt x="260892" y="1048370"/>
                    </a:cubicBezTo>
                    <a:cubicBezTo>
                      <a:pt x="292515" y="1056317"/>
                      <a:pt x="332044" y="1080157"/>
                      <a:pt x="371573" y="1072210"/>
                    </a:cubicBezTo>
                    <a:cubicBezTo>
                      <a:pt x="403197" y="1064263"/>
                      <a:pt x="434820" y="1064263"/>
                      <a:pt x="458537" y="1064263"/>
                    </a:cubicBezTo>
                    <a:cubicBezTo>
                      <a:pt x="498066" y="1056317"/>
                      <a:pt x="537596" y="1024530"/>
                      <a:pt x="577125" y="1032477"/>
                    </a:cubicBezTo>
                    <a:cubicBezTo>
                      <a:pt x="632465" y="1048370"/>
                      <a:pt x="679900" y="1056317"/>
                      <a:pt x="735241" y="1048370"/>
                    </a:cubicBezTo>
                    <a:cubicBezTo>
                      <a:pt x="774770" y="1040423"/>
                      <a:pt x="806393" y="1024530"/>
                      <a:pt x="838017" y="1008636"/>
                    </a:cubicBezTo>
                    <a:cubicBezTo>
                      <a:pt x="869640" y="992743"/>
                      <a:pt x="901264" y="992743"/>
                      <a:pt x="932887" y="992743"/>
                    </a:cubicBezTo>
                    <a:cubicBezTo>
                      <a:pt x="972416" y="984796"/>
                      <a:pt x="1004039" y="960956"/>
                      <a:pt x="1043568" y="953009"/>
                    </a:cubicBezTo>
                    <a:cubicBezTo>
                      <a:pt x="1075192" y="945063"/>
                      <a:pt x="1114721" y="953009"/>
                      <a:pt x="1146344" y="945063"/>
                    </a:cubicBezTo>
                    <a:cubicBezTo>
                      <a:pt x="1177967" y="937116"/>
                      <a:pt x="1201685" y="905329"/>
                      <a:pt x="1233308" y="889435"/>
                    </a:cubicBezTo>
                    <a:cubicBezTo>
                      <a:pt x="1296554" y="881489"/>
                      <a:pt x="1359801" y="881489"/>
                      <a:pt x="1407236" y="857648"/>
                    </a:cubicBezTo>
                    <a:cubicBezTo>
                      <a:pt x="1442812" y="837782"/>
                      <a:pt x="1480365" y="825862"/>
                      <a:pt x="1517917" y="820895"/>
                    </a:cubicBezTo>
                    <a:cubicBezTo>
                      <a:pt x="1536693" y="818412"/>
                      <a:pt x="1555470" y="817667"/>
                      <a:pt x="1573999" y="818536"/>
                    </a:cubicBezTo>
                    <a:close/>
                    <a:moveTo>
                      <a:pt x="1011381" y="0"/>
                    </a:moveTo>
                    <a:cubicBezTo>
                      <a:pt x="1043019" y="7948"/>
                      <a:pt x="1074657" y="39738"/>
                      <a:pt x="1114205" y="23843"/>
                    </a:cubicBezTo>
                    <a:cubicBezTo>
                      <a:pt x="1145843" y="15895"/>
                      <a:pt x="1177481" y="47685"/>
                      <a:pt x="1209119" y="47685"/>
                    </a:cubicBezTo>
                    <a:cubicBezTo>
                      <a:pt x="1264486" y="63580"/>
                      <a:pt x="1311943" y="95370"/>
                      <a:pt x="1351491" y="127160"/>
                    </a:cubicBezTo>
                    <a:cubicBezTo>
                      <a:pt x="1391038" y="158950"/>
                      <a:pt x="1414767" y="206635"/>
                      <a:pt x="1446405" y="238425"/>
                    </a:cubicBezTo>
                    <a:cubicBezTo>
                      <a:pt x="1462224" y="254320"/>
                      <a:pt x="1478043" y="278163"/>
                      <a:pt x="1470134" y="294058"/>
                    </a:cubicBezTo>
                    <a:cubicBezTo>
                      <a:pt x="1470134" y="341743"/>
                      <a:pt x="1470134" y="389428"/>
                      <a:pt x="1454315" y="429166"/>
                    </a:cubicBezTo>
                    <a:cubicBezTo>
                      <a:pt x="1422677" y="453008"/>
                      <a:pt x="1383129" y="453008"/>
                      <a:pt x="1351491" y="468903"/>
                    </a:cubicBezTo>
                    <a:cubicBezTo>
                      <a:pt x="1319853" y="476851"/>
                      <a:pt x="1280305" y="484798"/>
                      <a:pt x="1248667" y="476851"/>
                    </a:cubicBezTo>
                    <a:cubicBezTo>
                      <a:pt x="1232848" y="437113"/>
                      <a:pt x="1209119" y="397376"/>
                      <a:pt x="1185391" y="357638"/>
                    </a:cubicBezTo>
                    <a:cubicBezTo>
                      <a:pt x="1169572" y="341743"/>
                      <a:pt x="1169572" y="309953"/>
                      <a:pt x="1161662" y="278163"/>
                    </a:cubicBezTo>
                    <a:cubicBezTo>
                      <a:pt x="1122115" y="270215"/>
                      <a:pt x="1074657" y="262268"/>
                      <a:pt x="1027200" y="238425"/>
                    </a:cubicBezTo>
                    <a:cubicBezTo>
                      <a:pt x="1027200" y="198688"/>
                      <a:pt x="1035110" y="158950"/>
                      <a:pt x="1019291" y="127160"/>
                    </a:cubicBezTo>
                    <a:cubicBezTo>
                      <a:pt x="971834" y="103318"/>
                      <a:pt x="900648" y="95370"/>
                      <a:pt x="892738" y="31790"/>
                    </a:cubicBezTo>
                    <a:cubicBezTo>
                      <a:pt x="932286" y="15895"/>
                      <a:pt x="971834" y="7948"/>
                      <a:pt x="1011381" y="0"/>
                    </a:cubicBezTo>
                    <a:close/>
                  </a:path>
                </a:pathLst>
              </a:custGeom>
            </p:spPr>
          </p:pic>
          <p:sp>
            <p:nvSpPr>
              <p:cNvPr id="25" name="Freeform 16">
                <a:extLst>
                  <a:ext uri="{FF2B5EF4-FFF2-40B4-BE49-F238E27FC236}">
                    <a16:creationId xmlns:a16="http://schemas.microsoft.com/office/drawing/2014/main" xmlns="" id="{0162F2CB-F74E-41B1-883D-93E636866C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94102" y="2157280"/>
                <a:ext cx="2214110" cy="2353046"/>
              </a:xfrm>
              <a:custGeom>
                <a:avLst/>
                <a:gdLst>
                  <a:gd name="T0" fmla="*/ 166 w 280"/>
                  <a:gd name="T1" fmla="*/ 4 h 296"/>
                  <a:gd name="T2" fmla="*/ 191 w 280"/>
                  <a:gd name="T3" fmla="*/ 31 h 296"/>
                  <a:gd name="T4" fmla="*/ 188 w 280"/>
                  <a:gd name="T5" fmla="*/ 60 h 296"/>
                  <a:gd name="T6" fmla="*/ 171 w 280"/>
                  <a:gd name="T7" fmla="*/ 98 h 296"/>
                  <a:gd name="T8" fmla="*/ 182 w 280"/>
                  <a:gd name="T9" fmla="*/ 131 h 296"/>
                  <a:gd name="T10" fmla="*/ 200 w 280"/>
                  <a:gd name="T11" fmla="*/ 137 h 296"/>
                  <a:gd name="T12" fmla="*/ 213 w 280"/>
                  <a:gd name="T13" fmla="*/ 152 h 296"/>
                  <a:gd name="T14" fmla="*/ 192 w 280"/>
                  <a:gd name="T15" fmla="*/ 152 h 296"/>
                  <a:gd name="T16" fmla="*/ 160 w 280"/>
                  <a:gd name="T17" fmla="*/ 164 h 296"/>
                  <a:gd name="T18" fmla="*/ 128 w 280"/>
                  <a:gd name="T19" fmla="*/ 186 h 296"/>
                  <a:gd name="T20" fmla="*/ 112 w 280"/>
                  <a:gd name="T21" fmla="*/ 218 h 296"/>
                  <a:gd name="T22" fmla="*/ 65 w 280"/>
                  <a:gd name="T23" fmla="*/ 242 h 296"/>
                  <a:gd name="T24" fmla="*/ 101 w 280"/>
                  <a:gd name="T25" fmla="*/ 233 h 296"/>
                  <a:gd name="T26" fmla="*/ 142 w 280"/>
                  <a:gd name="T27" fmla="*/ 230 h 296"/>
                  <a:gd name="T28" fmla="*/ 161 w 280"/>
                  <a:gd name="T29" fmla="*/ 225 h 296"/>
                  <a:gd name="T30" fmla="*/ 189 w 280"/>
                  <a:gd name="T31" fmla="*/ 222 h 296"/>
                  <a:gd name="T32" fmla="*/ 195 w 280"/>
                  <a:gd name="T33" fmla="*/ 218 h 296"/>
                  <a:gd name="T34" fmla="*/ 216 w 280"/>
                  <a:gd name="T35" fmla="*/ 214 h 296"/>
                  <a:gd name="T36" fmla="*/ 251 w 280"/>
                  <a:gd name="T37" fmla="*/ 214 h 296"/>
                  <a:gd name="T38" fmla="*/ 278 w 280"/>
                  <a:gd name="T39" fmla="*/ 233 h 296"/>
                  <a:gd name="T40" fmla="*/ 267 w 280"/>
                  <a:gd name="T41" fmla="*/ 254 h 296"/>
                  <a:gd name="T42" fmla="*/ 244 w 280"/>
                  <a:gd name="T43" fmla="*/ 265 h 296"/>
                  <a:gd name="T44" fmla="*/ 222 w 280"/>
                  <a:gd name="T45" fmla="*/ 273 h 296"/>
                  <a:gd name="T46" fmla="*/ 204 w 280"/>
                  <a:gd name="T47" fmla="*/ 275 h 296"/>
                  <a:gd name="T48" fmla="*/ 191 w 280"/>
                  <a:gd name="T49" fmla="*/ 271 h 296"/>
                  <a:gd name="T50" fmla="*/ 201 w 280"/>
                  <a:gd name="T51" fmla="*/ 268 h 296"/>
                  <a:gd name="T52" fmla="*/ 198 w 280"/>
                  <a:gd name="T53" fmla="*/ 262 h 296"/>
                  <a:gd name="T54" fmla="*/ 143 w 280"/>
                  <a:gd name="T55" fmla="*/ 266 h 296"/>
                  <a:gd name="T56" fmla="*/ 99 w 280"/>
                  <a:gd name="T57" fmla="*/ 273 h 296"/>
                  <a:gd name="T58" fmla="*/ 68 w 280"/>
                  <a:gd name="T59" fmla="*/ 279 h 296"/>
                  <a:gd name="T60" fmla="*/ 44 w 280"/>
                  <a:gd name="T61" fmla="*/ 291 h 296"/>
                  <a:gd name="T62" fmla="*/ 11 w 280"/>
                  <a:gd name="T63" fmla="*/ 293 h 296"/>
                  <a:gd name="T64" fmla="*/ 0 w 280"/>
                  <a:gd name="T65" fmla="*/ 257 h 296"/>
                  <a:gd name="T66" fmla="*/ 38 w 280"/>
                  <a:gd name="T67" fmla="*/ 232 h 296"/>
                  <a:gd name="T68" fmla="*/ 65 w 280"/>
                  <a:gd name="T69" fmla="*/ 216 h 296"/>
                  <a:gd name="T70" fmla="*/ 62 w 280"/>
                  <a:gd name="T71" fmla="*/ 199 h 296"/>
                  <a:gd name="T72" fmla="*/ 48 w 280"/>
                  <a:gd name="T73" fmla="*/ 174 h 296"/>
                  <a:gd name="T74" fmla="*/ 36 w 280"/>
                  <a:gd name="T75" fmla="*/ 145 h 296"/>
                  <a:gd name="T76" fmla="*/ 26 w 280"/>
                  <a:gd name="T77" fmla="*/ 109 h 296"/>
                  <a:gd name="T78" fmla="*/ 18 w 280"/>
                  <a:gd name="T79" fmla="*/ 63 h 296"/>
                  <a:gd name="T80" fmla="*/ 21 w 280"/>
                  <a:gd name="T81" fmla="*/ 34 h 296"/>
                  <a:gd name="T82" fmla="*/ 24 w 280"/>
                  <a:gd name="T83" fmla="*/ 24 h 296"/>
                  <a:gd name="T84" fmla="*/ 42 w 280"/>
                  <a:gd name="T85" fmla="*/ 45 h 296"/>
                  <a:gd name="T86" fmla="*/ 70 w 280"/>
                  <a:gd name="T87" fmla="*/ 105 h 296"/>
                  <a:gd name="T88" fmla="*/ 81 w 280"/>
                  <a:gd name="T89" fmla="*/ 117 h 296"/>
                  <a:gd name="T90" fmla="*/ 105 w 280"/>
                  <a:gd name="T91" fmla="*/ 87 h 296"/>
                  <a:gd name="T92" fmla="*/ 120 w 280"/>
                  <a:gd name="T93" fmla="*/ 72 h 296"/>
                  <a:gd name="T94" fmla="*/ 140 w 280"/>
                  <a:gd name="T95" fmla="*/ 36 h 296"/>
                  <a:gd name="T96" fmla="*/ 99 w 280"/>
                  <a:gd name="T97" fmla="*/ 23 h 296"/>
                  <a:gd name="T98" fmla="*/ 103 w 280"/>
                  <a:gd name="T99" fmla="*/ 7 h 296"/>
                  <a:gd name="T100" fmla="*/ 135 w 280"/>
                  <a:gd name="T101" fmla="*/ 4 h 296"/>
                  <a:gd name="T102" fmla="*/ 104 w 280"/>
                  <a:gd name="T103" fmla="*/ 172 h 296"/>
                  <a:gd name="T104" fmla="*/ 127 w 280"/>
                  <a:gd name="T105" fmla="*/ 155 h 296"/>
                  <a:gd name="T106" fmla="*/ 103 w 280"/>
                  <a:gd name="T107" fmla="*/ 15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0" h="296">
                    <a:moveTo>
                      <a:pt x="135" y="4"/>
                    </a:moveTo>
                    <a:cubicBezTo>
                      <a:pt x="145" y="4"/>
                      <a:pt x="156" y="0"/>
                      <a:pt x="166" y="4"/>
                    </a:cubicBezTo>
                    <a:cubicBezTo>
                      <a:pt x="168" y="6"/>
                      <a:pt x="170" y="10"/>
                      <a:pt x="173" y="11"/>
                    </a:cubicBezTo>
                    <a:cubicBezTo>
                      <a:pt x="181" y="15"/>
                      <a:pt x="188" y="23"/>
                      <a:pt x="191" y="31"/>
                    </a:cubicBezTo>
                    <a:cubicBezTo>
                      <a:pt x="194" y="36"/>
                      <a:pt x="192" y="41"/>
                      <a:pt x="193" y="46"/>
                    </a:cubicBezTo>
                    <a:cubicBezTo>
                      <a:pt x="187" y="48"/>
                      <a:pt x="189" y="55"/>
                      <a:pt x="188" y="60"/>
                    </a:cubicBezTo>
                    <a:cubicBezTo>
                      <a:pt x="187" y="64"/>
                      <a:pt x="183" y="66"/>
                      <a:pt x="182" y="70"/>
                    </a:cubicBezTo>
                    <a:cubicBezTo>
                      <a:pt x="181" y="80"/>
                      <a:pt x="175" y="89"/>
                      <a:pt x="171" y="98"/>
                    </a:cubicBezTo>
                    <a:cubicBezTo>
                      <a:pt x="168" y="106"/>
                      <a:pt x="160" y="113"/>
                      <a:pt x="159" y="122"/>
                    </a:cubicBezTo>
                    <a:cubicBezTo>
                      <a:pt x="167" y="125"/>
                      <a:pt x="174" y="128"/>
                      <a:pt x="182" y="131"/>
                    </a:cubicBezTo>
                    <a:cubicBezTo>
                      <a:pt x="185" y="133"/>
                      <a:pt x="187" y="136"/>
                      <a:pt x="190" y="137"/>
                    </a:cubicBezTo>
                    <a:cubicBezTo>
                      <a:pt x="193" y="137"/>
                      <a:pt x="197" y="137"/>
                      <a:pt x="200" y="137"/>
                    </a:cubicBezTo>
                    <a:cubicBezTo>
                      <a:pt x="202" y="140"/>
                      <a:pt x="203" y="144"/>
                      <a:pt x="205" y="147"/>
                    </a:cubicBezTo>
                    <a:cubicBezTo>
                      <a:pt x="207" y="149"/>
                      <a:pt x="210" y="150"/>
                      <a:pt x="213" y="152"/>
                    </a:cubicBezTo>
                    <a:cubicBezTo>
                      <a:pt x="212" y="153"/>
                      <a:pt x="212" y="154"/>
                      <a:pt x="211" y="156"/>
                    </a:cubicBezTo>
                    <a:cubicBezTo>
                      <a:pt x="205" y="155"/>
                      <a:pt x="198" y="154"/>
                      <a:pt x="192" y="152"/>
                    </a:cubicBezTo>
                    <a:cubicBezTo>
                      <a:pt x="190" y="151"/>
                      <a:pt x="188" y="146"/>
                      <a:pt x="185" y="149"/>
                    </a:cubicBezTo>
                    <a:cubicBezTo>
                      <a:pt x="176" y="154"/>
                      <a:pt x="168" y="159"/>
                      <a:pt x="160" y="164"/>
                    </a:cubicBezTo>
                    <a:cubicBezTo>
                      <a:pt x="155" y="167"/>
                      <a:pt x="152" y="172"/>
                      <a:pt x="146" y="175"/>
                    </a:cubicBezTo>
                    <a:cubicBezTo>
                      <a:pt x="140" y="178"/>
                      <a:pt x="133" y="180"/>
                      <a:pt x="128" y="186"/>
                    </a:cubicBezTo>
                    <a:cubicBezTo>
                      <a:pt x="124" y="191"/>
                      <a:pt x="117" y="193"/>
                      <a:pt x="114" y="199"/>
                    </a:cubicBezTo>
                    <a:cubicBezTo>
                      <a:pt x="114" y="205"/>
                      <a:pt x="116" y="212"/>
                      <a:pt x="112" y="218"/>
                    </a:cubicBezTo>
                    <a:cubicBezTo>
                      <a:pt x="105" y="218"/>
                      <a:pt x="98" y="217"/>
                      <a:pt x="91" y="218"/>
                    </a:cubicBezTo>
                    <a:cubicBezTo>
                      <a:pt x="81" y="224"/>
                      <a:pt x="71" y="232"/>
                      <a:pt x="65" y="242"/>
                    </a:cubicBezTo>
                    <a:cubicBezTo>
                      <a:pt x="71" y="241"/>
                      <a:pt x="76" y="238"/>
                      <a:pt x="83" y="238"/>
                    </a:cubicBezTo>
                    <a:cubicBezTo>
                      <a:pt x="89" y="238"/>
                      <a:pt x="95" y="234"/>
                      <a:pt x="101" y="233"/>
                    </a:cubicBezTo>
                    <a:cubicBezTo>
                      <a:pt x="109" y="232"/>
                      <a:pt x="116" y="231"/>
                      <a:pt x="123" y="230"/>
                    </a:cubicBezTo>
                    <a:cubicBezTo>
                      <a:pt x="130" y="229"/>
                      <a:pt x="136" y="231"/>
                      <a:pt x="142" y="230"/>
                    </a:cubicBezTo>
                    <a:cubicBezTo>
                      <a:pt x="148" y="229"/>
                      <a:pt x="155" y="228"/>
                      <a:pt x="161" y="228"/>
                    </a:cubicBezTo>
                    <a:cubicBezTo>
                      <a:pt x="161" y="227"/>
                      <a:pt x="161" y="226"/>
                      <a:pt x="161" y="225"/>
                    </a:cubicBezTo>
                    <a:cubicBezTo>
                      <a:pt x="167" y="226"/>
                      <a:pt x="173" y="226"/>
                      <a:pt x="178" y="226"/>
                    </a:cubicBezTo>
                    <a:cubicBezTo>
                      <a:pt x="182" y="226"/>
                      <a:pt x="185" y="223"/>
                      <a:pt x="189" y="222"/>
                    </a:cubicBezTo>
                    <a:cubicBezTo>
                      <a:pt x="191" y="222"/>
                      <a:pt x="193" y="222"/>
                      <a:pt x="196" y="222"/>
                    </a:cubicBezTo>
                    <a:cubicBezTo>
                      <a:pt x="196" y="221"/>
                      <a:pt x="195" y="220"/>
                      <a:pt x="195" y="218"/>
                    </a:cubicBezTo>
                    <a:cubicBezTo>
                      <a:pt x="198" y="219"/>
                      <a:pt x="200" y="220"/>
                      <a:pt x="202" y="220"/>
                    </a:cubicBezTo>
                    <a:cubicBezTo>
                      <a:pt x="207" y="219"/>
                      <a:pt x="211" y="216"/>
                      <a:pt x="216" y="214"/>
                    </a:cubicBezTo>
                    <a:cubicBezTo>
                      <a:pt x="222" y="211"/>
                      <a:pt x="227" y="219"/>
                      <a:pt x="233" y="216"/>
                    </a:cubicBezTo>
                    <a:cubicBezTo>
                      <a:pt x="238" y="213"/>
                      <a:pt x="245" y="212"/>
                      <a:pt x="251" y="214"/>
                    </a:cubicBezTo>
                    <a:cubicBezTo>
                      <a:pt x="256" y="215"/>
                      <a:pt x="260" y="219"/>
                      <a:pt x="264" y="222"/>
                    </a:cubicBezTo>
                    <a:cubicBezTo>
                      <a:pt x="269" y="225"/>
                      <a:pt x="274" y="228"/>
                      <a:pt x="278" y="233"/>
                    </a:cubicBezTo>
                    <a:cubicBezTo>
                      <a:pt x="280" y="239"/>
                      <a:pt x="275" y="245"/>
                      <a:pt x="278" y="250"/>
                    </a:cubicBezTo>
                    <a:cubicBezTo>
                      <a:pt x="274" y="252"/>
                      <a:pt x="270" y="253"/>
                      <a:pt x="267" y="254"/>
                    </a:cubicBezTo>
                    <a:cubicBezTo>
                      <a:pt x="263" y="257"/>
                      <a:pt x="261" y="261"/>
                      <a:pt x="256" y="263"/>
                    </a:cubicBezTo>
                    <a:cubicBezTo>
                      <a:pt x="253" y="265"/>
                      <a:pt x="248" y="265"/>
                      <a:pt x="244" y="265"/>
                    </a:cubicBezTo>
                    <a:cubicBezTo>
                      <a:pt x="241" y="267"/>
                      <a:pt x="238" y="270"/>
                      <a:pt x="235" y="272"/>
                    </a:cubicBezTo>
                    <a:cubicBezTo>
                      <a:pt x="230" y="273"/>
                      <a:pt x="226" y="273"/>
                      <a:pt x="222" y="273"/>
                    </a:cubicBezTo>
                    <a:cubicBezTo>
                      <a:pt x="219" y="274"/>
                      <a:pt x="216" y="275"/>
                      <a:pt x="213" y="275"/>
                    </a:cubicBezTo>
                    <a:cubicBezTo>
                      <a:pt x="210" y="276"/>
                      <a:pt x="207" y="275"/>
                      <a:pt x="204" y="275"/>
                    </a:cubicBezTo>
                    <a:cubicBezTo>
                      <a:pt x="200" y="275"/>
                      <a:pt x="197" y="277"/>
                      <a:pt x="194" y="277"/>
                    </a:cubicBezTo>
                    <a:cubicBezTo>
                      <a:pt x="191" y="277"/>
                      <a:pt x="191" y="273"/>
                      <a:pt x="191" y="271"/>
                    </a:cubicBezTo>
                    <a:cubicBezTo>
                      <a:pt x="193" y="269"/>
                      <a:pt x="194" y="267"/>
                      <a:pt x="196" y="266"/>
                    </a:cubicBezTo>
                    <a:cubicBezTo>
                      <a:pt x="198" y="266"/>
                      <a:pt x="199" y="267"/>
                      <a:pt x="201" y="268"/>
                    </a:cubicBezTo>
                    <a:cubicBezTo>
                      <a:pt x="203" y="266"/>
                      <a:pt x="205" y="264"/>
                      <a:pt x="206" y="262"/>
                    </a:cubicBezTo>
                    <a:cubicBezTo>
                      <a:pt x="203" y="261"/>
                      <a:pt x="200" y="260"/>
                      <a:pt x="198" y="262"/>
                    </a:cubicBezTo>
                    <a:cubicBezTo>
                      <a:pt x="193" y="264"/>
                      <a:pt x="189" y="259"/>
                      <a:pt x="184" y="261"/>
                    </a:cubicBezTo>
                    <a:cubicBezTo>
                      <a:pt x="170" y="265"/>
                      <a:pt x="156" y="264"/>
                      <a:pt x="143" y="266"/>
                    </a:cubicBezTo>
                    <a:cubicBezTo>
                      <a:pt x="138" y="266"/>
                      <a:pt x="133" y="268"/>
                      <a:pt x="129" y="269"/>
                    </a:cubicBezTo>
                    <a:cubicBezTo>
                      <a:pt x="119" y="273"/>
                      <a:pt x="109" y="271"/>
                      <a:pt x="99" y="273"/>
                    </a:cubicBezTo>
                    <a:cubicBezTo>
                      <a:pt x="93" y="274"/>
                      <a:pt x="88" y="276"/>
                      <a:pt x="83" y="279"/>
                    </a:cubicBezTo>
                    <a:cubicBezTo>
                      <a:pt x="78" y="281"/>
                      <a:pt x="73" y="279"/>
                      <a:pt x="68" y="279"/>
                    </a:cubicBezTo>
                    <a:cubicBezTo>
                      <a:pt x="64" y="279"/>
                      <a:pt x="64" y="284"/>
                      <a:pt x="61" y="285"/>
                    </a:cubicBezTo>
                    <a:cubicBezTo>
                      <a:pt x="55" y="287"/>
                      <a:pt x="49" y="287"/>
                      <a:pt x="44" y="291"/>
                    </a:cubicBezTo>
                    <a:cubicBezTo>
                      <a:pt x="41" y="294"/>
                      <a:pt x="37" y="296"/>
                      <a:pt x="32" y="296"/>
                    </a:cubicBezTo>
                    <a:cubicBezTo>
                      <a:pt x="25" y="295"/>
                      <a:pt x="18" y="294"/>
                      <a:pt x="11" y="293"/>
                    </a:cubicBezTo>
                    <a:cubicBezTo>
                      <a:pt x="8" y="287"/>
                      <a:pt x="3" y="281"/>
                      <a:pt x="1" y="274"/>
                    </a:cubicBezTo>
                    <a:cubicBezTo>
                      <a:pt x="0" y="268"/>
                      <a:pt x="0" y="262"/>
                      <a:pt x="0" y="257"/>
                    </a:cubicBezTo>
                    <a:cubicBezTo>
                      <a:pt x="3" y="247"/>
                      <a:pt x="12" y="242"/>
                      <a:pt x="20" y="238"/>
                    </a:cubicBezTo>
                    <a:cubicBezTo>
                      <a:pt x="26" y="236"/>
                      <a:pt x="33" y="236"/>
                      <a:pt x="38" y="232"/>
                    </a:cubicBezTo>
                    <a:cubicBezTo>
                      <a:pt x="42" y="229"/>
                      <a:pt x="46" y="226"/>
                      <a:pt x="50" y="223"/>
                    </a:cubicBezTo>
                    <a:cubicBezTo>
                      <a:pt x="54" y="220"/>
                      <a:pt x="60" y="219"/>
                      <a:pt x="65" y="216"/>
                    </a:cubicBezTo>
                    <a:cubicBezTo>
                      <a:pt x="67" y="213"/>
                      <a:pt x="68" y="210"/>
                      <a:pt x="68" y="207"/>
                    </a:cubicBezTo>
                    <a:cubicBezTo>
                      <a:pt x="68" y="203"/>
                      <a:pt x="64" y="201"/>
                      <a:pt x="62" y="199"/>
                    </a:cubicBezTo>
                    <a:cubicBezTo>
                      <a:pt x="62" y="194"/>
                      <a:pt x="57" y="191"/>
                      <a:pt x="53" y="187"/>
                    </a:cubicBezTo>
                    <a:cubicBezTo>
                      <a:pt x="50" y="183"/>
                      <a:pt x="50" y="178"/>
                      <a:pt x="48" y="174"/>
                    </a:cubicBezTo>
                    <a:cubicBezTo>
                      <a:pt x="46" y="168"/>
                      <a:pt x="41" y="163"/>
                      <a:pt x="41" y="156"/>
                    </a:cubicBezTo>
                    <a:cubicBezTo>
                      <a:pt x="40" y="152"/>
                      <a:pt x="38" y="148"/>
                      <a:pt x="36" y="145"/>
                    </a:cubicBezTo>
                    <a:cubicBezTo>
                      <a:pt x="32" y="137"/>
                      <a:pt x="28" y="129"/>
                      <a:pt x="27" y="120"/>
                    </a:cubicBezTo>
                    <a:cubicBezTo>
                      <a:pt x="26" y="116"/>
                      <a:pt x="26" y="112"/>
                      <a:pt x="26" y="109"/>
                    </a:cubicBezTo>
                    <a:cubicBezTo>
                      <a:pt x="24" y="105"/>
                      <a:pt x="23" y="101"/>
                      <a:pt x="22" y="97"/>
                    </a:cubicBezTo>
                    <a:cubicBezTo>
                      <a:pt x="19" y="86"/>
                      <a:pt x="21" y="74"/>
                      <a:pt x="18" y="63"/>
                    </a:cubicBezTo>
                    <a:cubicBezTo>
                      <a:pt x="17" y="58"/>
                      <a:pt x="20" y="53"/>
                      <a:pt x="21" y="48"/>
                    </a:cubicBezTo>
                    <a:cubicBezTo>
                      <a:pt x="21" y="43"/>
                      <a:pt x="21" y="39"/>
                      <a:pt x="21" y="34"/>
                    </a:cubicBezTo>
                    <a:cubicBezTo>
                      <a:pt x="20" y="29"/>
                      <a:pt x="14" y="27"/>
                      <a:pt x="13" y="22"/>
                    </a:cubicBezTo>
                    <a:cubicBezTo>
                      <a:pt x="16" y="22"/>
                      <a:pt x="20" y="22"/>
                      <a:pt x="24" y="24"/>
                    </a:cubicBezTo>
                    <a:cubicBezTo>
                      <a:pt x="29" y="26"/>
                      <a:pt x="33" y="31"/>
                      <a:pt x="38" y="34"/>
                    </a:cubicBezTo>
                    <a:cubicBezTo>
                      <a:pt x="42" y="36"/>
                      <a:pt x="41" y="41"/>
                      <a:pt x="42" y="45"/>
                    </a:cubicBezTo>
                    <a:cubicBezTo>
                      <a:pt x="45" y="55"/>
                      <a:pt x="50" y="65"/>
                      <a:pt x="53" y="75"/>
                    </a:cubicBezTo>
                    <a:cubicBezTo>
                      <a:pt x="58" y="85"/>
                      <a:pt x="67" y="93"/>
                      <a:pt x="70" y="105"/>
                    </a:cubicBezTo>
                    <a:cubicBezTo>
                      <a:pt x="71" y="108"/>
                      <a:pt x="72" y="112"/>
                      <a:pt x="74" y="115"/>
                    </a:cubicBezTo>
                    <a:cubicBezTo>
                      <a:pt x="76" y="117"/>
                      <a:pt x="78" y="117"/>
                      <a:pt x="81" y="117"/>
                    </a:cubicBezTo>
                    <a:cubicBezTo>
                      <a:pt x="83" y="114"/>
                      <a:pt x="84" y="110"/>
                      <a:pt x="87" y="107"/>
                    </a:cubicBezTo>
                    <a:cubicBezTo>
                      <a:pt x="94" y="101"/>
                      <a:pt x="97" y="92"/>
                      <a:pt x="105" y="87"/>
                    </a:cubicBezTo>
                    <a:cubicBezTo>
                      <a:pt x="108" y="85"/>
                      <a:pt x="111" y="84"/>
                      <a:pt x="113" y="81"/>
                    </a:cubicBezTo>
                    <a:cubicBezTo>
                      <a:pt x="116" y="78"/>
                      <a:pt x="118" y="75"/>
                      <a:pt x="120" y="72"/>
                    </a:cubicBezTo>
                    <a:cubicBezTo>
                      <a:pt x="125" y="65"/>
                      <a:pt x="132" y="59"/>
                      <a:pt x="135" y="51"/>
                    </a:cubicBezTo>
                    <a:cubicBezTo>
                      <a:pt x="137" y="46"/>
                      <a:pt x="141" y="41"/>
                      <a:pt x="140" y="36"/>
                    </a:cubicBezTo>
                    <a:cubicBezTo>
                      <a:pt x="137" y="31"/>
                      <a:pt x="131" y="32"/>
                      <a:pt x="127" y="30"/>
                    </a:cubicBezTo>
                    <a:cubicBezTo>
                      <a:pt x="118" y="26"/>
                      <a:pt x="109" y="23"/>
                      <a:pt x="99" y="23"/>
                    </a:cubicBezTo>
                    <a:cubicBezTo>
                      <a:pt x="93" y="23"/>
                      <a:pt x="88" y="20"/>
                      <a:pt x="84" y="16"/>
                    </a:cubicBezTo>
                    <a:cubicBezTo>
                      <a:pt x="90" y="12"/>
                      <a:pt x="97" y="10"/>
                      <a:pt x="103" y="7"/>
                    </a:cubicBezTo>
                    <a:cubicBezTo>
                      <a:pt x="107" y="7"/>
                      <a:pt x="110" y="9"/>
                      <a:pt x="114" y="8"/>
                    </a:cubicBezTo>
                    <a:cubicBezTo>
                      <a:pt x="121" y="6"/>
                      <a:pt x="128" y="5"/>
                      <a:pt x="135" y="4"/>
                    </a:cubicBezTo>
                    <a:moveTo>
                      <a:pt x="103" y="159"/>
                    </a:moveTo>
                    <a:cubicBezTo>
                      <a:pt x="103" y="163"/>
                      <a:pt x="103" y="168"/>
                      <a:pt x="104" y="172"/>
                    </a:cubicBezTo>
                    <a:cubicBezTo>
                      <a:pt x="107" y="172"/>
                      <a:pt x="110" y="171"/>
                      <a:pt x="112" y="169"/>
                    </a:cubicBezTo>
                    <a:cubicBezTo>
                      <a:pt x="116" y="163"/>
                      <a:pt x="122" y="159"/>
                      <a:pt x="127" y="155"/>
                    </a:cubicBezTo>
                    <a:cubicBezTo>
                      <a:pt x="127" y="154"/>
                      <a:pt x="127" y="152"/>
                      <a:pt x="127" y="151"/>
                    </a:cubicBezTo>
                    <a:cubicBezTo>
                      <a:pt x="119" y="154"/>
                      <a:pt x="111" y="157"/>
                      <a:pt x="103" y="1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9AA22696-F5AD-4B63-9E43-3A5EB52E5B02}"/>
                </a:ext>
              </a:extLst>
            </p:cNvPr>
            <p:cNvSpPr/>
            <p:nvPr/>
          </p:nvSpPr>
          <p:spPr>
            <a:xfrm>
              <a:off x="6396071" y="3852799"/>
              <a:ext cx="265176" cy="265176"/>
            </a:xfrm>
            <a:prstGeom prst="ellipse">
              <a:avLst/>
            </a:prstGeom>
            <a:noFill/>
            <a:ln w="3175">
              <a:solidFill>
                <a:srgbClr val="D1B0AB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D5685AAB-99E9-48EA-8E45-C06E45272A08}"/>
                </a:ext>
              </a:extLst>
            </p:cNvPr>
            <p:cNvSpPr/>
            <p:nvPr/>
          </p:nvSpPr>
          <p:spPr>
            <a:xfrm>
              <a:off x="6834359" y="3850894"/>
              <a:ext cx="265176" cy="265176"/>
            </a:xfrm>
            <a:prstGeom prst="ellipse">
              <a:avLst/>
            </a:prstGeom>
            <a:noFill/>
            <a:ln w="3175">
              <a:solidFill>
                <a:srgbClr val="D1B0AB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01EDCBE9-4E45-4895-84E9-3DB54D9C0A60}"/>
                </a:ext>
              </a:extLst>
            </p:cNvPr>
            <p:cNvSpPr/>
            <p:nvPr/>
          </p:nvSpPr>
          <p:spPr>
            <a:xfrm>
              <a:off x="7269216" y="3852799"/>
              <a:ext cx="265176" cy="265176"/>
            </a:xfrm>
            <a:prstGeom prst="ellipse">
              <a:avLst/>
            </a:prstGeom>
            <a:noFill/>
            <a:ln w="3175">
              <a:solidFill>
                <a:srgbClr val="D1B0AB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CE5C822D-766B-4C2C-BE98-7BF1A1614506}"/>
                </a:ext>
              </a:extLst>
            </p:cNvPr>
            <p:cNvSpPr/>
            <p:nvPr/>
          </p:nvSpPr>
          <p:spPr>
            <a:xfrm>
              <a:off x="5538970" y="4275357"/>
              <a:ext cx="265176" cy="265176"/>
            </a:xfrm>
            <a:prstGeom prst="ellipse">
              <a:avLst/>
            </a:prstGeom>
            <a:noFill/>
            <a:ln w="3175">
              <a:solidFill>
                <a:srgbClr val="D1B0AB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AB67FE35-CF89-417F-AD17-5A0EE60D1261}"/>
                </a:ext>
              </a:extLst>
            </p:cNvPr>
            <p:cNvSpPr/>
            <p:nvPr/>
          </p:nvSpPr>
          <p:spPr>
            <a:xfrm>
              <a:off x="5970652" y="4275357"/>
              <a:ext cx="265176" cy="265176"/>
            </a:xfrm>
            <a:prstGeom prst="ellipse">
              <a:avLst/>
            </a:prstGeom>
            <a:noFill/>
            <a:ln w="3175">
              <a:solidFill>
                <a:srgbClr val="D1B0AB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42585F50-2100-4DA4-996B-C579FD355B3D}"/>
                </a:ext>
              </a:extLst>
            </p:cNvPr>
            <p:cNvSpPr/>
            <p:nvPr/>
          </p:nvSpPr>
          <p:spPr>
            <a:xfrm>
              <a:off x="4510213" y="3675403"/>
              <a:ext cx="343998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spc="2000" dirty="0">
                  <a:solidFill>
                    <a:srgbClr val="D1B0AB"/>
                  </a:solidFill>
                  <a:latin typeface="方正新秀丽繁体" panose="02010601030101010101" pitchFamily="2" charset="-122"/>
                  <a:ea typeface="方正新秀丽繁体" panose="02010601030101010101" pitchFamily="2" charset="-122"/>
                </a:rPr>
                <a:t>老去又逢新岁月</a:t>
              </a:r>
              <a:endParaRPr lang="en-US" altLang="zh-CN" sz="1400" spc="2000" dirty="0">
                <a:solidFill>
                  <a:srgbClr val="D1B0AB"/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1400" spc="2000" dirty="0">
                  <a:solidFill>
                    <a:srgbClr val="D1B0AB"/>
                  </a:solidFill>
                  <a:latin typeface="方正新秀丽繁体" panose="02010601030101010101" pitchFamily="2" charset="-122"/>
                  <a:ea typeface="方正新秀丽繁体" panose="02010601030101010101" pitchFamily="2" charset="-122"/>
                </a:rPr>
                <a:t>春来更有好花枝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1180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FF0F3B2-8F62-4561-B3CA-907A68302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980B7BB-832D-4B5C-8DE2-0574501CBBEB}"/>
              </a:ext>
            </a:extLst>
          </p:cNvPr>
          <p:cNvGrpSpPr/>
          <p:nvPr/>
        </p:nvGrpSpPr>
        <p:grpSpPr>
          <a:xfrm>
            <a:off x="-194747" y="783736"/>
            <a:ext cx="2973297" cy="415664"/>
            <a:chOff x="9199563" y="3422650"/>
            <a:chExt cx="3633788" cy="508000"/>
          </a:xfrm>
        </p:grpSpPr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26E2A91D-E815-42CC-8E7C-907066522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8713" y="3825875"/>
              <a:ext cx="788988" cy="104775"/>
            </a:xfrm>
            <a:custGeom>
              <a:avLst/>
              <a:gdLst>
                <a:gd name="T0" fmla="*/ 101 w 186"/>
                <a:gd name="T1" fmla="*/ 0 h 24"/>
                <a:gd name="T2" fmla="*/ 10 w 186"/>
                <a:gd name="T3" fmla="*/ 0 h 24"/>
                <a:gd name="T4" fmla="*/ 0 w 186"/>
                <a:gd name="T5" fmla="*/ 12 h 24"/>
                <a:gd name="T6" fmla="*/ 12 w 186"/>
                <a:gd name="T7" fmla="*/ 23 h 24"/>
                <a:gd name="T8" fmla="*/ 186 w 1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4">
                  <a:moveTo>
                    <a:pt x="10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0"/>
                    <a:pt x="0" y="12"/>
                  </a:cubicBezTo>
                  <a:cubicBezTo>
                    <a:pt x="1" y="24"/>
                    <a:pt x="12" y="23"/>
                    <a:pt x="12" y="23"/>
                  </a:cubicBezTo>
                  <a:cubicBezTo>
                    <a:pt x="186" y="24"/>
                    <a:pt x="186" y="24"/>
                    <a:pt x="186" y="24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22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3B851E30-3E40-4C77-87F1-B1798AEE6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9563" y="3422650"/>
              <a:ext cx="3633788" cy="407988"/>
            </a:xfrm>
            <a:custGeom>
              <a:avLst/>
              <a:gdLst>
                <a:gd name="T0" fmla="*/ 356 w 856"/>
                <a:gd name="T1" fmla="*/ 0 h 94"/>
                <a:gd name="T2" fmla="*/ 257 w 856"/>
                <a:gd name="T3" fmla="*/ 0 h 94"/>
                <a:gd name="T4" fmla="*/ 247 w 856"/>
                <a:gd name="T5" fmla="*/ 11 h 94"/>
                <a:gd name="T6" fmla="*/ 257 w 856"/>
                <a:gd name="T7" fmla="*/ 22 h 94"/>
                <a:gd name="T8" fmla="*/ 317 w 856"/>
                <a:gd name="T9" fmla="*/ 23 h 94"/>
                <a:gd name="T10" fmla="*/ 325 w 856"/>
                <a:gd name="T11" fmla="*/ 33 h 94"/>
                <a:gd name="T12" fmla="*/ 317 w 856"/>
                <a:gd name="T13" fmla="*/ 43 h 94"/>
                <a:gd name="T14" fmla="*/ 14 w 856"/>
                <a:gd name="T15" fmla="*/ 43 h 94"/>
                <a:gd name="T16" fmla="*/ 0 w 856"/>
                <a:gd name="T17" fmla="*/ 56 h 94"/>
                <a:gd name="T18" fmla="*/ 15 w 856"/>
                <a:gd name="T19" fmla="*/ 69 h 94"/>
                <a:gd name="T20" fmla="*/ 843 w 856"/>
                <a:gd name="T21" fmla="*/ 69 h 94"/>
                <a:gd name="T22" fmla="*/ 856 w 856"/>
                <a:gd name="T23" fmla="*/ 81 h 94"/>
                <a:gd name="T24" fmla="*/ 843 w 856"/>
                <a:gd name="T25" fmla="*/ 92 h 94"/>
                <a:gd name="T26" fmla="*/ 593 w 856"/>
                <a:gd name="T27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6" h="94">
                  <a:moveTo>
                    <a:pt x="356" y="0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47" y="0"/>
                    <a:pt x="247" y="11"/>
                  </a:cubicBezTo>
                  <a:cubicBezTo>
                    <a:pt x="247" y="23"/>
                    <a:pt x="257" y="22"/>
                    <a:pt x="25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7" y="23"/>
                    <a:pt x="325" y="23"/>
                    <a:pt x="325" y="33"/>
                  </a:cubicBezTo>
                  <a:cubicBezTo>
                    <a:pt x="325" y="43"/>
                    <a:pt x="317" y="43"/>
                    <a:pt x="317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0" y="44"/>
                    <a:pt x="0" y="56"/>
                  </a:cubicBezTo>
                  <a:cubicBezTo>
                    <a:pt x="0" y="69"/>
                    <a:pt x="15" y="69"/>
                    <a:pt x="15" y="69"/>
                  </a:cubicBezTo>
                  <a:cubicBezTo>
                    <a:pt x="843" y="69"/>
                    <a:pt x="843" y="69"/>
                    <a:pt x="843" y="69"/>
                  </a:cubicBezTo>
                  <a:cubicBezTo>
                    <a:pt x="843" y="69"/>
                    <a:pt x="856" y="68"/>
                    <a:pt x="856" y="81"/>
                  </a:cubicBezTo>
                  <a:cubicBezTo>
                    <a:pt x="856" y="94"/>
                    <a:pt x="843" y="92"/>
                    <a:pt x="843" y="92"/>
                  </a:cubicBezTo>
                  <a:cubicBezTo>
                    <a:pt x="593" y="93"/>
                    <a:pt x="593" y="93"/>
                    <a:pt x="593" y="93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22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45B52D1E-39D3-4C5F-B398-6CBC732AF00E}"/>
              </a:ext>
            </a:extLst>
          </p:cNvPr>
          <p:cNvSpPr>
            <a:spLocks/>
          </p:cNvSpPr>
          <p:nvPr/>
        </p:nvSpPr>
        <p:spPr bwMode="auto">
          <a:xfrm>
            <a:off x="-126908" y="5324950"/>
            <a:ext cx="4281277" cy="487954"/>
          </a:xfrm>
          <a:custGeom>
            <a:avLst/>
            <a:gdLst>
              <a:gd name="T0" fmla="*/ 356 w 856"/>
              <a:gd name="T1" fmla="*/ 0 h 95"/>
              <a:gd name="T2" fmla="*/ 257 w 856"/>
              <a:gd name="T3" fmla="*/ 0 h 95"/>
              <a:gd name="T4" fmla="*/ 247 w 856"/>
              <a:gd name="T5" fmla="*/ 12 h 95"/>
              <a:gd name="T6" fmla="*/ 257 w 856"/>
              <a:gd name="T7" fmla="*/ 23 h 95"/>
              <a:gd name="T8" fmla="*/ 317 w 856"/>
              <a:gd name="T9" fmla="*/ 23 h 95"/>
              <a:gd name="T10" fmla="*/ 325 w 856"/>
              <a:gd name="T11" fmla="*/ 33 h 95"/>
              <a:gd name="T12" fmla="*/ 317 w 856"/>
              <a:gd name="T13" fmla="*/ 44 h 95"/>
              <a:gd name="T14" fmla="*/ 14 w 856"/>
              <a:gd name="T15" fmla="*/ 44 h 95"/>
              <a:gd name="T16" fmla="*/ 0 w 856"/>
              <a:gd name="T17" fmla="*/ 57 h 95"/>
              <a:gd name="T18" fmla="*/ 15 w 856"/>
              <a:gd name="T19" fmla="*/ 70 h 95"/>
              <a:gd name="T20" fmla="*/ 843 w 856"/>
              <a:gd name="T21" fmla="*/ 70 h 95"/>
              <a:gd name="T22" fmla="*/ 856 w 856"/>
              <a:gd name="T23" fmla="*/ 82 h 95"/>
              <a:gd name="T24" fmla="*/ 843 w 856"/>
              <a:gd name="T25" fmla="*/ 93 h 95"/>
              <a:gd name="T26" fmla="*/ 593 w 856"/>
              <a:gd name="T27" fmla="*/ 9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6" h="95">
                <a:moveTo>
                  <a:pt x="356" y="0"/>
                </a:move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47" y="0"/>
                  <a:pt x="247" y="12"/>
                </a:cubicBezTo>
                <a:cubicBezTo>
                  <a:pt x="247" y="23"/>
                  <a:pt x="257" y="23"/>
                  <a:pt x="257" y="23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7" y="23"/>
                  <a:pt x="325" y="23"/>
                  <a:pt x="325" y="33"/>
                </a:cubicBezTo>
                <a:cubicBezTo>
                  <a:pt x="325" y="43"/>
                  <a:pt x="317" y="44"/>
                  <a:pt x="317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0" y="44"/>
                  <a:pt x="0" y="57"/>
                </a:cubicBezTo>
                <a:cubicBezTo>
                  <a:pt x="0" y="70"/>
                  <a:pt x="15" y="70"/>
                  <a:pt x="15" y="70"/>
                </a:cubicBezTo>
                <a:cubicBezTo>
                  <a:pt x="843" y="70"/>
                  <a:pt x="843" y="70"/>
                  <a:pt x="843" y="70"/>
                </a:cubicBezTo>
                <a:cubicBezTo>
                  <a:pt x="843" y="70"/>
                  <a:pt x="856" y="69"/>
                  <a:pt x="856" y="82"/>
                </a:cubicBezTo>
                <a:cubicBezTo>
                  <a:pt x="856" y="95"/>
                  <a:pt x="843" y="93"/>
                  <a:pt x="843" y="93"/>
                </a:cubicBezTo>
                <a:cubicBezTo>
                  <a:pt x="593" y="93"/>
                  <a:pt x="593" y="93"/>
                  <a:pt x="593" y="93"/>
                </a:cubicBezTo>
              </a:path>
            </a:pathLst>
          </a:custGeom>
          <a:noFill/>
          <a:ln w="6350" cap="flat">
            <a:solidFill>
              <a:srgbClr val="D1B0AB">
                <a:alpha val="42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2B768F4-82B3-41ED-BC89-774C53E6423B}"/>
              </a:ext>
            </a:extLst>
          </p:cNvPr>
          <p:cNvGrpSpPr/>
          <p:nvPr/>
        </p:nvGrpSpPr>
        <p:grpSpPr>
          <a:xfrm>
            <a:off x="8838999" y="5568927"/>
            <a:ext cx="3633788" cy="508000"/>
            <a:chOff x="9199563" y="3422650"/>
            <a:chExt cx="3633788" cy="508000"/>
          </a:xfrm>
        </p:grpSpPr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xmlns="" id="{829C2D13-E43D-4DA9-B46C-1563B6B5C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8713" y="3825875"/>
              <a:ext cx="788988" cy="104775"/>
            </a:xfrm>
            <a:custGeom>
              <a:avLst/>
              <a:gdLst>
                <a:gd name="T0" fmla="*/ 101 w 186"/>
                <a:gd name="T1" fmla="*/ 0 h 24"/>
                <a:gd name="T2" fmla="*/ 10 w 186"/>
                <a:gd name="T3" fmla="*/ 0 h 24"/>
                <a:gd name="T4" fmla="*/ 0 w 186"/>
                <a:gd name="T5" fmla="*/ 12 h 24"/>
                <a:gd name="T6" fmla="*/ 12 w 186"/>
                <a:gd name="T7" fmla="*/ 23 h 24"/>
                <a:gd name="T8" fmla="*/ 186 w 1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4">
                  <a:moveTo>
                    <a:pt x="10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0"/>
                    <a:pt x="0" y="12"/>
                  </a:cubicBezTo>
                  <a:cubicBezTo>
                    <a:pt x="1" y="24"/>
                    <a:pt x="12" y="23"/>
                    <a:pt x="12" y="23"/>
                  </a:cubicBezTo>
                  <a:cubicBezTo>
                    <a:pt x="186" y="24"/>
                    <a:pt x="186" y="24"/>
                    <a:pt x="186" y="24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B640C1B0-F53D-43ED-ADCB-FD2264E8F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9563" y="3422650"/>
              <a:ext cx="3633788" cy="407988"/>
            </a:xfrm>
            <a:custGeom>
              <a:avLst/>
              <a:gdLst>
                <a:gd name="T0" fmla="*/ 356 w 856"/>
                <a:gd name="T1" fmla="*/ 0 h 94"/>
                <a:gd name="T2" fmla="*/ 257 w 856"/>
                <a:gd name="T3" fmla="*/ 0 h 94"/>
                <a:gd name="T4" fmla="*/ 247 w 856"/>
                <a:gd name="T5" fmla="*/ 11 h 94"/>
                <a:gd name="T6" fmla="*/ 257 w 856"/>
                <a:gd name="T7" fmla="*/ 22 h 94"/>
                <a:gd name="T8" fmla="*/ 317 w 856"/>
                <a:gd name="T9" fmla="*/ 23 h 94"/>
                <a:gd name="T10" fmla="*/ 325 w 856"/>
                <a:gd name="T11" fmla="*/ 33 h 94"/>
                <a:gd name="T12" fmla="*/ 317 w 856"/>
                <a:gd name="T13" fmla="*/ 43 h 94"/>
                <a:gd name="T14" fmla="*/ 14 w 856"/>
                <a:gd name="T15" fmla="*/ 43 h 94"/>
                <a:gd name="T16" fmla="*/ 0 w 856"/>
                <a:gd name="T17" fmla="*/ 56 h 94"/>
                <a:gd name="T18" fmla="*/ 15 w 856"/>
                <a:gd name="T19" fmla="*/ 69 h 94"/>
                <a:gd name="T20" fmla="*/ 843 w 856"/>
                <a:gd name="T21" fmla="*/ 69 h 94"/>
                <a:gd name="T22" fmla="*/ 856 w 856"/>
                <a:gd name="T23" fmla="*/ 81 h 94"/>
                <a:gd name="T24" fmla="*/ 843 w 856"/>
                <a:gd name="T25" fmla="*/ 92 h 94"/>
                <a:gd name="T26" fmla="*/ 593 w 856"/>
                <a:gd name="T27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6" h="94">
                  <a:moveTo>
                    <a:pt x="356" y="0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47" y="0"/>
                    <a:pt x="247" y="11"/>
                  </a:cubicBezTo>
                  <a:cubicBezTo>
                    <a:pt x="247" y="23"/>
                    <a:pt x="257" y="22"/>
                    <a:pt x="25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7" y="23"/>
                    <a:pt x="325" y="23"/>
                    <a:pt x="325" y="33"/>
                  </a:cubicBezTo>
                  <a:cubicBezTo>
                    <a:pt x="325" y="43"/>
                    <a:pt x="317" y="43"/>
                    <a:pt x="317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0" y="44"/>
                    <a:pt x="0" y="56"/>
                  </a:cubicBezTo>
                  <a:cubicBezTo>
                    <a:pt x="0" y="69"/>
                    <a:pt x="15" y="69"/>
                    <a:pt x="15" y="69"/>
                  </a:cubicBezTo>
                  <a:cubicBezTo>
                    <a:pt x="843" y="69"/>
                    <a:pt x="843" y="69"/>
                    <a:pt x="843" y="69"/>
                  </a:cubicBezTo>
                  <a:cubicBezTo>
                    <a:pt x="843" y="69"/>
                    <a:pt x="856" y="68"/>
                    <a:pt x="856" y="81"/>
                  </a:cubicBezTo>
                  <a:cubicBezTo>
                    <a:pt x="856" y="94"/>
                    <a:pt x="843" y="92"/>
                    <a:pt x="843" y="92"/>
                  </a:cubicBezTo>
                  <a:cubicBezTo>
                    <a:pt x="593" y="93"/>
                    <a:pt x="593" y="93"/>
                    <a:pt x="593" y="93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9">
            <a:extLst>
              <a:ext uri="{FF2B5EF4-FFF2-40B4-BE49-F238E27FC236}">
                <a16:creationId xmlns:a16="http://schemas.microsoft.com/office/drawing/2014/main" xmlns="" id="{0892BD98-23FF-4772-AABA-8BB224FFD8CB}"/>
              </a:ext>
            </a:extLst>
          </p:cNvPr>
          <p:cNvSpPr>
            <a:spLocks/>
          </p:cNvSpPr>
          <p:nvPr/>
        </p:nvSpPr>
        <p:spPr bwMode="auto">
          <a:xfrm>
            <a:off x="8530397" y="996619"/>
            <a:ext cx="1886377" cy="374877"/>
          </a:xfrm>
          <a:custGeom>
            <a:avLst/>
            <a:gdLst>
              <a:gd name="T0" fmla="*/ 233 w 233"/>
              <a:gd name="T1" fmla="*/ 0 h 44"/>
              <a:gd name="T2" fmla="*/ 134 w 233"/>
              <a:gd name="T3" fmla="*/ 0 h 44"/>
              <a:gd name="T4" fmla="*/ 124 w 233"/>
              <a:gd name="T5" fmla="*/ 12 h 44"/>
              <a:gd name="T6" fmla="*/ 134 w 233"/>
              <a:gd name="T7" fmla="*/ 23 h 44"/>
              <a:gd name="T8" fmla="*/ 194 w 233"/>
              <a:gd name="T9" fmla="*/ 23 h 44"/>
              <a:gd name="T10" fmla="*/ 202 w 233"/>
              <a:gd name="T11" fmla="*/ 33 h 44"/>
              <a:gd name="T12" fmla="*/ 194 w 233"/>
              <a:gd name="T13" fmla="*/ 44 h 44"/>
              <a:gd name="T14" fmla="*/ 0 w 233"/>
              <a:gd name="T1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44">
                <a:moveTo>
                  <a:pt x="233" y="0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24" y="0"/>
                  <a:pt x="124" y="12"/>
                </a:cubicBezTo>
                <a:cubicBezTo>
                  <a:pt x="124" y="23"/>
                  <a:pt x="134" y="23"/>
                  <a:pt x="134" y="23"/>
                </a:cubicBezTo>
                <a:cubicBezTo>
                  <a:pt x="194" y="23"/>
                  <a:pt x="194" y="23"/>
                  <a:pt x="194" y="23"/>
                </a:cubicBezTo>
                <a:cubicBezTo>
                  <a:pt x="194" y="23"/>
                  <a:pt x="202" y="23"/>
                  <a:pt x="202" y="33"/>
                </a:cubicBezTo>
                <a:cubicBezTo>
                  <a:pt x="202" y="43"/>
                  <a:pt x="194" y="44"/>
                  <a:pt x="194" y="44"/>
                </a:cubicBezTo>
                <a:cubicBezTo>
                  <a:pt x="0" y="44"/>
                  <a:pt x="0" y="44"/>
                  <a:pt x="0" y="44"/>
                </a:cubicBezTo>
              </a:path>
            </a:pathLst>
          </a:custGeom>
          <a:noFill/>
          <a:ln w="6350" cap="flat">
            <a:solidFill>
              <a:srgbClr val="D1B0AB">
                <a:alpha val="36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D17D9B8-131E-4698-AB5A-9B342F688641}"/>
              </a:ext>
            </a:extLst>
          </p:cNvPr>
          <p:cNvSpPr/>
          <p:nvPr/>
        </p:nvSpPr>
        <p:spPr>
          <a:xfrm>
            <a:off x="2340094" y="1998580"/>
            <a:ext cx="353943" cy="38728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en-US" altLang="zh-CN" sz="1100" spc="300" dirty="0" err="1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xin</a:t>
            </a:r>
            <a:endParaRPr lang="zh-CN" altLang="en-US" sz="1100" spc="300" dirty="0">
              <a:solidFill>
                <a:schemeClr val="bg1">
                  <a:lumMod val="75000"/>
                </a:schemeClr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57668A83-783D-4A80-A218-E4350D284544}"/>
              </a:ext>
            </a:extLst>
          </p:cNvPr>
          <p:cNvSpPr/>
          <p:nvPr/>
        </p:nvSpPr>
        <p:spPr>
          <a:xfrm>
            <a:off x="4341723" y="1481773"/>
            <a:ext cx="353943" cy="4866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en-US" altLang="zh-CN" sz="1100" spc="300" dirty="0" err="1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nian</a:t>
            </a:r>
            <a:endParaRPr lang="zh-CN" altLang="en-US" sz="1100" spc="300" dirty="0">
              <a:solidFill>
                <a:schemeClr val="bg1">
                  <a:lumMod val="75000"/>
                </a:schemeClr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31D50F3-5BE3-4EC7-A020-2C0D26D7AB5E}"/>
              </a:ext>
            </a:extLst>
          </p:cNvPr>
          <p:cNvSpPr/>
          <p:nvPr/>
        </p:nvSpPr>
        <p:spPr>
          <a:xfrm>
            <a:off x="5975201" y="1481773"/>
            <a:ext cx="353943" cy="4834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en-US" altLang="zh-CN" sz="1100" spc="300" dirty="0" err="1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kuai</a:t>
            </a:r>
            <a:endParaRPr lang="zh-CN" altLang="en-US" sz="1100" spc="300" dirty="0">
              <a:solidFill>
                <a:schemeClr val="bg1">
                  <a:lumMod val="75000"/>
                </a:schemeClr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5B794D98-58ED-4725-AE73-7FA18154C2BE}"/>
              </a:ext>
            </a:extLst>
          </p:cNvPr>
          <p:cNvSpPr/>
          <p:nvPr/>
        </p:nvSpPr>
        <p:spPr>
          <a:xfrm>
            <a:off x="7608679" y="1481773"/>
            <a:ext cx="353943" cy="26545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en-US" altLang="zh-CN" sz="1100" spc="300" dirty="0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le</a:t>
            </a:r>
            <a:endParaRPr lang="zh-CN" altLang="en-US" sz="1100" spc="300" dirty="0">
              <a:solidFill>
                <a:schemeClr val="bg1">
                  <a:lumMod val="75000"/>
                </a:schemeClr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436F067D-6E02-43FA-8CD0-98F75EDB3B3A}"/>
              </a:ext>
            </a:extLst>
          </p:cNvPr>
          <p:cNvGrpSpPr/>
          <p:nvPr/>
        </p:nvGrpSpPr>
        <p:grpSpPr>
          <a:xfrm>
            <a:off x="4118278" y="3878034"/>
            <a:ext cx="1406982" cy="1406982"/>
            <a:chOff x="4118278" y="3878034"/>
            <a:chExt cx="1406982" cy="1406982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AD81E64F-A3B5-41E1-AB7B-B2C0412F5746}"/>
                </a:ext>
              </a:extLst>
            </p:cNvPr>
            <p:cNvSpPr/>
            <p:nvPr/>
          </p:nvSpPr>
          <p:spPr>
            <a:xfrm>
              <a:off x="4118278" y="3878034"/>
              <a:ext cx="1406982" cy="140698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2DA0E1CE-A50A-4865-9907-A468B8BBCB69}"/>
                </a:ext>
              </a:extLst>
            </p:cNvPr>
            <p:cNvSpPr/>
            <p:nvPr/>
          </p:nvSpPr>
          <p:spPr>
            <a:xfrm>
              <a:off x="4319067" y="4621410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新秀丽繁体" panose="02010601030101010101" pitchFamily="2" charset="-122"/>
                  <a:ea typeface="方正新秀丽繁体" panose="02010601030101010101" pitchFamily="2" charset="-122"/>
                </a:rPr>
                <a:t>张灯结彩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66AC5584-B21A-4C64-BAA7-F93D51241557}"/>
                </a:ext>
              </a:extLst>
            </p:cNvPr>
            <p:cNvGrpSpPr/>
            <p:nvPr/>
          </p:nvGrpSpPr>
          <p:grpSpPr>
            <a:xfrm>
              <a:off x="4718114" y="4230355"/>
              <a:ext cx="207310" cy="360064"/>
              <a:chOff x="-6197601" y="1233488"/>
              <a:chExt cx="633413" cy="1100137"/>
            </a:xfrm>
            <a:solidFill>
              <a:schemeClr val="bg1"/>
            </a:solidFill>
          </p:grpSpPr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xmlns="" id="{DF7B1B29-FA9A-47B3-9E2F-D5CF2B8CB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45201" y="1362075"/>
                <a:ext cx="206375" cy="79375"/>
              </a:xfrm>
              <a:custGeom>
                <a:avLst/>
                <a:gdLst>
                  <a:gd name="T0" fmla="*/ 126 w 130"/>
                  <a:gd name="T1" fmla="*/ 50 h 50"/>
                  <a:gd name="T2" fmla="*/ 0 w 130"/>
                  <a:gd name="T3" fmla="*/ 15 h 50"/>
                  <a:gd name="T4" fmla="*/ 5 w 130"/>
                  <a:gd name="T5" fmla="*/ 0 h 50"/>
                  <a:gd name="T6" fmla="*/ 130 w 130"/>
                  <a:gd name="T7" fmla="*/ 34 h 50"/>
                  <a:gd name="T8" fmla="*/ 126 w 130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50">
                    <a:moveTo>
                      <a:pt x="126" y="50"/>
                    </a:moveTo>
                    <a:lnTo>
                      <a:pt x="0" y="15"/>
                    </a:lnTo>
                    <a:lnTo>
                      <a:pt x="5" y="0"/>
                    </a:lnTo>
                    <a:lnTo>
                      <a:pt x="130" y="34"/>
                    </a:lnTo>
                    <a:lnTo>
                      <a:pt x="126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xmlns="" id="{646F53EA-B138-4686-B2F3-225EBFDF1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05488" y="1425575"/>
                <a:ext cx="204788" cy="79375"/>
              </a:xfrm>
              <a:custGeom>
                <a:avLst/>
                <a:gdLst>
                  <a:gd name="T0" fmla="*/ 125 w 129"/>
                  <a:gd name="T1" fmla="*/ 50 h 50"/>
                  <a:gd name="T2" fmla="*/ 0 w 129"/>
                  <a:gd name="T3" fmla="*/ 17 h 50"/>
                  <a:gd name="T4" fmla="*/ 4 w 129"/>
                  <a:gd name="T5" fmla="*/ 0 h 50"/>
                  <a:gd name="T6" fmla="*/ 129 w 129"/>
                  <a:gd name="T7" fmla="*/ 35 h 50"/>
                  <a:gd name="T8" fmla="*/ 125 w 129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0">
                    <a:moveTo>
                      <a:pt x="125" y="50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29" y="35"/>
                    </a:lnTo>
                    <a:lnTo>
                      <a:pt x="125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xmlns="" id="{1E33B4A9-0286-4D23-A2F3-AB5A42ED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27738" y="1300163"/>
                <a:ext cx="204788" cy="92075"/>
              </a:xfrm>
              <a:custGeom>
                <a:avLst/>
                <a:gdLst>
                  <a:gd name="T0" fmla="*/ 125 w 129"/>
                  <a:gd name="T1" fmla="*/ 58 h 58"/>
                  <a:gd name="T2" fmla="*/ 0 w 129"/>
                  <a:gd name="T3" fmla="*/ 16 h 58"/>
                  <a:gd name="T4" fmla="*/ 6 w 129"/>
                  <a:gd name="T5" fmla="*/ 0 h 58"/>
                  <a:gd name="T6" fmla="*/ 129 w 129"/>
                  <a:gd name="T7" fmla="*/ 43 h 58"/>
                  <a:gd name="T8" fmla="*/ 125 w 129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8">
                    <a:moveTo>
                      <a:pt x="125" y="58"/>
                    </a:moveTo>
                    <a:lnTo>
                      <a:pt x="0" y="16"/>
                    </a:lnTo>
                    <a:lnTo>
                      <a:pt x="6" y="0"/>
                    </a:lnTo>
                    <a:lnTo>
                      <a:pt x="129" y="43"/>
                    </a:lnTo>
                    <a:lnTo>
                      <a:pt x="125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8">
                <a:extLst>
                  <a:ext uri="{FF2B5EF4-FFF2-40B4-BE49-F238E27FC236}">
                    <a16:creationId xmlns:a16="http://schemas.microsoft.com/office/drawing/2014/main" xmlns="" id="{77A51C56-6FAC-4AB5-B2AE-825C4B306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92788" y="1382713"/>
                <a:ext cx="204788" cy="92075"/>
              </a:xfrm>
              <a:custGeom>
                <a:avLst/>
                <a:gdLst>
                  <a:gd name="T0" fmla="*/ 123 w 129"/>
                  <a:gd name="T1" fmla="*/ 58 h 58"/>
                  <a:gd name="T2" fmla="*/ 0 w 129"/>
                  <a:gd name="T3" fmla="*/ 16 h 58"/>
                  <a:gd name="T4" fmla="*/ 4 w 129"/>
                  <a:gd name="T5" fmla="*/ 0 h 58"/>
                  <a:gd name="T6" fmla="*/ 129 w 129"/>
                  <a:gd name="T7" fmla="*/ 44 h 58"/>
                  <a:gd name="T8" fmla="*/ 123 w 129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8">
                    <a:moveTo>
                      <a:pt x="123" y="58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29" y="44"/>
                    </a:lnTo>
                    <a:lnTo>
                      <a:pt x="123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9">
                <a:extLst>
                  <a:ext uri="{FF2B5EF4-FFF2-40B4-BE49-F238E27FC236}">
                    <a16:creationId xmlns:a16="http://schemas.microsoft.com/office/drawing/2014/main" xmlns="" id="{8CDEC80B-9C97-4B9A-A478-B8BBE08A3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91226" y="1233488"/>
                <a:ext cx="201613" cy="109538"/>
              </a:xfrm>
              <a:custGeom>
                <a:avLst/>
                <a:gdLst>
                  <a:gd name="T0" fmla="*/ 119 w 127"/>
                  <a:gd name="T1" fmla="*/ 69 h 69"/>
                  <a:gd name="T2" fmla="*/ 0 w 127"/>
                  <a:gd name="T3" fmla="*/ 14 h 69"/>
                  <a:gd name="T4" fmla="*/ 6 w 127"/>
                  <a:gd name="T5" fmla="*/ 0 h 69"/>
                  <a:gd name="T6" fmla="*/ 127 w 127"/>
                  <a:gd name="T7" fmla="*/ 54 h 69"/>
                  <a:gd name="T8" fmla="*/ 119 w 127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69">
                    <a:moveTo>
                      <a:pt x="119" y="69"/>
                    </a:moveTo>
                    <a:lnTo>
                      <a:pt x="0" y="14"/>
                    </a:lnTo>
                    <a:lnTo>
                      <a:pt x="6" y="0"/>
                    </a:lnTo>
                    <a:lnTo>
                      <a:pt x="127" y="54"/>
                    </a:lnTo>
                    <a:lnTo>
                      <a:pt x="119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">
                <a:extLst>
                  <a:ext uri="{FF2B5EF4-FFF2-40B4-BE49-F238E27FC236}">
                    <a16:creationId xmlns:a16="http://schemas.microsoft.com/office/drawing/2014/main" xmlns="" id="{12D38D05-AEDF-4427-A631-862D918D9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65801" y="1336675"/>
                <a:ext cx="201613" cy="107950"/>
              </a:xfrm>
              <a:custGeom>
                <a:avLst/>
                <a:gdLst>
                  <a:gd name="T0" fmla="*/ 119 w 127"/>
                  <a:gd name="T1" fmla="*/ 68 h 68"/>
                  <a:gd name="T2" fmla="*/ 0 w 127"/>
                  <a:gd name="T3" fmla="*/ 14 h 68"/>
                  <a:gd name="T4" fmla="*/ 6 w 127"/>
                  <a:gd name="T5" fmla="*/ 0 h 68"/>
                  <a:gd name="T6" fmla="*/ 127 w 127"/>
                  <a:gd name="T7" fmla="*/ 52 h 68"/>
                  <a:gd name="T8" fmla="*/ 119 w 127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68">
                    <a:moveTo>
                      <a:pt x="119" y="68"/>
                    </a:moveTo>
                    <a:lnTo>
                      <a:pt x="0" y="14"/>
                    </a:lnTo>
                    <a:lnTo>
                      <a:pt x="6" y="0"/>
                    </a:lnTo>
                    <a:lnTo>
                      <a:pt x="127" y="52"/>
                    </a:lnTo>
                    <a:lnTo>
                      <a:pt x="119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1">
                <a:extLst>
                  <a:ext uri="{FF2B5EF4-FFF2-40B4-BE49-F238E27FC236}">
                    <a16:creationId xmlns:a16="http://schemas.microsoft.com/office/drawing/2014/main" xmlns="" id="{61FBC41C-758B-4940-8014-FB4E71860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64251" y="1425575"/>
                <a:ext cx="207963" cy="66675"/>
              </a:xfrm>
              <a:custGeom>
                <a:avLst/>
                <a:gdLst>
                  <a:gd name="T0" fmla="*/ 129 w 131"/>
                  <a:gd name="T1" fmla="*/ 42 h 42"/>
                  <a:gd name="T2" fmla="*/ 0 w 131"/>
                  <a:gd name="T3" fmla="*/ 17 h 42"/>
                  <a:gd name="T4" fmla="*/ 4 w 131"/>
                  <a:gd name="T5" fmla="*/ 0 h 42"/>
                  <a:gd name="T6" fmla="*/ 131 w 131"/>
                  <a:gd name="T7" fmla="*/ 25 h 42"/>
                  <a:gd name="T8" fmla="*/ 129 w 131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42">
                    <a:moveTo>
                      <a:pt x="129" y="42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31" y="25"/>
                    </a:lnTo>
                    <a:lnTo>
                      <a:pt x="12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2">
                <a:extLst>
                  <a:ext uri="{FF2B5EF4-FFF2-40B4-BE49-F238E27FC236}">
                    <a16:creationId xmlns:a16="http://schemas.microsoft.com/office/drawing/2014/main" xmlns="" id="{19725A5E-BA56-4D87-8F2E-87752AF7B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22951" y="1474788"/>
                <a:ext cx="209550" cy="63500"/>
              </a:xfrm>
              <a:custGeom>
                <a:avLst/>
                <a:gdLst>
                  <a:gd name="T0" fmla="*/ 130 w 132"/>
                  <a:gd name="T1" fmla="*/ 40 h 40"/>
                  <a:gd name="T2" fmla="*/ 0 w 132"/>
                  <a:gd name="T3" fmla="*/ 15 h 40"/>
                  <a:gd name="T4" fmla="*/ 4 w 132"/>
                  <a:gd name="T5" fmla="*/ 0 h 40"/>
                  <a:gd name="T6" fmla="*/ 132 w 132"/>
                  <a:gd name="T7" fmla="*/ 23 h 40"/>
                  <a:gd name="T8" fmla="*/ 130 w 132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40">
                    <a:moveTo>
                      <a:pt x="130" y="40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32" y="23"/>
                    </a:lnTo>
                    <a:lnTo>
                      <a:pt x="13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">
                <a:extLst>
                  <a:ext uri="{FF2B5EF4-FFF2-40B4-BE49-F238E27FC236}">
                    <a16:creationId xmlns:a16="http://schemas.microsoft.com/office/drawing/2014/main" xmlns="" id="{DAB841A0-D5F5-4B0F-9F8E-CAD346AED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73776" y="1495425"/>
                <a:ext cx="207963" cy="49213"/>
              </a:xfrm>
              <a:custGeom>
                <a:avLst/>
                <a:gdLst>
                  <a:gd name="T0" fmla="*/ 129 w 131"/>
                  <a:gd name="T1" fmla="*/ 31 h 31"/>
                  <a:gd name="T2" fmla="*/ 0 w 131"/>
                  <a:gd name="T3" fmla="*/ 16 h 31"/>
                  <a:gd name="T4" fmla="*/ 2 w 131"/>
                  <a:gd name="T5" fmla="*/ 0 h 31"/>
                  <a:gd name="T6" fmla="*/ 131 w 131"/>
                  <a:gd name="T7" fmla="*/ 14 h 31"/>
                  <a:gd name="T8" fmla="*/ 129 w 131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31">
                    <a:moveTo>
                      <a:pt x="129" y="31"/>
                    </a:moveTo>
                    <a:lnTo>
                      <a:pt x="0" y="16"/>
                    </a:lnTo>
                    <a:lnTo>
                      <a:pt x="2" y="0"/>
                    </a:lnTo>
                    <a:lnTo>
                      <a:pt x="131" y="14"/>
                    </a:lnTo>
                    <a:lnTo>
                      <a:pt x="12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4">
                <a:extLst>
                  <a:ext uri="{FF2B5EF4-FFF2-40B4-BE49-F238E27FC236}">
                    <a16:creationId xmlns:a16="http://schemas.microsoft.com/office/drawing/2014/main" xmlns="" id="{12DBD273-4DAA-4F5C-AFF5-1833E4159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29301" y="1525588"/>
                <a:ext cx="207963" cy="52388"/>
              </a:xfrm>
              <a:custGeom>
                <a:avLst/>
                <a:gdLst>
                  <a:gd name="T0" fmla="*/ 129 w 131"/>
                  <a:gd name="T1" fmla="*/ 33 h 33"/>
                  <a:gd name="T2" fmla="*/ 0 w 131"/>
                  <a:gd name="T3" fmla="*/ 16 h 33"/>
                  <a:gd name="T4" fmla="*/ 2 w 131"/>
                  <a:gd name="T5" fmla="*/ 0 h 33"/>
                  <a:gd name="T6" fmla="*/ 131 w 131"/>
                  <a:gd name="T7" fmla="*/ 16 h 33"/>
                  <a:gd name="T8" fmla="*/ 129 w 131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33">
                    <a:moveTo>
                      <a:pt x="129" y="33"/>
                    </a:moveTo>
                    <a:lnTo>
                      <a:pt x="0" y="16"/>
                    </a:lnTo>
                    <a:lnTo>
                      <a:pt x="2" y="0"/>
                    </a:lnTo>
                    <a:lnTo>
                      <a:pt x="131" y="16"/>
                    </a:lnTo>
                    <a:lnTo>
                      <a:pt x="1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5">
                <a:extLst>
                  <a:ext uri="{FF2B5EF4-FFF2-40B4-BE49-F238E27FC236}">
                    <a16:creationId xmlns:a16="http://schemas.microsoft.com/office/drawing/2014/main" xmlns="" id="{BC037C0E-4DDB-4734-B7BF-91BF6438D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81713" y="1565275"/>
                <a:ext cx="209550" cy="39688"/>
              </a:xfrm>
              <a:custGeom>
                <a:avLst/>
                <a:gdLst>
                  <a:gd name="T0" fmla="*/ 130 w 132"/>
                  <a:gd name="T1" fmla="*/ 25 h 25"/>
                  <a:gd name="T2" fmla="*/ 0 w 132"/>
                  <a:gd name="T3" fmla="*/ 16 h 25"/>
                  <a:gd name="T4" fmla="*/ 0 w 132"/>
                  <a:gd name="T5" fmla="*/ 0 h 25"/>
                  <a:gd name="T6" fmla="*/ 132 w 132"/>
                  <a:gd name="T7" fmla="*/ 8 h 25"/>
                  <a:gd name="T8" fmla="*/ 130 w 13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5">
                    <a:moveTo>
                      <a:pt x="130" y="25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32" y="8"/>
                    </a:lnTo>
                    <a:lnTo>
                      <a:pt x="13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6">
                <a:extLst>
                  <a:ext uri="{FF2B5EF4-FFF2-40B4-BE49-F238E27FC236}">
                    <a16:creationId xmlns:a16="http://schemas.microsoft.com/office/drawing/2014/main" xmlns="" id="{D89F7F0E-C7F5-4FA6-8817-A1352938C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35651" y="1581150"/>
                <a:ext cx="207963" cy="36513"/>
              </a:xfrm>
              <a:custGeom>
                <a:avLst/>
                <a:gdLst>
                  <a:gd name="T0" fmla="*/ 131 w 131"/>
                  <a:gd name="T1" fmla="*/ 23 h 23"/>
                  <a:gd name="T2" fmla="*/ 0 w 131"/>
                  <a:gd name="T3" fmla="*/ 17 h 23"/>
                  <a:gd name="T4" fmla="*/ 0 w 131"/>
                  <a:gd name="T5" fmla="*/ 0 h 23"/>
                  <a:gd name="T6" fmla="*/ 131 w 131"/>
                  <a:gd name="T7" fmla="*/ 6 h 23"/>
                  <a:gd name="T8" fmla="*/ 131 w 13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3">
                    <a:moveTo>
                      <a:pt x="131" y="23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131" y="6"/>
                    </a:lnTo>
                    <a:lnTo>
                      <a:pt x="1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>
                <a:extLst>
                  <a:ext uri="{FF2B5EF4-FFF2-40B4-BE49-F238E27FC236}">
                    <a16:creationId xmlns:a16="http://schemas.microsoft.com/office/drawing/2014/main" xmlns="" id="{AD38C646-4DBF-4FDB-BC54-AC5BEB25C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88063" y="1630363"/>
                <a:ext cx="209550" cy="33338"/>
              </a:xfrm>
              <a:custGeom>
                <a:avLst/>
                <a:gdLst>
                  <a:gd name="T0" fmla="*/ 132 w 132"/>
                  <a:gd name="T1" fmla="*/ 17 h 21"/>
                  <a:gd name="T2" fmla="*/ 0 w 132"/>
                  <a:gd name="T3" fmla="*/ 21 h 21"/>
                  <a:gd name="T4" fmla="*/ 0 w 132"/>
                  <a:gd name="T5" fmla="*/ 4 h 21"/>
                  <a:gd name="T6" fmla="*/ 132 w 132"/>
                  <a:gd name="T7" fmla="*/ 0 h 21"/>
                  <a:gd name="T8" fmla="*/ 132 w 132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1">
                    <a:moveTo>
                      <a:pt x="132" y="17"/>
                    </a:moveTo>
                    <a:lnTo>
                      <a:pt x="0" y="21"/>
                    </a:lnTo>
                    <a:lnTo>
                      <a:pt x="0" y="4"/>
                    </a:lnTo>
                    <a:lnTo>
                      <a:pt x="132" y="0"/>
                    </a:lnTo>
                    <a:lnTo>
                      <a:pt x="13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8">
                <a:extLst>
                  <a:ext uri="{FF2B5EF4-FFF2-40B4-BE49-F238E27FC236}">
                    <a16:creationId xmlns:a16="http://schemas.microsoft.com/office/drawing/2014/main" xmlns="" id="{866CAE9D-DA3E-401C-BCC8-D4DDE44BC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2001" y="1624013"/>
                <a:ext cx="207963" cy="33338"/>
              </a:xfrm>
              <a:custGeom>
                <a:avLst/>
                <a:gdLst>
                  <a:gd name="T0" fmla="*/ 131 w 131"/>
                  <a:gd name="T1" fmla="*/ 17 h 21"/>
                  <a:gd name="T2" fmla="*/ 2 w 131"/>
                  <a:gd name="T3" fmla="*/ 21 h 21"/>
                  <a:gd name="T4" fmla="*/ 0 w 131"/>
                  <a:gd name="T5" fmla="*/ 4 h 21"/>
                  <a:gd name="T6" fmla="*/ 131 w 131"/>
                  <a:gd name="T7" fmla="*/ 0 h 21"/>
                  <a:gd name="T8" fmla="*/ 131 w 131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1">
                    <a:moveTo>
                      <a:pt x="131" y="17"/>
                    </a:moveTo>
                    <a:lnTo>
                      <a:pt x="2" y="21"/>
                    </a:lnTo>
                    <a:lnTo>
                      <a:pt x="0" y="4"/>
                    </a:lnTo>
                    <a:lnTo>
                      <a:pt x="131" y="0"/>
                    </a:lnTo>
                    <a:lnTo>
                      <a:pt x="13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9">
                <a:extLst>
                  <a:ext uri="{FF2B5EF4-FFF2-40B4-BE49-F238E27FC236}">
                    <a16:creationId xmlns:a16="http://schemas.microsoft.com/office/drawing/2014/main" xmlns="" id="{CFA7E410-D6DD-4F99-8636-3BB20758B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2001" y="1673225"/>
                <a:ext cx="207963" cy="33338"/>
              </a:xfrm>
              <a:custGeom>
                <a:avLst/>
                <a:gdLst>
                  <a:gd name="T0" fmla="*/ 2 w 131"/>
                  <a:gd name="T1" fmla="*/ 21 h 21"/>
                  <a:gd name="T2" fmla="*/ 131 w 131"/>
                  <a:gd name="T3" fmla="*/ 17 h 21"/>
                  <a:gd name="T4" fmla="*/ 131 w 131"/>
                  <a:gd name="T5" fmla="*/ 0 h 21"/>
                  <a:gd name="T6" fmla="*/ 0 w 131"/>
                  <a:gd name="T7" fmla="*/ 5 h 21"/>
                  <a:gd name="T8" fmla="*/ 2 w 13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1">
                    <a:moveTo>
                      <a:pt x="2" y="21"/>
                    </a:moveTo>
                    <a:lnTo>
                      <a:pt x="131" y="17"/>
                    </a:lnTo>
                    <a:lnTo>
                      <a:pt x="131" y="0"/>
                    </a:lnTo>
                    <a:lnTo>
                      <a:pt x="0" y="5"/>
                    </a:lnTo>
                    <a:lnTo>
                      <a:pt x="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0">
                <a:extLst>
                  <a:ext uri="{FF2B5EF4-FFF2-40B4-BE49-F238E27FC236}">
                    <a16:creationId xmlns:a16="http://schemas.microsoft.com/office/drawing/2014/main" xmlns="" id="{A5E77CB9-F86A-43FA-955D-4D5416826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88063" y="1684338"/>
                <a:ext cx="209550" cy="33338"/>
              </a:xfrm>
              <a:custGeom>
                <a:avLst/>
                <a:gdLst>
                  <a:gd name="T0" fmla="*/ 0 w 132"/>
                  <a:gd name="T1" fmla="*/ 21 h 21"/>
                  <a:gd name="T2" fmla="*/ 132 w 132"/>
                  <a:gd name="T3" fmla="*/ 16 h 21"/>
                  <a:gd name="T4" fmla="*/ 132 w 132"/>
                  <a:gd name="T5" fmla="*/ 0 h 21"/>
                  <a:gd name="T6" fmla="*/ 0 w 132"/>
                  <a:gd name="T7" fmla="*/ 4 h 21"/>
                  <a:gd name="T8" fmla="*/ 0 w 13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1">
                    <a:moveTo>
                      <a:pt x="0" y="21"/>
                    </a:moveTo>
                    <a:lnTo>
                      <a:pt x="132" y="16"/>
                    </a:lnTo>
                    <a:lnTo>
                      <a:pt x="132" y="0"/>
                    </a:lnTo>
                    <a:lnTo>
                      <a:pt x="0" y="4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1">
                <a:extLst>
                  <a:ext uri="{FF2B5EF4-FFF2-40B4-BE49-F238E27FC236}">
                    <a16:creationId xmlns:a16="http://schemas.microsoft.com/office/drawing/2014/main" xmlns="" id="{9AF2F1D3-8EFA-4232-A378-92415698E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38826" y="1733550"/>
                <a:ext cx="207963" cy="33338"/>
              </a:xfrm>
              <a:custGeom>
                <a:avLst/>
                <a:gdLst>
                  <a:gd name="T0" fmla="*/ 0 w 131"/>
                  <a:gd name="T1" fmla="*/ 17 h 21"/>
                  <a:gd name="T2" fmla="*/ 131 w 131"/>
                  <a:gd name="T3" fmla="*/ 21 h 21"/>
                  <a:gd name="T4" fmla="*/ 131 w 131"/>
                  <a:gd name="T5" fmla="*/ 4 h 21"/>
                  <a:gd name="T6" fmla="*/ 2 w 131"/>
                  <a:gd name="T7" fmla="*/ 0 h 21"/>
                  <a:gd name="T8" fmla="*/ 0 w 131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1">
                    <a:moveTo>
                      <a:pt x="0" y="17"/>
                    </a:moveTo>
                    <a:lnTo>
                      <a:pt x="131" y="21"/>
                    </a:lnTo>
                    <a:lnTo>
                      <a:pt x="131" y="4"/>
                    </a:lnTo>
                    <a:lnTo>
                      <a:pt x="2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2">
                <a:extLst>
                  <a:ext uri="{FF2B5EF4-FFF2-40B4-BE49-F238E27FC236}">
                    <a16:creationId xmlns:a16="http://schemas.microsoft.com/office/drawing/2014/main" xmlns="" id="{AAA95AA1-106D-4776-993C-F5A7DD737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84888" y="1724025"/>
                <a:ext cx="209550" cy="36513"/>
              </a:xfrm>
              <a:custGeom>
                <a:avLst/>
                <a:gdLst>
                  <a:gd name="T0" fmla="*/ 0 w 132"/>
                  <a:gd name="T1" fmla="*/ 16 h 23"/>
                  <a:gd name="T2" fmla="*/ 132 w 132"/>
                  <a:gd name="T3" fmla="*/ 23 h 23"/>
                  <a:gd name="T4" fmla="*/ 132 w 132"/>
                  <a:gd name="T5" fmla="*/ 6 h 23"/>
                  <a:gd name="T6" fmla="*/ 0 w 132"/>
                  <a:gd name="T7" fmla="*/ 0 h 23"/>
                  <a:gd name="T8" fmla="*/ 0 w 132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3">
                    <a:moveTo>
                      <a:pt x="0" y="16"/>
                    </a:moveTo>
                    <a:lnTo>
                      <a:pt x="132" y="23"/>
                    </a:lnTo>
                    <a:lnTo>
                      <a:pt x="132" y="6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3">
                <a:extLst>
                  <a:ext uri="{FF2B5EF4-FFF2-40B4-BE49-F238E27FC236}">
                    <a16:creationId xmlns:a16="http://schemas.microsoft.com/office/drawing/2014/main" xmlns="" id="{26C01ABA-990E-4427-B4EB-1F314C33E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2001" y="1785938"/>
                <a:ext cx="211138" cy="50800"/>
              </a:xfrm>
              <a:custGeom>
                <a:avLst/>
                <a:gdLst>
                  <a:gd name="T0" fmla="*/ 0 w 133"/>
                  <a:gd name="T1" fmla="*/ 17 h 32"/>
                  <a:gd name="T2" fmla="*/ 131 w 133"/>
                  <a:gd name="T3" fmla="*/ 32 h 32"/>
                  <a:gd name="T4" fmla="*/ 133 w 133"/>
                  <a:gd name="T5" fmla="*/ 15 h 32"/>
                  <a:gd name="T6" fmla="*/ 2 w 133"/>
                  <a:gd name="T7" fmla="*/ 0 h 32"/>
                  <a:gd name="T8" fmla="*/ 0 w 133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32">
                    <a:moveTo>
                      <a:pt x="0" y="17"/>
                    </a:moveTo>
                    <a:lnTo>
                      <a:pt x="131" y="32"/>
                    </a:lnTo>
                    <a:lnTo>
                      <a:pt x="133" y="15"/>
                    </a:lnTo>
                    <a:lnTo>
                      <a:pt x="2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4">
                <a:extLst>
                  <a:ext uri="{FF2B5EF4-FFF2-40B4-BE49-F238E27FC236}">
                    <a16:creationId xmlns:a16="http://schemas.microsoft.com/office/drawing/2014/main" xmlns="" id="{9D553805-13E5-4D1A-8F3D-BE9E2D762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88063" y="1763713"/>
                <a:ext cx="212725" cy="49213"/>
              </a:xfrm>
              <a:custGeom>
                <a:avLst/>
                <a:gdLst>
                  <a:gd name="T0" fmla="*/ 0 w 134"/>
                  <a:gd name="T1" fmla="*/ 16 h 31"/>
                  <a:gd name="T2" fmla="*/ 132 w 134"/>
                  <a:gd name="T3" fmla="*/ 31 h 31"/>
                  <a:gd name="T4" fmla="*/ 134 w 134"/>
                  <a:gd name="T5" fmla="*/ 14 h 31"/>
                  <a:gd name="T6" fmla="*/ 2 w 134"/>
                  <a:gd name="T7" fmla="*/ 0 h 31"/>
                  <a:gd name="T8" fmla="*/ 0 w 134"/>
                  <a:gd name="T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31">
                    <a:moveTo>
                      <a:pt x="0" y="16"/>
                    </a:moveTo>
                    <a:lnTo>
                      <a:pt x="132" y="31"/>
                    </a:lnTo>
                    <a:lnTo>
                      <a:pt x="134" y="14"/>
                    </a:lnTo>
                    <a:lnTo>
                      <a:pt x="2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5">
                <a:extLst>
                  <a:ext uri="{FF2B5EF4-FFF2-40B4-BE49-F238E27FC236}">
                    <a16:creationId xmlns:a16="http://schemas.microsoft.com/office/drawing/2014/main" xmlns="" id="{3D196EE2-6711-4B21-BD80-2C6C0DD05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9938" y="1846263"/>
                <a:ext cx="209550" cy="63500"/>
              </a:xfrm>
              <a:custGeom>
                <a:avLst/>
                <a:gdLst>
                  <a:gd name="T0" fmla="*/ 0 w 132"/>
                  <a:gd name="T1" fmla="*/ 17 h 40"/>
                  <a:gd name="T2" fmla="*/ 130 w 132"/>
                  <a:gd name="T3" fmla="*/ 40 h 40"/>
                  <a:gd name="T4" fmla="*/ 132 w 132"/>
                  <a:gd name="T5" fmla="*/ 23 h 40"/>
                  <a:gd name="T6" fmla="*/ 3 w 132"/>
                  <a:gd name="T7" fmla="*/ 0 h 40"/>
                  <a:gd name="T8" fmla="*/ 0 w 132"/>
                  <a:gd name="T9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40">
                    <a:moveTo>
                      <a:pt x="0" y="17"/>
                    </a:moveTo>
                    <a:lnTo>
                      <a:pt x="130" y="40"/>
                    </a:lnTo>
                    <a:lnTo>
                      <a:pt x="132" y="23"/>
                    </a:lnTo>
                    <a:lnTo>
                      <a:pt x="3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6">
                <a:extLst>
                  <a:ext uri="{FF2B5EF4-FFF2-40B4-BE49-F238E27FC236}">
                    <a16:creationId xmlns:a16="http://schemas.microsoft.com/office/drawing/2014/main" xmlns="" id="{131C3B9B-36CE-4410-BD28-DE01715B0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91238" y="1803400"/>
                <a:ext cx="209550" cy="61913"/>
              </a:xfrm>
              <a:custGeom>
                <a:avLst/>
                <a:gdLst>
                  <a:gd name="T0" fmla="*/ 0 w 132"/>
                  <a:gd name="T1" fmla="*/ 17 h 39"/>
                  <a:gd name="T2" fmla="*/ 127 w 132"/>
                  <a:gd name="T3" fmla="*/ 39 h 39"/>
                  <a:gd name="T4" fmla="*/ 132 w 132"/>
                  <a:gd name="T5" fmla="*/ 23 h 39"/>
                  <a:gd name="T6" fmla="*/ 2 w 132"/>
                  <a:gd name="T7" fmla="*/ 0 h 39"/>
                  <a:gd name="T8" fmla="*/ 0 w 132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39">
                    <a:moveTo>
                      <a:pt x="0" y="17"/>
                    </a:moveTo>
                    <a:lnTo>
                      <a:pt x="127" y="39"/>
                    </a:lnTo>
                    <a:lnTo>
                      <a:pt x="132" y="23"/>
                    </a:lnTo>
                    <a:lnTo>
                      <a:pt x="2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7">
                <a:extLst>
                  <a:ext uri="{FF2B5EF4-FFF2-40B4-BE49-F238E27FC236}">
                    <a16:creationId xmlns:a16="http://schemas.microsoft.com/office/drawing/2014/main" xmlns="" id="{1F944929-8110-4C3D-B8EA-F668A25D0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56288" y="1898650"/>
                <a:ext cx="206375" cy="79375"/>
              </a:xfrm>
              <a:custGeom>
                <a:avLst/>
                <a:gdLst>
                  <a:gd name="T0" fmla="*/ 0 w 130"/>
                  <a:gd name="T1" fmla="*/ 17 h 50"/>
                  <a:gd name="T2" fmla="*/ 125 w 130"/>
                  <a:gd name="T3" fmla="*/ 50 h 50"/>
                  <a:gd name="T4" fmla="*/ 130 w 130"/>
                  <a:gd name="T5" fmla="*/ 36 h 50"/>
                  <a:gd name="T6" fmla="*/ 4 w 130"/>
                  <a:gd name="T7" fmla="*/ 0 h 50"/>
                  <a:gd name="T8" fmla="*/ 0 w 130"/>
                  <a:gd name="T9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50">
                    <a:moveTo>
                      <a:pt x="0" y="17"/>
                    </a:moveTo>
                    <a:lnTo>
                      <a:pt x="125" y="50"/>
                    </a:lnTo>
                    <a:lnTo>
                      <a:pt x="130" y="36"/>
                    </a:lnTo>
                    <a:lnTo>
                      <a:pt x="4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8">
                <a:extLst>
                  <a:ext uri="{FF2B5EF4-FFF2-40B4-BE49-F238E27FC236}">
                    <a16:creationId xmlns:a16="http://schemas.microsoft.com/office/drawing/2014/main" xmlns="" id="{64977D0A-0D47-4B52-BDC7-7CAA10160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94413" y="1839913"/>
                <a:ext cx="204788" cy="79375"/>
              </a:xfrm>
              <a:custGeom>
                <a:avLst/>
                <a:gdLst>
                  <a:gd name="T0" fmla="*/ 0 w 129"/>
                  <a:gd name="T1" fmla="*/ 14 h 50"/>
                  <a:gd name="T2" fmla="*/ 125 w 129"/>
                  <a:gd name="T3" fmla="*/ 50 h 50"/>
                  <a:gd name="T4" fmla="*/ 129 w 129"/>
                  <a:gd name="T5" fmla="*/ 33 h 50"/>
                  <a:gd name="T6" fmla="*/ 4 w 129"/>
                  <a:gd name="T7" fmla="*/ 0 h 50"/>
                  <a:gd name="T8" fmla="*/ 0 w 129"/>
                  <a:gd name="T9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0">
                    <a:moveTo>
                      <a:pt x="0" y="14"/>
                    </a:moveTo>
                    <a:lnTo>
                      <a:pt x="125" y="50"/>
                    </a:lnTo>
                    <a:lnTo>
                      <a:pt x="129" y="33"/>
                    </a:lnTo>
                    <a:lnTo>
                      <a:pt x="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9">
                <a:extLst>
                  <a:ext uri="{FF2B5EF4-FFF2-40B4-BE49-F238E27FC236}">
                    <a16:creationId xmlns:a16="http://schemas.microsoft.com/office/drawing/2014/main" xmlns="" id="{BEDA8F9C-8BBB-4D3D-B264-35CEDEEE9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2638" y="1949450"/>
                <a:ext cx="204788" cy="88900"/>
              </a:xfrm>
              <a:custGeom>
                <a:avLst/>
                <a:gdLst>
                  <a:gd name="T0" fmla="*/ 0 w 129"/>
                  <a:gd name="T1" fmla="*/ 16 h 56"/>
                  <a:gd name="T2" fmla="*/ 125 w 129"/>
                  <a:gd name="T3" fmla="*/ 56 h 56"/>
                  <a:gd name="T4" fmla="*/ 129 w 129"/>
                  <a:gd name="T5" fmla="*/ 39 h 56"/>
                  <a:gd name="T6" fmla="*/ 4 w 129"/>
                  <a:gd name="T7" fmla="*/ 0 h 56"/>
                  <a:gd name="T8" fmla="*/ 0 w 129"/>
                  <a:gd name="T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6">
                    <a:moveTo>
                      <a:pt x="0" y="16"/>
                    </a:moveTo>
                    <a:lnTo>
                      <a:pt x="125" y="56"/>
                    </a:lnTo>
                    <a:lnTo>
                      <a:pt x="129" y="39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0">
                <a:extLst>
                  <a:ext uri="{FF2B5EF4-FFF2-40B4-BE49-F238E27FC236}">
                    <a16:creationId xmlns:a16="http://schemas.microsoft.com/office/drawing/2014/main" xmlns="" id="{5BF4D53C-6734-4753-86B3-95FC490AB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97588" y="1876425"/>
                <a:ext cx="204788" cy="88900"/>
              </a:xfrm>
              <a:custGeom>
                <a:avLst/>
                <a:gdLst>
                  <a:gd name="T0" fmla="*/ 0 w 129"/>
                  <a:gd name="T1" fmla="*/ 16 h 56"/>
                  <a:gd name="T2" fmla="*/ 125 w 129"/>
                  <a:gd name="T3" fmla="*/ 56 h 56"/>
                  <a:gd name="T4" fmla="*/ 129 w 129"/>
                  <a:gd name="T5" fmla="*/ 39 h 56"/>
                  <a:gd name="T6" fmla="*/ 4 w 129"/>
                  <a:gd name="T7" fmla="*/ 0 h 56"/>
                  <a:gd name="T8" fmla="*/ 0 w 129"/>
                  <a:gd name="T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6">
                    <a:moveTo>
                      <a:pt x="0" y="16"/>
                    </a:moveTo>
                    <a:lnTo>
                      <a:pt x="125" y="56"/>
                    </a:lnTo>
                    <a:lnTo>
                      <a:pt x="129" y="39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1">
                <a:extLst>
                  <a:ext uri="{FF2B5EF4-FFF2-40B4-BE49-F238E27FC236}">
                    <a16:creationId xmlns:a16="http://schemas.microsoft.com/office/drawing/2014/main" xmlns="" id="{DC396782-64D1-4917-B3A3-A4BCF857D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78513" y="2001838"/>
                <a:ext cx="201613" cy="103188"/>
              </a:xfrm>
              <a:custGeom>
                <a:avLst/>
                <a:gdLst>
                  <a:gd name="T0" fmla="*/ 0 w 127"/>
                  <a:gd name="T1" fmla="*/ 17 h 65"/>
                  <a:gd name="T2" fmla="*/ 121 w 127"/>
                  <a:gd name="T3" fmla="*/ 65 h 65"/>
                  <a:gd name="T4" fmla="*/ 127 w 127"/>
                  <a:gd name="T5" fmla="*/ 48 h 65"/>
                  <a:gd name="T6" fmla="*/ 6 w 127"/>
                  <a:gd name="T7" fmla="*/ 0 h 65"/>
                  <a:gd name="T8" fmla="*/ 0 w 127"/>
                  <a:gd name="T9" fmla="*/ 1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65">
                    <a:moveTo>
                      <a:pt x="0" y="17"/>
                    </a:moveTo>
                    <a:lnTo>
                      <a:pt x="121" y="65"/>
                    </a:lnTo>
                    <a:lnTo>
                      <a:pt x="127" y="48"/>
                    </a:lnTo>
                    <a:lnTo>
                      <a:pt x="6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2">
                <a:extLst>
                  <a:ext uri="{FF2B5EF4-FFF2-40B4-BE49-F238E27FC236}">
                    <a16:creationId xmlns:a16="http://schemas.microsoft.com/office/drawing/2014/main" xmlns="" id="{08AE87E4-68CA-4B1F-B80A-949419FF0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10288" y="1916113"/>
                <a:ext cx="204788" cy="98425"/>
              </a:xfrm>
              <a:custGeom>
                <a:avLst/>
                <a:gdLst>
                  <a:gd name="T0" fmla="*/ 0 w 129"/>
                  <a:gd name="T1" fmla="*/ 14 h 62"/>
                  <a:gd name="T2" fmla="*/ 123 w 129"/>
                  <a:gd name="T3" fmla="*/ 62 h 62"/>
                  <a:gd name="T4" fmla="*/ 129 w 129"/>
                  <a:gd name="T5" fmla="*/ 46 h 62"/>
                  <a:gd name="T6" fmla="*/ 6 w 129"/>
                  <a:gd name="T7" fmla="*/ 0 h 62"/>
                  <a:gd name="T8" fmla="*/ 0 w 129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62">
                    <a:moveTo>
                      <a:pt x="0" y="14"/>
                    </a:moveTo>
                    <a:lnTo>
                      <a:pt x="123" y="62"/>
                    </a:lnTo>
                    <a:lnTo>
                      <a:pt x="129" y="46"/>
                    </a:lnTo>
                    <a:lnTo>
                      <a:pt x="6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3">
                <a:extLst>
                  <a:ext uri="{FF2B5EF4-FFF2-40B4-BE49-F238E27FC236}">
                    <a16:creationId xmlns:a16="http://schemas.microsoft.com/office/drawing/2014/main" xmlns="" id="{E70A3B35-ADD2-4A83-AA10-C0159008E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2326" y="2058988"/>
                <a:ext cx="198438" cy="111125"/>
              </a:xfrm>
              <a:custGeom>
                <a:avLst/>
                <a:gdLst>
                  <a:gd name="T0" fmla="*/ 0 w 125"/>
                  <a:gd name="T1" fmla="*/ 14 h 70"/>
                  <a:gd name="T2" fmla="*/ 119 w 125"/>
                  <a:gd name="T3" fmla="*/ 70 h 70"/>
                  <a:gd name="T4" fmla="*/ 125 w 125"/>
                  <a:gd name="T5" fmla="*/ 54 h 70"/>
                  <a:gd name="T6" fmla="*/ 6 w 125"/>
                  <a:gd name="T7" fmla="*/ 0 h 70"/>
                  <a:gd name="T8" fmla="*/ 0 w 125"/>
                  <a:gd name="T9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70">
                    <a:moveTo>
                      <a:pt x="0" y="14"/>
                    </a:moveTo>
                    <a:lnTo>
                      <a:pt x="119" y="70"/>
                    </a:lnTo>
                    <a:lnTo>
                      <a:pt x="125" y="54"/>
                    </a:lnTo>
                    <a:lnTo>
                      <a:pt x="6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4">
                <a:extLst>
                  <a:ext uri="{FF2B5EF4-FFF2-40B4-BE49-F238E27FC236}">
                    <a16:creationId xmlns:a16="http://schemas.microsoft.com/office/drawing/2014/main" xmlns="" id="{D8D199ED-24BB-4468-9DE3-97C21BF54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27751" y="1952625"/>
                <a:ext cx="198438" cy="112713"/>
              </a:xfrm>
              <a:custGeom>
                <a:avLst/>
                <a:gdLst>
                  <a:gd name="T0" fmla="*/ 0 w 125"/>
                  <a:gd name="T1" fmla="*/ 16 h 71"/>
                  <a:gd name="T2" fmla="*/ 119 w 125"/>
                  <a:gd name="T3" fmla="*/ 71 h 71"/>
                  <a:gd name="T4" fmla="*/ 125 w 125"/>
                  <a:gd name="T5" fmla="*/ 56 h 71"/>
                  <a:gd name="T6" fmla="*/ 9 w 125"/>
                  <a:gd name="T7" fmla="*/ 0 h 71"/>
                  <a:gd name="T8" fmla="*/ 0 w 125"/>
                  <a:gd name="T9" fmla="*/ 1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71">
                    <a:moveTo>
                      <a:pt x="0" y="16"/>
                    </a:moveTo>
                    <a:lnTo>
                      <a:pt x="119" y="71"/>
                    </a:lnTo>
                    <a:lnTo>
                      <a:pt x="125" y="56"/>
                    </a:lnTo>
                    <a:lnTo>
                      <a:pt x="9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5">
                <a:extLst>
                  <a:ext uri="{FF2B5EF4-FFF2-40B4-BE49-F238E27FC236}">
                    <a16:creationId xmlns:a16="http://schemas.microsoft.com/office/drawing/2014/main" xmlns="" id="{3A0E170B-9361-4265-9020-B2CCE3B00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26138" y="2108200"/>
                <a:ext cx="196850" cy="128588"/>
              </a:xfrm>
              <a:custGeom>
                <a:avLst/>
                <a:gdLst>
                  <a:gd name="T0" fmla="*/ 0 w 124"/>
                  <a:gd name="T1" fmla="*/ 14 h 81"/>
                  <a:gd name="T2" fmla="*/ 115 w 124"/>
                  <a:gd name="T3" fmla="*/ 81 h 81"/>
                  <a:gd name="T4" fmla="*/ 124 w 124"/>
                  <a:gd name="T5" fmla="*/ 67 h 81"/>
                  <a:gd name="T6" fmla="*/ 9 w 124"/>
                  <a:gd name="T7" fmla="*/ 0 h 81"/>
                  <a:gd name="T8" fmla="*/ 0 w 124"/>
                  <a:gd name="T9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81">
                    <a:moveTo>
                      <a:pt x="0" y="14"/>
                    </a:moveTo>
                    <a:lnTo>
                      <a:pt x="115" y="81"/>
                    </a:lnTo>
                    <a:lnTo>
                      <a:pt x="124" y="67"/>
                    </a:lnTo>
                    <a:lnTo>
                      <a:pt x="9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6">
                <a:extLst>
                  <a:ext uri="{FF2B5EF4-FFF2-40B4-BE49-F238E27FC236}">
                    <a16:creationId xmlns:a16="http://schemas.microsoft.com/office/drawing/2014/main" xmlns="" id="{3E5FAD3A-7312-408A-AF8F-BCB94A2EC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40451" y="1985963"/>
                <a:ext cx="195263" cy="128588"/>
              </a:xfrm>
              <a:custGeom>
                <a:avLst/>
                <a:gdLst>
                  <a:gd name="T0" fmla="*/ 0 w 123"/>
                  <a:gd name="T1" fmla="*/ 14 h 81"/>
                  <a:gd name="T2" fmla="*/ 115 w 123"/>
                  <a:gd name="T3" fmla="*/ 81 h 81"/>
                  <a:gd name="T4" fmla="*/ 123 w 123"/>
                  <a:gd name="T5" fmla="*/ 66 h 81"/>
                  <a:gd name="T6" fmla="*/ 10 w 123"/>
                  <a:gd name="T7" fmla="*/ 0 h 81"/>
                  <a:gd name="T8" fmla="*/ 0 w 123"/>
                  <a:gd name="T9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81">
                    <a:moveTo>
                      <a:pt x="0" y="14"/>
                    </a:moveTo>
                    <a:lnTo>
                      <a:pt x="115" y="81"/>
                    </a:lnTo>
                    <a:lnTo>
                      <a:pt x="123" y="66"/>
                    </a:lnTo>
                    <a:lnTo>
                      <a:pt x="10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7">
                <a:extLst>
                  <a:ext uri="{FF2B5EF4-FFF2-40B4-BE49-F238E27FC236}">
                    <a16:creationId xmlns:a16="http://schemas.microsoft.com/office/drawing/2014/main" xmlns="" id="{3A681F2F-FBAF-416F-960F-8EE4E2E06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61063" y="2147888"/>
                <a:ext cx="184150" cy="142875"/>
              </a:xfrm>
              <a:custGeom>
                <a:avLst/>
                <a:gdLst>
                  <a:gd name="T0" fmla="*/ 0 w 116"/>
                  <a:gd name="T1" fmla="*/ 14 h 90"/>
                  <a:gd name="T2" fmla="*/ 106 w 116"/>
                  <a:gd name="T3" fmla="*/ 90 h 90"/>
                  <a:gd name="T4" fmla="*/ 116 w 116"/>
                  <a:gd name="T5" fmla="*/ 77 h 90"/>
                  <a:gd name="T6" fmla="*/ 10 w 116"/>
                  <a:gd name="T7" fmla="*/ 0 h 90"/>
                  <a:gd name="T8" fmla="*/ 0 w 116"/>
                  <a:gd name="T9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90">
                    <a:moveTo>
                      <a:pt x="0" y="14"/>
                    </a:moveTo>
                    <a:lnTo>
                      <a:pt x="106" y="90"/>
                    </a:lnTo>
                    <a:lnTo>
                      <a:pt x="116" y="77"/>
                    </a:lnTo>
                    <a:lnTo>
                      <a:pt x="10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8">
                <a:extLst>
                  <a:ext uri="{FF2B5EF4-FFF2-40B4-BE49-F238E27FC236}">
                    <a16:creationId xmlns:a16="http://schemas.microsoft.com/office/drawing/2014/main" xmlns="" id="{76D32D74-6E8A-455E-A35F-602AE0B8E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4263" y="2008188"/>
                <a:ext cx="185738" cy="139700"/>
              </a:xfrm>
              <a:custGeom>
                <a:avLst/>
                <a:gdLst>
                  <a:gd name="T0" fmla="*/ 0 w 117"/>
                  <a:gd name="T1" fmla="*/ 13 h 88"/>
                  <a:gd name="T2" fmla="*/ 107 w 117"/>
                  <a:gd name="T3" fmla="*/ 88 h 88"/>
                  <a:gd name="T4" fmla="*/ 117 w 117"/>
                  <a:gd name="T5" fmla="*/ 75 h 88"/>
                  <a:gd name="T6" fmla="*/ 11 w 117"/>
                  <a:gd name="T7" fmla="*/ 0 h 88"/>
                  <a:gd name="T8" fmla="*/ 0 w 117"/>
                  <a:gd name="T9" fmla="*/ 1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88">
                    <a:moveTo>
                      <a:pt x="0" y="13"/>
                    </a:moveTo>
                    <a:lnTo>
                      <a:pt x="107" y="88"/>
                    </a:lnTo>
                    <a:lnTo>
                      <a:pt x="117" y="75"/>
                    </a:lnTo>
                    <a:lnTo>
                      <a:pt x="11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9">
                <a:extLst>
                  <a:ext uri="{FF2B5EF4-FFF2-40B4-BE49-F238E27FC236}">
                    <a16:creationId xmlns:a16="http://schemas.microsoft.com/office/drawing/2014/main" xmlns="" id="{61237EE9-E4E7-4F05-97AB-033962314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0751" y="2181225"/>
                <a:ext cx="177800" cy="152400"/>
              </a:xfrm>
              <a:custGeom>
                <a:avLst/>
                <a:gdLst>
                  <a:gd name="T0" fmla="*/ 0 w 112"/>
                  <a:gd name="T1" fmla="*/ 14 h 96"/>
                  <a:gd name="T2" fmla="*/ 102 w 112"/>
                  <a:gd name="T3" fmla="*/ 96 h 96"/>
                  <a:gd name="T4" fmla="*/ 112 w 112"/>
                  <a:gd name="T5" fmla="*/ 83 h 96"/>
                  <a:gd name="T6" fmla="*/ 12 w 112"/>
                  <a:gd name="T7" fmla="*/ 0 h 96"/>
                  <a:gd name="T8" fmla="*/ 0 w 112"/>
                  <a:gd name="T9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96">
                    <a:moveTo>
                      <a:pt x="0" y="14"/>
                    </a:moveTo>
                    <a:lnTo>
                      <a:pt x="102" y="96"/>
                    </a:lnTo>
                    <a:lnTo>
                      <a:pt x="112" y="83"/>
                    </a:lnTo>
                    <a:lnTo>
                      <a:pt x="12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40">
                <a:extLst>
                  <a:ext uri="{FF2B5EF4-FFF2-40B4-BE49-F238E27FC236}">
                    <a16:creationId xmlns:a16="http://schemas.microsoft.com/office/drawing/2014/main" xmlns="" id="{E575D00E-31B6-40EF-8A43-DE9DB78E2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97601" y="2028825"/>
                <a:ext cx="176213" cy="152400"/>
              </a:xfrm>
              <a:custGeom>
                <a:avLst/>
                <a:gdLst>
                  <a:gd name="T0" fmla="*/ 0 w 111"/>
                  <a:gd name="T1" fmla="*/ 12 h 96"/>
                  <a:gd name="T2" fmla="*/ 101 w 111"/>
                  <a:gd name="T3" fmla="*/ 96 h 96"/>
                  <a:gd name="T4" fmla="*/ 111 w 111"/>
                  <a:gd name="T5" fmla="*/ 81 h 96"/>
                  <a:gd name="T6" fmla="*/ 11 w 111"/>
                  <a:gd name="T7" fmla="*/ 0 h 96"/>
                  <a:gd name="T8" fmla="*/ 0 w 111"/>
                  <a:gd name="T9" fmla="*/ 1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96">
                    <a:moveTo>
                      <a:pt x="0" y="12"/>
                    </a:moveTo>
                    <a:lnTo>
                      <a:pt x="101" y="96"/>
                    </a:lnTo>
                    <a:lnTo>
                      <a:pt x="111" y="81"/>
                    </a:lnTo>
                    <a:lnTo>
                      <a:pt x="1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1">
                <a:extLst>
                  <a:ext uri="{FF2B5EF4-FFF2-40B4-BE49-F238E27FC236}">
                    <a16:creationId xmlns:a16="http://schemas.microsoft.com/office/drawing/2014/main" xmlns="" id="{EAE09CD8-1E7B-4DD9-B800-067429E2F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64251" y="1276350"/>
                <a:ext cx="366713" cy="938213"/>
              </a:xfrm>
              <a:custGeom>
                <a:avLst/>
                <a:gdLst>
                  <a:gd name="T0" fmla="*/ 1 w 111"/>
                  <a:gd name="T1" fmla="*/ 283 h 283"/>
                  <a:gd name="T2" fmla="*/ 0 w 111"/>
                  <a:gd name="T3" fmla="*/ 279 h 283"/>
                  <a:gd name="T4" fmla="*/ 0 w 111"/>
                  <a:gd name="T5" fmla="*/ 279 h 283"/>
                  <a:gd name="T6" fmla="*/ 60 w 111"/>
                  <a:gd name="T7" fmla="*/ 139 h 283"/>
                  <a:gd name="T8" fmla="*/ 111 w 111"/>
                  <a:gd name="T9" fmla="*/ 0 h 283"/>
                  <a:gd name="T10" fmla="*/ 111 w 111"/>
                  <a:gd name="T11" fmla="*/ 3 h 283"/>
                  <a:gd name="T12" fmla="*/ 63 w 111"/>
                  <a:gd name="T13" fmla="*/ 139 h 283"/>
                  <a:gd name="T14" fmla="*/ 1 w 111"/>
                  <a:gd name="T15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283">
                    <a:moveTo>
                      <a:pt x="1" y="283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11" y="277"/>
                      <a:pt x="63" y="258"/>
                      <a:pt x="60" y="139"/>
                    </a:cubicBezTo>
                    <a:cubicBezTo>
                      <a:pt x="56" y="11"/>
                      <a:pt x="108" y="0"/>
                      <a:pt x="111" y="0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60" y="15"/>
                      <a:pt x="63" y="139"/>
                    </a:cubicBezTo>
                    <a:cubicBezTo>
                      <a:pt x="67" y="261"/>
                      <a:pt x="12" y="280"/>
                      <a:pt x="1" y="2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2">
                <a:extLst>
                  <a:ext uri="{FF2B5EF4-FFF2-40B4-BE49-F238E27FC236}">
                    <a16:creationId xmlns:a16="http://schemas.microsoft.com/office/drawing/2014/main" xmlns="" id="{A93346C7-8529-40D1-A55A-A1F1D81FF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61088" y="2160588"/>
                <a:ext cx="119063" cy="119063"/>
              </a:xfrm>
              <a:custGeom>
                <a:avLst/>
                <a:gdLst>
                  <a:gd name="T0" fmla="*/ 50 w 75"/>
                  <a:gd name="T1" fmla="*/ 44 h 75"/>
                  <a:gd name="T2" fmla="*/ 75 w 75"/>
                  <a:gd name="T3" fmla="*/ 38 h 75"/>
                  <a:gd name="T4" fmla="*/ 50 w 75"/>
                  <a:gd name="T5" fmla="*/ 34 h 75"/>
                  <a:gd name="T6" fmla="*/ 65 w 75"/>
                  <a:gd name="T7" fmla="*/ 13 h 75"/>
                  <a:gd name="T8" fmla="*/ 44 w 75"/>
                  <a:gd name="T9" fmla="*/ 25 h 75"/>
                  <a:gd name="T10" fmla="*/ 38 w 75"/>
                  <a:gd name="T11" fmla="*/ 0 h 75"/>
                  <a:gd name="T12" fmla="*/ 34 w 75"/>
                  <a:gd name="T13" fmla="*/ 25 h 75"/>
                  <a:gd name="T14" fmla="*/ 11 w 75"/>
                  <a:gd name="T15" fmla="*/ 13 h 75"/>
                  <a:gd name="T16" fmla="*/ 25 w 75"/>
                  <a:gd name="T17" fmla="*/ 34 h 75"/>
                  <a:gd name="T18" fmla="*/ 0 w 75"/>
                  <a:gd name="T19" fmla="*/ 38 h 75"/>
                  <a:gd name="T20" fmla="*/ 25 w 75"/>
                  <a:gd name="T21" fmla="*/ 44 h 75"/>
                  <a:gd name="T22" fmla="*/ 11 w 75"/>
                  <a:gd name="T23" fmla="*/ 65 h 75"/>
                  <a:gd name="T24" fmla="*/ 34 w 75"/>
                  <a:gd name="T25" fmla="*/ 50 h 75"/>
                  <a:gd name="T26" fmla="*/ 38 w 75"/>
                  <a:gd name="T27" fmla="*/ 75 h 75"/>
                  <a:gd name="T28" fmla="*/ 44 w 75"/>
                  <a:gd name="T29" fmla="*/ 50 h 75"/>
                  <a:gd name="T30" fmla="*/ 65 w 75"/>
                  <a:gd name="T31" fmla="*/ 65 h 75"/>
                  <a:gd name="T32" fmla="*/ 50 w 75"/>
                  <a:gd name="T33" fmla="*/ 4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75">
                    <a:moveTo>
                      <a:pt x="50" y="44"/>
                    </a:moveTo>
                    <a:lnTo>
                      <a:pt x="75" y="38"/>
                    </a:lnTo>
                    <a:lnTo>
                      <a:pt x="50" y="34"/>
                    </a:lnTo>
                    <a:lnTo>
                      <a:pt x="65" y="13"/>
                    </a:lnTo>
                    <a:lnTo>
                      <a:pt x="44" y="25"/>
                    </a:lnTo>
                    <a:lnTo>
                      <a:pt x="38" y="0"/>
                    </a:lnTo>
                    <a:lnTo>
                      <a:pt x="34" y="25"/>
                    </a:lnTo>
                    <a:lnTo>
                      <a:pt x="11" y="13"/>
                    </a:lnTo>
                    <a:lnTo>
                      <a:pt x="25" y="34"/>
                    </a:lnTo>
                    <a:lnTo>
                      <a:pt x="0" y="38"/>
                    </a:lnTo>
                    <a:lnTo>
                      <a:pt x="25" y="44"/>
                    </a:lnTo>
                    <a:lnTo>
                      <a:pt x="11" y="65"/>
                    </a:lnTo>
                    <a:lnTo>
                      <a:pt x="34" y="50"/>
                    </a:lnTo>
                    <a:lnTo>
                      <a:pt x="38" y="75"/>
                    </a:lnTo>
                    <a:lnTo>
                      <a:pt x="44" y="50"/>
                    </a:lnTo>
                    <a:lnTo>
                      <a:pt x="65" y="65"/>
                    </a:lnTo>
                    <a:lnTo>
                      <a:pt x="5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71DDDFBC-0C96-46C6-977D-C8BF8FD8B497}"/>
              </a:ext>
            </a:extLst>
          </p:cNvPr>
          <p:cNvGrpSpPr/>
          <p:nvPr/>
        </p:nvGrpSpPr>
        <p:grpSpPr>
          <a:xfrm>
            <a:off x="1569815" y="3878034"/>
            <a:ext cx="1406982" cy="1406982"/>
            <a:chOff x="1569815" y="3878034"/>
            <a:chExt cx="1406982" cy="140698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0E9728DE-B53C-4854-893A-FE05715DC9DD}"/>
                </a:ext>
              </a:extLst>
            </p:cNvPr>
            <p:cNvSpPr/>
            <p:nvPr/>
          </p:nvSpPr>
          <p:spPr>
            <a:xfrm>
              <a:off x="1569815" y="3878034"/>
              <a:ext cx="1406982" cy="140698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C8867011-C2C3-467A-BD85-47547D6926CD}"/>
                </a:ext>
              </a:extLst>
            </p:cNvPr>
            <p:cNvSpPr/>
            <p:nvPr/>
          </p:nvSpPr>
          <p:spPr>
            <a:xfrm>
              <a:off x="1770604" y="4626555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新秀丽繁体" panose="02010601030101010101" pitchFamily="2" charset="-122"/>
                  <a:ea typeface="方正新秀丽繁体" panose="02010601030101010101" pitchFamily="2" charset="-122"/>
                </a:rPr>
                <a:t>喜上眉梢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E55BD541-CB96-4ECD-ACCD-E46C9568D5CB}"/>
                </a:ext>
              </a:extLst>
            </p:cNvPr>
            <p:cNvGrpSpPr/>
            <p:nvPr/>
          </p:nvGrpSpPr>
          <p:grpSpPr>
            <a:xfrm>
              <a:off x="1991396" y="4317348"/>
              <a:ext cx="563821" cy="186079"/>
              <a:chOff x="-1811338" y="-784225"/>
              <a:chExt cx="1443037" cy="476250"/>
            </a:xfrm>
            <a:solidFill>
              <a:schemeClr val="bg1"/>
            </a:solidFill>
          </p:grpSpPr>
          <p:sp>
            <p:nvSpPr>
              <p:cNvPr id="100" name="Freeform 43">
                <a:extLst>
                  <a:ext uri="{FF2B5EF4-FFF2-40B4-BE49-F238E27FC236}">
                    <a16:creationId xmlns:a16="http://schemas.microsoft.com/office/drawing/2014/main" xmlns="" id="{C7E3CE6B-FA96-4964-9CCC-161D9ADF3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1338" y="-757238"/>
                <a:ext cx="552450" cy="122238"/>
              </a:xfrm>
              <a:custGeom>
                <a:avLst/>
                <a:gdLst>
                  <a:gd name="T0" fmla="*/ 167 w 167"/>
                  <a:gd name="T1" fmla="*/ 7 h 37"/>
                  <a:gd name="T2" fmla="*/ 153 w 167"/>
                  <a:gd name="T3" fmla="*/ 37 h 37"/>
                  <a:gd name="T4" fmla="*/ 167 w 167"/>
                  <a:gd name="T5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7" h="37">
                    <a:moveTo>
                      <a:pt x="167" y="7"/>
                    </a:moveTo>
                    <a:cubicBezTo>
                      <a:pt x="167" y="7"/>
                      <a:pt x="153" y="22"/>
                      <a:pt x="153" y="37"/>
                    </a:cubicBezTo>
                    <a:cubicBezTo>
                      <a:pt x="122" y="36"/>
                      <a:pt x="0" y="0"/>
                      <a:pt x="16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4">
                <a:extLst>
                  <a:ext uri="{FF2B5EF4-FFF2-40B4-BE49-F238E27FC236}">
                    <a16:creationId xmlns:a16="http://schemas.microsoft.com/office/drawing/2014/main" xmlns="" id="{35509669-5D45-4D08-8F9D-79C1BD6D5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6351" y="-784225"/>
                <a:ext cx="374650" cy="171450"/>
              </a:xfrm>
              <a:custGeom>
                <a:avLst/>
                <a:gdLst>
                  <a:gd name="T0" fmla="*/ 113 w 113"/>
                  <a:gd name="T1" fmla="*/ 47 h 52"/>
                  <a:gd name="T2" fmla="*/ 56 w 113"/>
                  <a:gd name="T3" fmla="*/ 1 h 52"/>
                  <a:gd name="T4" fmla="*/ 0 w 113"/>
                  <a:gd name="T5" fmla="*/ 47 h 52"/>
                  <a:gd name="T6" fmla="*/ 56 w 113"/>
                  <a:gd name="T7" fmla="*/ 51 h 52"/>
                  <a:gd name="T8" fmla="*/ 113 w 113"/>
                  <a:gd name="T9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52">
                    <a:moveTo>
                      <a:pt x="113" y="47"/>
                    </a:moveTo>
                    <a:cubicBezTo>
                      <a:pt x="107" y="8"/>
                      <a:pt x="72" y="1"/>
                      <a:pt x="56" y="1"/>
                    </a:cubicBezTo>
                    <a:cubicBezTo>
                      <a:pt x="40" y="0"/>
                      <a:pt x="6" y="8"/>
                      <a:pt x="0" y="47"/>
                    </a:cubicBezTo>
                    <a:cubicBezTo>
                      <a:pt x="24" y="52"/>
                      <a:pt x="50" y="51"/>
                      <a:pt x="56" y="51"/>
                    </a:cubicBezTo>
                    <a:cubicBezTo>
                      <a:pt x="63" y="51"/>
                      <a:pt x="88" y="52"/>
                      <a:pt x="113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5">
                <a:extLst>
                  <a:ext uri="{FF2B5EF4-FFF2-40B4-BE49-F238E27FC236}">
                    <a16:creationId xmlns:a16="http://schemas.microsoft.com/office/drawing/2014/main" xmlns="" id="{9EEAD653-44E8-4CB1-AB4D-661E9AC8A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576" y="-757238"/>
                <a:ext cx="549275" cy="122238"/>
              </a:xfrm>
              <a:custGeom>
                <a:avLst/>
                <a:gdLst>
                  <a:gd name="T0" fmla="*/ 0 w 166"/>
                  <a:gd name="T1" fmla="*/ 7 h 37"/>
                  <a:gd name="T2" fmla="*/ 13 w 166"/>
                  <a:gd name="T3" fmla="*/ 37 h 37"/>
                  <a:gd name="T4" fmla="*/ 0 w 166"/>
                  <a:gd name="T5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37">
                    <a:moveTo>
                      <a:pt x="0" y="7"/>
                    </a:moveTo>
                    <a:cubicBezTo>
                      <a:pt x="0" y="7"/>
                      <a:pt x="13" y="22"/>
                      <a:pt x="13" y="37"/>
                    </a:cubicBezTo>
                    <a:cubicBezTo>
                      <a:pt x="44" y="36"/>
                      <a:pt x="166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6">
                <a:extLst>
                  <a:ext uri="{FF2B5EF4-FFF2-40B4-BE49-F238E27FC236}">
                    <a16:creationId xmlns:a16="http://schemas.microsoft.com/office/drawing/2014/main" xmlns="" id="{289735BA-9AEB-4C50-BB9D-273E202F2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9351" y="-439738"/>
                <a:ext cx="52388" cy="26988"/>
              </a:xfrm>
              <a:custGeom>
                <a:avLst/>
                <a:gdLst>
                  <a:gd name="T0" fmla="*/ 11 w 16"/>
                  <a:gd name="T1" fmla="*/ 0 h 8"/>
                  <a:gd name="T2" fmla="*/ 7 w 16"/>
                  <a:gd name="T3" fmla="*/ 1 h 8"/>
                  <a:gd name="T4" fmla="*/ 1 w 16"/>
                  <a:gd name="T5" fmla="*/ 3 h 8"/>
                  <a:gd name="T6" fmla="*/ 0 w 16"/>
                  <a:gd name="T7" fmla="*/ 6 h 8"/>
                  <a:gd name="T8" fmla="*/ 1 w 16"/>
                  <a:gd name="T9" fmla="*/ 7 h 8"/>
                  <a:gd name="T10" fmla="*/ 4 w 16"/>
                  <a:gd name="T11" fmla="*/ 6 h 8"/>
                  <a:gd name="T12" fmla="*/ 7 w 16"/>
                  <a:gd name="T13" fmla="*/ 6 h 8"/>
                  <a:gd name="T14" fmla="*/ 10 w 16"/>
                  <a:gd name="T15" fmla="*/ 6 h 8"/>
                  <a:gd name="T16" fmla="*/ 13 w 16"/>
                  <a:gd name="T17" fmla="*/ 6 h 8"/>
                  <a:gd name="T18" fmla="*/ 14 w 16"/>
                  <a:gd name="T19" fmla="*/ 7 h 8"/>
                  <a:gd name="T20" fmla="*/ 15 w 16"/>
                  <a:gd name="T21" fmla="*/ 8 h 8"/>
                  <a:gd name="T22" fmla="*/ 16 w 16"/>
                  <a:gd name="T23" fmla="*/ 8 h 8"/>
                  <a:gd name="T24" fmla="*/ 14 w 16"/>
                  <a:gd name="T25" fmla="*/ 4 h 8"/>
                  <a:gd name="T26" fmla="*/ 11 w 16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8">
                    <a:moveTo>
                      <a:pt x="11" y="0"/>
                    </a:moveTo>
                    <a:cubicBezTo>
                      <a:pt x="9" y="0"/>
                      <a:pt x="7" y="1"/>
                      <a:pt x="7" y="1"/>
                    </a:cubicBezTo>
                    <a:cubicBezTo>
                      <a:pt x="4" y="2"/>
                      <a:pt x="2" y="2"/>
                      <a:pt x="1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2" y="7"/>
                      <a:pt x="4" y="6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1" y="6"/>
                      <a:pt x="12" y="6"/>
                      <a:pt x="13" y="6"/>
                    </a:cubicBezTo>
                    <a:cubicBezTo>
                      <a:pt x="13" y="6"/>
                      <a:pt x="13" y="7"/>
                      <a:pt x="14" y="7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4" y="3"/>
                      <a:pt x="13" y="2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7">
                <a:extLst>
                  <a:ext uri="{FF2B5EF4-FFF2-40B4-BE49-F238E27FC236}">
                    <a16:creationId xmlns:a16="http://schemas.microsoft.com/office/drawing/2014/main" xmlns="" id="{E467303E-05EF-4798-85FD-1E9C556A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9188" y="-528638"/>
                <a:ext cx="22225" cy="25400"/>
              </a:xfrm>
              <a:custGeom>
                <a:avLst/>
                <a:gdLst>
                  <a:gd name="T0" fmla="*/ 6 w 7"/>
                  <a:gd name="T1" fmla="*/ 0 h 8"/>
                  <a:gd name="T2" fmla="*/ 4 w 7"/>
                  <a:gd name="T3" fmla="*/ 0 h 8"/>
                  <a:gd name="T4" fmla="*/ 0 w 7"/>
                  <a:gd name="T5" fmla="*/ 1 h 8"/>
                  <a:gd name="T6" fmla="*/ 1 w 7"/>
                  <a:gd name="T7" fmla="*/ 3 h 8"/>
                  <a:gd name="T8" fmla="*/ 4 w 7"/>
                  <a:gd name="T9" fmla="*/ 2 h 8"/>
                  <a:gd name="T10" fmla="*/ 5 w 7"/>
                  <a:gd name="T11" fmla="*/ 2 h 8"/>
                  <a:gd name="T12" fmla="*/ 5 w 7"/>
                  <a:gd name="T13" fmla="*/ 1 h 8"/>
                  <a:gd name="T14" fmla="*/ 5 w 7"/>
                  <a:gd name="T15" fmla="*/ 2 h 8"/>
                  <a:gd name="T16" fmla="*/ 5 w 7"/>
                  <a:gd name="T17" fmla="*/ 2 h 8"/>
                  <a:gd name="T18" fmla="*/ 4 w 7"/>
                  <a:gd name="T19" fmla="*/ 3 h 8"/>
                  <a:gd name="T20" fmla="*/ 2 w 7"/>
                  <a:gd name="T21" fmla="*/ 4 h 8"/>
                  <a:gd name="T22" fmla="*/ 1 w 7"/>
                  <a:gd name="T23" fmla="*/ 5 h 8"/>
                  <a:gd name="T24" fmla="*/ 1 w 7"/>
                  <a:gd name="T25" fmla="*/ 7 h 8"/>
                  <a:gd name="T26" fmla="*/ 3 w 7"/>
                  <a:gd name="T27" fmla="*/ 7 h 8"/>
                  <a:gd name="T28" fmla="*/ 7 w 7"/>
                  <a:gd name="T29" fmla="*/ 8 h 8"/>
                  <a:gd name="T30" fmla="*/ 7 w 7"/>
                  <a:gd name="T31" fmla="*/ 4 h 8"/>
                  <a:gd name="T32" fmla="*/ 6 w 7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3" y="3"/>
                      <a:pt x="2" y="4"/>
                    </a:cubicBezTo>
                    <a:cubicBezTo>
                      <a:pt x="2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4" y="7"/>
                      <a:pt x="5" y="7"/>
                      <a:pt x="7" y="8"/>
                    </a:cubicBezTo>
                    <a:cubicBezTo>
                      <a:pt x="7" y="7"/>
                      <a:pt x="7" y="6"/>
                      <a:pt x="7" y="4"/>
                    </a:cubicBezTo>
                    <a:cubicBezTo>
                      <a:pt x="7" y="3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8">
                <a:extLst>
                  <a:ext uri="{FF2B5EF4-FFF2-40B4-BE49-F238E27FC236}">
                    <a16:creationId xmlns:a16="http://schemas.microsoft.com/office/drawing/2014/main" xmlns="" id="{239B27E2-270E-4FCF-8F09-F2DD9C528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6813" y="-525463"/>
                <a:ext cx="33338" cy="52388"/>
              </a:xfrm>
              <a:custGeom>
                <a:avLst/>
                <a:gdLst>
                  <a:gd name="T0" fmla="*/ 9 w 10"/>
                  <a:gd name="T1" fmla="*/ 11 h 16"/>
                  <a:gd name="T2" fmla="*/ 7 w 10"/>
                  <a:gd name="T3" fmla="*/ 11 h 16"/>
                  <a:gd name="T4" fmla="*/ 5 w 10"/>
                  <a:gd name="T5" fmla="*/ 10 h 16"/>
                  <a:gd name="T6" fmla="*/ 3 w 10"/>
                  <a:gd name="T7" fmla="*/ 8 h 16"/>
                  <a:gd name="T8" fmla="*/ 4 w 10"/>
                  <a:gd name="T9" fmla="*/ 6 h 16"/>
                  <a:gd name="T10" fmla="*/ 7 w 10"/>
                  <a:gd name="T11" fmla="*/ 6 h 16"/>
                  <a:gd name="T12" fmla="*/ 9 w 10"/>
                  <a:gd name="T13" fmla="*/ 4 h 16"/>
                  <a:gd name="T14" fmla="*/ 9 w 10"/>
                  <a:gd name="T15" fmla="*/ 2 h 16"/>
                  <a:gd name="T16" fmla="*/ 7 w 10"/>
                  <a:gd name="T17" fmla="*/ 2 h 16"/>
                  <a:gd name="T18" fmla="*/ 5 w 10"/>
                  <a:gd name="T19" fmla="*/ 1 h 16"/>
                  <a:gd name="T20" fmla="*/ 3 w 10"/>
                  <a:gd name="T21" fmla="*/ 0 h 16"/>
                  <a:gd name="T22" fmla="*/ 2 w 10"/>
                  <a:gd name="T23" fmla="*/ 0 h 16"/>
                  <a:gd name="T24" fmla="*/ 2 w 10"/>
                  <a:gd name="T25" fmla="*/ 1 h 16"/>
                  <a:gd name="T26" fmla="*/ 0 w 10"/>
                  <a:gd name="T27" fmla="*/ 6 h 16"/>
                  <a:gd name="T28" fmla="*/ 0 w 10"/>
                  <a:gd name="T29" fmla="*/ 10 h 16"/>
                  <a:gd name="T30" fmla="*/ 0 w 10"/>
                  <a:gd name="T31" fmla="*/ 12 h 16"/>
                  <a:gd name="T32" fmla="*/ 1 w 10"/>
                  <a:gd name="T33" fmla="*/ 15 h 16"/>
                  <a:gd name="T34" fmla="*/ 4 w 10"/>
                  <a:gd name="T35" fmla="*/ 15 h 16"/>
                  <a:gd name="T36" fmla="*/ 8 w 10"/>
                  <a:gd name="T37" fmla="*/ 16 h 16"/>
                  <a:gd name="T38" fmla="*/ 8 w 10"/>
                  <a:gd name="T39" fmla="*/ 15 h 16"/>
                  <a:gd name="T40" fmla="*/ 10 w 10"/>
                  <a:gd name="T41" fmla="*/ 15 h 16"/>
                  <a:gd name="T42" fmla="*/ 9 w 10"/>
                  <a:gd name="T43" fmla="*/ 12 h 16"/>
                  <a:gd name="T44" fmla="*/ 9 w 10"/>
                  <a:gd name="T4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16">
                    <a:moveTo>
                      <a:pt x="9" y="11"/>
                    </a:moveTo>
                    <a:cubicBezTo>
                      <a:pt x="8" y="11"/>
                      <a:pt x="7" y="11"/>
                      <a:pt x="7" y="11"/>
                    </a:cubicBezTo>
                    <a:cubicBezTo>
                      <a:pt x="6" y="11"/>
                      <a:pt x="5" y="10"/>
                      <a:pt x="5" y="10"/>
                    </a:cubicBezTo>
                    <a:cubicBezTo>
                      <a:pt x="4" y="10"/>
                      <a:pt x="3" y="9"/>
                      <a:pt x="3" y="8"/>
                    </a:cubicBezTo>
                    <a:cubicBezTo>
                      <a:pt x="3" y="7"/>
                      <a:pt x="3" y="7"/>
                      <a:pt x="4" y="6"/>
                    </a:cubicBezTo>
                    <a:cubicBezTo>
                      <a:pt x="4" y="6"/>
                      <a:pt x="5" y="6"/>
                      <a:pt x="7" y="6"/>
                    </a:cubicBezTo>
                    <a:cubicBezTo>
                      <a:pt x="8" y="6"/>
                      <a:pt x="9" y="5"/>
                      <a:pt x="9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5" y="1"/>
                      <a:pt x="4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3" y="15"/>
                      <a:pt x="4" y="15"/>
                    </a:cubicBezTo>
                    <a:cubicBezTo>
                      <a:pt x="6" y="15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4"/>
                      <a:pt x="9" y="13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9">
                <a:extLst>
                  <a:ext uri="{FF2B5EF4-FFF2-40B4-BE49-F238E27FC236}">
                    <a16:creationId xmlns:a16="http://schemas.microsoft.com/office/drawing/2014/main" xmlns="" id="{D6F0FEA1-2F42-4C78-BFC0-9C63532FDE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50988" y="-684213"/>
                <a:ext cx="923925" cy="376238"/>
              </a:xfrm>
              <a:custGeom>
                <a:avLst/>
                <a:gdLst>
                  <a:gd name="T0" fmla="*/ 139 w 279"/>
                  <a:gd name="T1" fmla="*/ 114 h 114"/>
                  <a:gd name="T2" fmla="*/ 0 w 279"/>
                  <a:gd name="T3" fmla="*/ 0 h 114"/>
                  <a:gd name="T4" fmla="*/ 136 w 279"/>
                  <a:gd name="T5" fmla="*/ 94 h 114"/>
                  <a:gd name="T6" fmla="*/ 125 w 279"/>
                  <a:gd name="T7" fmla="*/ 98 h 114"/>
                  <a:gd name="T8" fmla="*/ 117 w 279"/>
                  <a:gd name="T9" fmla="*/ 98 h 114"/>
                  <a:gd name="T10" fmla="*/ 115 w 279"/>
                  <a:gd name="T11" fmla="*/ 92 h 114"/>
                  <a:gd name="T12" fmla="*/ 127 w 279"/>
                  <a:gd name="T13" fmla="*/ 89 h 114"/>
                  <a:gd name="T14" fmla="*/ 137 w 279"/>
                  <a:gd name="T15" fmla="*/ 90 h 114"/>
                  <a:gd name="T16" fmla="*/ 140 w 279"/>
                  <a:gd name="T17" fmla="*/ 92 h 114"/>
                  <a:gd name="T18" fmla="*/ 140 w 279"/>
                  <a:gd name="T19" fmla="*/ 80 h 114"/>
                  <a:gd name="T20" fmla="*/ 137 w 279"/>
                  <a:gd name="T21" fmla="*/ 81 h 114"/>
                  <a:gd name="T22" fmla="*/ 136 w 279"/>
                  <a:gd name="T23" fmla="*/ 83 h 114"/>
                  <a:gd name="T24" fmla="*/ 124 w 279"/>
                  <a:gd name="T25" fmla="*/ 86 h 114"/>
                  <a:gd name="T26" fmla="*/ 118 w 279"/>
                  <a:gd name="T27" fmla="*/ 87 h 114"/>
                  <a:gd name="T28" fmla="*/ 109 w 279"/>
                  <a:gd name="T29" fmla="*/ 81 h 114"/>
                  <a:gd name="T30" fmla="*/ 115 w 279"/>
                  <a:gd name="T31" fmla="*/ 75 h 114"/>
                  <a:gd name="T32" fmla="*/ 123 w 279"/>
                  <a:gd name="T33" fmla="*/ 71 h 114"/>
                  <a:gd name="T34" fmla="*/ 142 w 279"/>
                  <a:gd name="T35" fmla="*/ 61 h 114"/>
                  <a:gd name="T36" fmla="*/ 137 w 279"/>
                  <a:gd name="T37" fmla="*/ 55 h 114"/>
                  <a:gd name="T38" fmla="*/ 131 w 279"/>
                  <a:gd name="T39" fmla="*/ 57 h 114"/>
                  <a:gd name="T40" fmla="*/ 133 w 279"/>
                  <a:gd name="T41" fmla="*/ 62 h 114"/>
                  <a:gd name="T42" fmla="*/ 130 w 279"/>
                  <a:gd name="T43" fmla="*/ 67 h 114"/>
                  <a:gd name="T44" fmla="*/ 120 w 279"/>
                  <a:gd name="T45" fmla="*/ 68 h 114"/>
                  <a:gd name="T46" fmla="*/ 118 w 279"/>
                  <a:gd name="T47" fmla="*/ 68 h 114"/>
                  <a:gd name="T48" fmla="*/ 106 w 279"/>
                  <a:gd name="T49" fmla="*/ 62 h 114"/>
                  <a:gd name="T50" fmla="*/ 108 w 279"/>
                  <a:gd name="T51" fmla="*/ 55 h 114"/>
                  <a:gd name="T52" fmla="*/ 112 w 279"/>
                  <a:gd name="T53" fmla="*/ 42 h 114"/>
                  <a:gd name="T54" fmla="*/ 115 w 279"/>
                  <a:gd name="T55" fmla="*/ 37 h 114"/>
                  <a:gd name="T56" fmla="*/ 120 w 279"/>
                  <a:gd name="T57" fmla="*/ 44 h 114"/>
                  <a:gd name="T58" fmla="*/ 129 w 279"/>
                  <a:gd name="T59" fmla="*/ 44 h 114"/>
                  <a:gd name="T60" fmla="*/ 135 w 279"/>
                  <a:gd name="T61" fmla="*/ 41 h 114"/>
                  <a:gd name="T62" fmla="*/ 138 w 279"/>
                  <a:gd name="T63" fmla="*/ 42 h 114"/>
                  <a:gd name="T64" fmla="*/ 144 w 279"/>
                  <a:gd name="T65" fmla="*/ 49 h 114"/>
                  <a:gd name="T66" fmla="*/ 146 w 279"/>
                  <a:gd name="T67" fmla="*/ 58 h 114"/>
                  <a:gd name="T68" fmla="*/ 140 w 279"/>
                  <a:gd name="T69" fmla="*/ 65 h 114"/>
                  <a:gd name="T70" fmla="*/ 138 w 279"/>
                  <a:gd name="T71" fmla="*/ 73 h 114"/>
                  <a:gd name="T72" fmla="*/ 141 w 279"/>
                  <a:gd name="T73" fmla="*/ 81 h 114"/>
                  <a:gd name="T74" fmla="*/ 160 w 279"/>
                  <a:gd name="T75" fmla="*/ 93 h 114"/>
                  <a:gd name="T76" fmla="*/ 162 w 279"/>
                  <a:gd name="T77" fmla="*/ 98 h 114"/>
                  <a:gd name="T78" fmla="*/ 156 w 279"/>
                  <a:gd name="T79" fmla="*/ 100 h 114"/>
                  <a:gd name="T80" fmla="*/ 153 w 279"/>
                  <a:gd name="T81" fmla="*/ 99 h 114"/>
                  <a:gd name="T82" fmla="*/ 152 w 279"/>
                  <a:gd name="T83" fmla="*/ 89 h 114"/>
                  <a:gd name="T84" fmla="*/ 159 w 279"/>
                  <a:gd name="T85" fmla="*/ 90 h 114"/>
                  <a:gd name="T86" fmla="*/ 170 w 279"/>
                  <a:gd name="T87" fmla="*/ 78 h 114"/>
                  <a:gd name="T88" fmla="*/ 156 w 279"/>
                  <a:gd name="T89" fmla="*/ 83 h 114"/>
                  <a:gd name="T90" fmla="*/ 155 w 279"/>
                  <a:gd name="T91" fmla="*/ 85 h 114"/>
                  <a:gd name="T92" fmla="*/ 151 w 279"/>
                  <a:gd name="T93" fmla="*/ 84 h 114"/>
                  <a:gd name="T94" fmla="*/ 147 w 279"/>
                  <a:gd name="T95" fmla="*/ 80 h 114"/>
                  <a:gd name="T96" fmla="*/ 152 w 279"/>
                  <a:gd name="T97" fmla="*/ 70 h 114"/>
                  <a:gd name="T98" fmla="*/ 142 w 279"/>
                  <a:gd name="T99" fmla="*/ 78 h 114"/>
                  <a:gd name="T100" fmla="*/ 144 w 279"/>
                  <a:gd name="T101" fmla="*/ 72 h 114"/>
                  <a:gd name="T102" fmla="*/ 148 w 279"/>
                  <a:gd name="T103" fmla="*/ 66 h 114"/>
                  <a:gd name="T104" fmla="*/ 153 w 279"/>
                  <a:gd name="T105" fmla="*/ 54 h 114"/>
                  <a:gd name="T106" fmla="*/ 152 w 279"/>
                  <a:gd name="T107" fmla="*/ 41 h 114"/>
                  <a:gd name="T108" fmla="*/ 157 w 279"/>
                  <a:gd name="T109" fmla="*/ 40 h 114"/>
                  <a:gd name="T110" fmla="*/ 160 w 279"/>
                  <a:gd name="T111" fmla="*/ 46 h 114"/>
                  <a:gd name="T112" fmla="*/ 160 w 279"/>
                  <a:gd name="T113" fmla="*/ 55 h 114"/>
                  <a:gd name="T114" fmla="*/ 167 w 279"/>
                  <a:gd name="T115" fmla="*/ 49 h 114"/>
                  <a:gd name="T116" fmla="*/ 170 w 279"/>
                  <a:gd name="T117" fmla="*/ 55 h 114"/>
                  <a:gd name="T118" fmla="*/ 168 w 279"/>
                  <a:gd name="T119" fmla="*/ 59 h 114"/>
                  <a:gd name="T120" fmla="*/ 162 w 279"/>
                  <a:gd name="T121" fmla="*/ 73 h 114"/>
                  <a:gd name="T122" fmla="*/ 171 w 279"/>
                  <a:gd name="T123" fmla="*/ 7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9" h="114">
                    <a:moveTo>
                      <a:pt x="0" y="0"/>
                    </a:moveTo>
                    <a:cubicBezTo>
                      <a:pt x="0" y="0"/>
                      <a:pt x="14" y="56"/>
                      <a:pt x="84" y="102"/>
                    </a:cubicBezTo>
                    <a:cubicBezTo>
                      <a:pt x="102" y="114"/>
                      <a:pt x="129" y="114"/>
                      <a:pt x="139" y="114"/>
                    </a:cubicBezTo>
                    <a:cubicBezTo>
                      <a:pt x="150" y="114"/>
                      <a:pt x="177" y="114"/>
                      <a:pt x="194" y="102"/>
                    </a:cubicBezTo>
                    <a:cubicBezTo>
                      <a:pt x="264" y="56"/>
                      <a:pt x="279" y="0"/>
                      <a:pt x="279" y="0"/>
                    </a:cubicBezTo>
                    <a:cubicBezTo>
                      <a:pt x="222" y="34"/>
                      <a:pt x="56" y="34"/>
                      <a:pt x="0" y="0"/>
                    </a:cubicBezTo>
                    <a:close/>
                    <a:moveTo>
                      <a:pt x="140" y="92"/>
                    </a:moveTo>
                    <a:cubicBezTo>
                      <a:pt x="139" y="92"/>
                      <a:pt x="139" y="93"/>
                      <a:pt x="138" y="93"/>
                    </a:cubicBezTo>
                    <a:cubicBezTo>
                      <a:pt x="138" y="93"/>
                      <a:pt x="137" y="93"/>
                      <a:pt x="136" y="94"/>
                    </a:cubicBezTo>
                    <a:cubicBezTo>
                      <a:pt x="134" y="95"/>
                      <a:pt x="134" y="95"/>
                      <a:pt x="134" y="95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7" y="97"/>
                      <a:pt x="126" y="97"/>
                      <a:pt x="125" y="98"/>
                    </a:cubicBezTo>
                    <a:cubicBezTo>
                      <a:pt x="124" y="99"/>
                      <a:pt x="123" y="99"/>
                      <a:pt x="122" y="99"/>
                    </a:cubicBezTo>
                    <a:cubicBezTo>
                      <a:pt x="122" y="99"/>
                      <a:pt x="122" y="99"/>
                      <a:pt x="121" y="99"/>
                    </a:cubicBezTo>
                    <a:cubicBezTo>
                      <a:pt x="119" y="98"/>
                      <a:pt x="117" y="98"/>
                      <a:pt x="117" y="98"/>
                    </a:cubicBezTo>
                    <a:cubicBezTo>
                      <a:pt x="116" y="97"/>
                      <a:pt x="115" y="96"/>
                      <a:pt x="115" y="96"/>
                    </a:cubicBezTo>
                    <a:cubicBezTo>
                      <a:pt x="114" y="95"/>
                      <a:pt x="114" y="94"/>
                      <a:pt x="114" y="93"/>
                    </a:cubicBezTo>
                    <a:cubicBezTo>
                      <a:pt x="114" y="93"/>
                      <a:pt x="114" y="92"/>
                      <a:pt x="115" y="92"/>
                    </a:cubicBezTo>
                    <a:cubicBezTo>
                      <a:pt x="115" y="91"/>
                      <a:pt x="115" y="91"/>
                      <a:pt x="116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8" y="89"/>
                      <a:pt x="129" y="89"/>
                      <a:pt x="130" y="89"/>
                    </a:cubicBezTo>
                    <a:cubicBezTo>
                      <a:pt x="131" y="89"/>
                      <a:pt x="133" y="89"/>
                      <a:pt x="135" y="90"/>
                    </a:cubicBezTo>
                    <a:cubicBezTo>
                      <a:pt x="136" y="90"/>
                      <a:pt x="137" y="90"/>
                      <a:pt x="137" y="90"/>
                    </a:cubicBezTo>
                    <a:cubicBezTo>
                      <a:pt x="140" y="91"/>
                      <a:pt x="140" y="91"/>
                      <a:pt x="140" y="91"/>
                    </a:cubicBezTo>
                    <a:cubicBezTo>
                      <a:pt x="140" y="91"/>
                      <a:pt x="140" y="91"/>
                      <a:pt x="140" y="91"/>
                    </a:cubicBezTo>
                    <a:cubicBezTo>
                      <a:pt x="140" y="91"/>
                      <a:pt x="140" y="92"/>
                      <a:pt x="140" y="92"/>
                    </a:cubicBezTo>
                    <a:cubicBezTo>
                      <a:pt x="140" y="92"/>
                      <a:pt x="140" y="92"/>
                      <a:pt x="140" y="92"/>
                    </a:cubicBezTo>
                    <a:close/>
                    <a:moveTo>
                      <a:pt x="141" y="81"/>
                    </a:move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39" y="80"/>
                    </a:cubicBezTo>
                    <a:cubicBezTo>
                      <a:pt x="139" y="80"/>
                      <a:pt x="138" y="79"/>
                      <a:pt x="137" y="79"/>
                    </a:cubicBezTo>
                    <a:cubicBezTo>
                      <a:pt x="137" y="80"/>
                      <a:pt x="137" y="80"/>
                      <a:pt x="137" y="81"/>
                    </a:cubicBezTo>
                    <a:cubicBezTo>
                      <a:pt x="137" y="81"/>
                      <a:pt x="137" y="82"/>
                      <a:pt x="137" y="82"/>
                    </a:cubicBezTo>
                    <a:cubicBezTo>
                      <a:pt x="137" y="82"/>
                      <a:pt x="137" y="82"/>
                      <a:pt x="136" y="82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3"/>
                      <a:pt x="135" y="83"/>
                      <a:pt x="134" y="84"/>
                    </a:cubicBezTo>
                    <a:cubicBezTo>
                      <a:pt x="134" y="84"/>
                      <a:pt x="133" y="84"/>
                      <a:pt x="132" y="84"/>
                    </a:cubicBezTo>
                    <a:cubicBezTo>
                      <a:pt x="131" y="85"/>
                      <a:pt x="129" y="85"/>
                      <a:pt x="124" y="86"/>
                    </a:cubicBezTo>
                    <a:cubicBezTo>
                      <a:pt x="124" y="87"/>
                      <a:pt x="123" y="87"/>
                      <a:pt x="123" y="87"/>
                    </a:cubicBezTo>
                    <a:cubicBezTo>
                      <a:pt x="123" y="87"/>
                      <a:pt x="122" y="87"/>
                      <a:pt x="122" y="87"/>
                    </a:cubicBezTo>
                    <a:cubicBezTo>
                      <a:pt x="122" y="87"/>
                      <a:pt x="120" y="87"/>
                      <a:pt x="118" y="87"/>
                    </a:cubicBezTo>
                    <a:cubicBezTo>
                      <a:pt x="117" y="87"/>
                      <a:pt x="116" y="86"/>
                      <a:pt x="115" y="86"/>
                    </a:cubicBezTo>
                    <a:cubicBezTo>
                      <a:pt x="113" y="86"/>
                      <a:pt x="112" y="85"/>
                      <a:pt x="110" y="84"/>
                    </a:cubicBezTo>
                    <a:cubicBezTo>
                      <a:pt x="110" y="83"/>
                      <a:pt x="109" y="82"/>
                      <a:pt x="109" y="81"/>
                    </a:cubicBezTo>
                    <a:cubicBezTo>
                      <a:pt x="109" y="81"/>
                      <a:pt x="109" y="80"/>
                      <a:pt x="110" y="80"/>
                    </a:cubicBezTo>
                    <a:cubicBezTo>
                      <a:pt x="110" y="79"/>
                      <a:pt x="110" y="79"/>
                      <a:pt x="111" y="78"/>
                    </a:cubicBezTo>
                    <a:cubicBezTo>
                      <a:pt x="112" y="78"/>
                      <a:pt x="113" y="77"/>
                      <a:pt x="115" y="75"/>
                    </a:cubicBezTo>
                    <a:cubicBezTo>
                      <a:pt x="116" y="74"/>
                      <a:pt x="117" y="74"/>
                      <a:pt x="118" y="73"/>
                    </a:cubicBezTo>
                    <a:cubicBezTo>
                      <a:pt x="119" y="72"/>
                      <a:pt x="120" y="71"/>
                      <a:pt x="121" y="71"/>
                    </a:cubicBezTo>
                    <a:cubicBezTo>
                      <a:pt x="121" y="71"/>
                      <a:pt x="122" y="71"/>
                      <a:pt x="123" y="71"/>
                    </a:cubicBezTo>
                    <a:cubicBezTo>
                      <a:pt x="126" y="70"/>
                      <a:pt x="129" y="69"/>
                      <a:pt x="132" y="68"/>
                    </a:cubicBezTo>
                    <a:cubicBezTo>
                      <a:pt x="135" y="66"/>
                      <a:pt x="139" y="64"/>
                      <a:pt x="143" y="62"/>
                    </a:cubicBezTo>
                    <a:cubicBezTo>
                      <a:pt x="143" y="61"/>
                      <a:pt x="143" y="61"/>
                      <a:pt x="142" y="61"/>
                    </a:cubicBezTo>
                    <a:cubicBezTo>
                      <a:pt x="142" y="60"/>
                      <a:pt x="141" y="60"/>
                      <a:pt x="139" y="58"/>
                    </a:cubicBezTo>
                    <a:cubicBezTo>
                      <a:pt x="139" y="57"/>
                      <a:pt x="138" y="56"/>
                      <a:pt x="138" y="55"/>
                    </a:cubicBezTo>
                    <a:cubicBezTo>
                      <a:pt x="137" y="55"/>
                      <a:pt x="137" y="55"/>
                      <a:pt x="137" y="55"/>
                    </a:cubicBezTo>
                    <a:cubicBezTo>
                      <a:pt x="137" y="55"/>
                      <a:pt x="136" y="55"/>
                      <a:pt x="136" y="56"/>
                    </a:cubicBezTo>
                    <a:cubicBezTo>
                      <a:pt x="136" y="56"/>
                      <a:pt x="136" y="56"/>
                      <a:pt x="135" y="56"/>
                    </a:cubicBezTo>
                    <a:cubicBezTo>
                      <a:pt x="134" y="56"/>
                      <a:pt x="132" y="57"/>
                      <a:pt x="131" y="57"/>
                    </a:cubicBezTo>
                    <a:cubicBezTo>
                      <a:pt x="131" y="58"/>
                      <a:pt x="131" y="59"/>
                      <a:pt x="131" y="60"/>
                    </a:cubicBezTo>
                    <a:cubicBezTo>
                      <a:pt x="132" y="60"/>
                      <a:pt x="132" y="61"/>
                      <a:pt x="132" y="61"/>
                    </a:cubicBezTo>
                    <a:cubicBezTo>
                      <a:pt x="132" y="61"/>
                      <a:pt x="132" y="62"/>
                      <a:pt x="133" y="62"/>
                    </a:cubicBezTo>
                    <a:cubicBezTo>
                      <a:pt x="135" y="62"/>
                      <a:pt x="136" y="62"/>
                      <a:pt x="138" y="63"/>
                    </a:cubicBezTo>
                    <a:cubicBezTo>
                      <a:pt x="138" y="63"/>
                      <a:pt x="138" y="63"/>
                      <a:pt x="139" y="63"/>
                    </a:cubicBezTo>
                    <a:cubicBezTo>
                      <a:pt x="137" y="64"/>
                      <a:pt x="135" y="65"/>
                      <a:pt x="130" y="67"/>
                    </a:cubicBezTo>
                    <a:cubicBezTo>
                      <a:pt x="129" y="68"/>
                      <a:pt x="127" y="68"/>
                      <a:pt x="124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1" y="68"/>
                      <a:pt x="121" y="68"/>
                      <a:pt x="120" y="68"/>
                    </a:cubicBezTo>
                    <a:cubicBezTo>
                      <a:pt x="120" y="68"/>
                      <a:pt x="119" y="69"/>
                      <a:pt x="119" y="69"/>
                    </a:cubicBezTo>
                    <a:cubicBezTo>
                      <a:pt x="119" y="69"/>
                      <a:pt x="119" y="69"/>
                      <a:pt x="119" y="68"/>
                    </a:cubicBezTo>
                    <a:cubicBezTo>
                      <a:pt x="118" y="68"/>
                      <a:pt x="118" y="68"/>
                      <a:pt x="118" y="68"/>
                    </a:cubicBezTo>
                    <a:cubicBezTo>
                      <a:pt x="117" y="68"/>
                      <a:pt x="116" y="68"/>
                      <a:pt x="113" y="67"/>
                    </a:cubicBezTo>
                    <a:cubicBezTo>
                      <a:pt x="111" y="66"/>
                      <a:pt x="110" y="65"/>
                      <a:pt x="108" y="64"/>
                    </a:cubicBezTo>
                    <a:cubicBezTo>
                      <a:pt x="107" y="63"/>
                      <a:pt x="107" y="63"/>
                      <a:pt x="106" y="62"/>
                    </a:cubicBezTo>
                    <a:cubicBezTo>
                      <a:pt x="106" y="62"/>
                      <a:pt x="106" y="62"/>
                      <a:pt x="106" y="61"/>
                    </a:cubicBezTo>
                    <a:cubicBezTo>
                      <a:pt x="106" y="61"/>
                      <a:pt x="106" y="60"/>
                      <a:pt x="106" y="60"/>
                    </a:cubicBezTo>
                    <a:cubicBezTo>
                      <a:pt x="106" y="60"/>
                      <a:pt x="107" y="58"/>
                      <a:pt x="108" y="55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4"/>
                      <a:pt x="111" y="43"/>
                      <a:pt x="112" y="42"/>
                    </a:cubicBezTo>
                    <a:cubicBezTo>
                      <a:pt x="112" y="41"/>
                      <a:pt x="113" y="40"/>
                      <a:pt x="113" y="39"/>
                    </a:cubicBezTo>
                    <a:cubicBezTo>
                      <a:pt x="113" y="39"/>
                      <a:pt x="114" y="39"/>
                      <a:pt x="114" y="38"/>
                    </a:cubicBezTo>
                    <a:cubicBezTo>
                      <a:pt x="114" y="38"/>
                      <a:pt x="115" y="37"/>
                      <a:pt x="115" y="37"/>
                    </a:cubicBezTo>
                    <a:cubicBezTo>
                      <a:pt x="116" y="37"/>
                      <a:pt x="117" y="38"/>
                      <a:pt x="117" y="39"/>
                    </a:cubicBezTo>
                    <a:cubicBezTo>
                      <a:pt x="118" y="40"/>
                      <a:pt x="118" y="40"/>
                      <a:pt x="119" y="41"/>
                    </a:cubicBezTo>
                    <a:cubicBezTo>
                      <a:pt x="119" y="42"/>
                      <a:pt x="119" y="43"/>
                      <a:pt x="120" y="44"/>
                    </a:cubicBezTo>
                    <a:cubicBezTo>
                      <a:pt x="121" y="44"/>
                      <a:pt x="122" y="44"/>
                      <a:pt x="122" y="44"/>
                    </a:cubicBezTo>
                    <a:cubicBezTo>
                      <a:pt x="123" y="44"/>
                      <a:pt x="124" y="44"/>
                      <a:pt x="126" y="44"/>
                    </a:cubicBezTo>
                    <a:cubicBezTo>
                      <a:pt x="127" y="44"/>
                      <a:pt x="128" y="44"/>
                      <a:pt x="129" y="44"/>
                    </a:cubicBezTo>
                    <a:cubicBezTo>
                      <a:pt x="130" y="44"/>
                      <a:pt x="132" y="44"/>
                      <a:pt x="135" y="44"/>
                    </a:cubicBezTo>
                    <a:cubicBezTo>
                      <a:pt x="135" y="43"/>
                      <a:pt x="134" y="43"/>
                      <a:pt x="134" y="42"/>
                    </a:cubicBezTo>
                    <a:cubicBezTo>
                      <a:pt x="134" y="42"/>
                      <a:pt x="134" y="42"/>
                      <a:pt x="135" y="41"/>
                    </a:cubicBezTo>
                    <a:cubicBezTo>
                      <a:pt x="135" y="41"/>
                      <a:pt x="135" y="40"/>
                      <a:pt x="136" y="40"/>
                    </a:cubicBezTo>
                    <a:cubicBezTo>
                      <a:pt x="136" y="40"/>
                      <a:pt x="137" y="41"/>
                      <a:pt x="137" y="41"/>
                    </a:cubicBezTo>
                    <a:cubicBezTo>
                      <a:pt x="137" y="41"/>
                      <a:pt x="137" y="41"/>
                      <a:pt x="138" y="42"/>
                    </a:cubicBezTo>
                    <a:cubicBezTo>
                      <a:pt x="139" y="43"/>
                      <a:pt x="140" y="43"/>
                      <a:pt x="140" y="43"/>
                    </a:cubicBezTo>
                    <a:cubicBezTo>
                      <a:pt x="140" y="43"/>
                      <a:pt x="140" y="44"/>
                      <a:pt x="141" y="44"/>
                    </a:cubicBezTo>
                    <a:cubicBezTo>
                      <a:pt x="142" y="46"/>
                      <a:pt x="143" y="48"/>
                      <a:pt x="144" y="49"/>
                    </a:cubicBezTo>
                    <a:cubicBezTo>
                      <a:pt x="144" y="50"/>
                      <a:pt x="144" y="51"/>
                      <a:pt x="144" y="52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4" y="55"/>
                      <a:pt x="145" y="56"/>
                      <a:pt x="146" y="58"/>
                    </a:cubicBezTo>
                    <a:cubicBezTo>
                      <a:pt x="147" y="59"/>
                      <a:pt x="147" y="60"/>
                      <a:pt x="148" y="61"/>
                    </a:cubicBezTo>
                    <a:cubicBezTo>
                      <a:pt x="147" y="62"/>
                      <a:pt x="146" y="62"/>
                      <a:pt x="145" y="62"/>
                    </a:cubicBezTo>
                    <a:cubicBezTo>
                      <a:pt x="142" y="64"/>
                      <a:pt x="141" y="65"/>
                      <a:pt x="140" y="65"/>
                    </a:cubicBezTo>
                    <a:cubicBezTo>
                      <a:pt x="139" y="66"/>
                      <a:pt x="138" y="67"/>
                      <a:pt x="137" y="67"/>
                    </a:cubicBezTo>
                    <a:cubicBezTo>
                      <a:pt x="136" y="68"/>
                      <a:pt x="135" y="69"/>
                      <a:pt x="134" y="69"/>
                    </a:cubicBezTo>
                    <a:cubicBezTo>
                      <a:pt x="136" y="71"/>
                      <a:pt x="137" y="72"/>
                      <a:pt x="138" y="73"/>
                    </a:cubicBezTo>
                    <a:cubicBezTo>
                      <a:pt x="139" y="75"/>
                      <a:pt x="140" y="76"/>
                      <a:pt x="141" y="78"/>
                    </a:cubicBezTo>
                    <a:cubicBezTo>
                      <a:pt x="141" y="79"/>
                      <a:pt x="141" y="80"/>
                      <a:pt x="142" y="81"/>
                    </a:cubicBezTo>
                    <a:cubicBezTo>
                      <a:pt x="141" y="81"/>
                      <a:pt x="141" y="81"/>
                      <a:pt x="141" y="81"/>
                    </a:cubicBezTo>
                    <a:close/>
                    <a:moveTo>
                      <a:pt x="164" y="89"/>
                    </a:moveTo>
                    <a:cubicBezTo>
                      <a:pt x="164" y="89"/>
                      <a:pt x="163" y="90"/>
                      <a:pt x="162" y="90"/>
                    </a:cubicBezTo>
                    <a:cubicBezTo>
                      <a:pt x="162" y="91"/>
                      <a:pt x="161" y="92"/>
                      <a:pt x="160" y="93"/>
                    </a:cubicBezTo>
                    <a:cubicBezTo>
                      <a:pt x="159" y="93"/>
                      <a:pt x="159" y="94"/>
                      <a:pt x="159" y="94"/>
                    </a:cubicBezTo>
                    <a:cubicBezTo>
                      <a:pt x="159" y="95"/>
                      <a:pt x="159" y="95"/>
                      <a:pt x="159" y="95"/>
                    </a:cubicBezTo>
                    <a:cubicBezTo>
                      <a:pt x="161" y="97"/>
                      <a:pt x="162" y="98"/>
                      <a:pt x="162" y="98"/>
                    </a:cubicBezTo>
                    <a:cubicBezTo>
                      <a:pt x="162" y="98"/>
                      <a:pt x="162" y="99"/>
                      <a:pt x="162" y="101"/>
                    </a:cubicBezTo>
                    <a:cubicBezTo>
                      <a:pt x="161" y="101"/>
                      <a:pt x="160" y="101"/>
                      <a:pt x="159" y="101"/>
                    </a:cubicBezTo>
                    <a:cubicBezTo>
                      <a:pt x="158" y="101"/>
                      <a:pt x="157" y="100"/>
                      <a:pt x="156" y="100"/>
                    </a:cubicBezTo>
                    <a:cubicBezTo>
                      <a:pt x="155" y="99"/>
                      <a:pt x="155" y="99"/>
                      <a:pt x="154" y="99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3" y="99"/>
                      <a:pt x="153" y="99"/>
                      <a:pt x="153" y="99"/>
                    </a:cubicBezTo>
                    <a:cubicBezTo>
                      <a:pt x="151" y="97"/>
                      <a:pt x="149" y="96"/>
                      <a:pt x="148" y="95"/>
                    </a:cubicBezTo>
                    <a:cubicBezTo>
                      <a:pt x="147" y="94"/>
                      <a:pt x="147" y="93"/>
                      <a:pt x="147" y="92"/>
                    </a:cubicBezTo>
                    <a:cubicBezTo>
                      <a:pt x="147" y="90"/>
                      <a:pt x="149" y="89"/>
                      <a:pt x="152" y="89"/>
                    </a:cubicBezTo>
                    <a:cubicBezTo>
                      <a:pt x="153" y="89"/>
                      <a:pt x="154" y="89"/>
                      <a:pt x="155" y="89"/>
                    </a:cubicBezTo>
                    <a:cubicBezTo>
                      <a:pt x="157" y="90"/>
                      <a:pt x="157" y="90"/>
                      <a:pt x="157" y="90"/>
                    </a:cubicBezTo>
                    <a:cubicBezTo>
                      <a:pt x="158" y="90"/>
                      <a:pt x="158" y="90"/>
                      <a:pt x="159" y="90"/>
                    </a:cubicBezTo>
                    <a:cubicBezTo>
                      <a:pt x="160" y="90"/>
                      <a:pt x="161" y="90"/>
                      <a:pt x="164" y="89"/>
                    </a:cubicBezTo>
                    <a:cubicBezTo>
                      <a:pt x="164" y="89"/>
                      <a:pt x="164" y="89"/>
                      <a:pt x="164" y="89"/>
                    </a:cubicBezTo>
                    <a:close/>
                    <a:moveTo>
                      <a:pt x="170" y="78"/>
                    </a:moveTo>
                    <a:cubicBezTo>
                      <a:pt x="169" y="78"/>
                      <a:pt x="167" y="78"/>
                      <a:pt x="165" y="79"/>
                    </a:cubicBezTo>
                    <a:cubicBezTo>
                      <a:pt x="162" y="80"/>
                      <a:pt x="159" y="81"/>
                      <a:pt x="156" y="82"/>
                    </a:cubicBezTo>
                    <a:cubicBezTo>
                      <a:pt x="156" y="82"/>
                      <a:pt x="156" y="82"/>
                      <a:pt x="156" y="83"/>
                    </a:cubicBezTo>
                    <a:cubicBezTo>
                      <a:pt x="156" y="83"/>
                      <a:pt x="156" y="83"/>
                      <a:pt x="156" y="83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84"/>
                      <a:pt x="155" y="84"/>
                      <a:pt x="155" y="85"/>
                    </a:cubicBezTo>
                    <a:cubicBezTo>
                      <a:pt x="155" y="85"/>
                      <a:pt x="154" y="85"/>
                      <a:pt x="154" y="85"/>
                    </a:cubicBezTo>
                    <a:cubicBezTo>
                      <a:pt x="154" y="85"/>
                      <a:pt x="153" y="85"/>
                      <a:pt x="153" y="85"/>
                    </a:cubicBezTo>
                    <a:cubicBezTo>
                      <a:pt x="151" y="84"/>
                      <a:pt x="151" y="84"/>
                      <a:pt x="151" y="84"/>
                    </a:cubicBezTo>
                    <a:cubicBezTo>
                      <a:pt x="150" y="84"/>
                      <a:pt x="149" y="83"/>
                      <a:pt x="148" y="83"/>
                    </a:cubicBezTo>
                    <a:cubicBezTo>
                      <a:pt x="148" y="82"/>
                      <a:pt x="147" y="82"/>
                      <a:pt x="147" y="81"/>
                    </a:cubicBezTo>
                    <a:cubicBezTo>
                      <a:pt x="147" y="81"/>
                      <a:pt x="147" y="80"/>
                      <a:pt x="147" y="80"/>
                    </a:cubicBezTo>
                    <a:cubicBezTo>
                      <a:pt x="147" y="80"/>
                      <a:pt x="148" y="80"/>
                      <a:pt x="149" y="78"/>
                    </a:cubicBezTo>
                    <a:cubicBezTo>
                      <a:pt x="149" y="78"/>
                      <a:pt x="150" y="76"/>
                      <a:pt x="151" y="74"/>
                    </a:cubicBezTo>
                    <a:cubicBezTo>
                      <a:pt x="151" y="73"/>
                      <a:pt x="151" y="71"/>
                      <a:pt x="152" y="70"/>
                    </a:cubicBezTo>
                    <a:cubicBezTo>
                      <a:pt x="152" y="69"/>
                      <a:pt x="152" y="68"/>
                      <a:pt x="152" y="68"/>
                    </a:cubicBezTo>
                    <a:cubicBezTo>
                      <a:pt x="151" y="69"/>
                      <a:pt x="150" y="69"/>
                      <a:pt x="149" y="70"/>
                    </a:cubicBezTo>
                    <a:cubicBezTo>
                      <a:pt x="146" y="72"/>
                      <a:pt x="144" y="75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3" y="76"/>
                      <a:pt x="143" y="76"/>
                      <a:pt x="143" y="76"/>
                    </a:cubicBezTo>
                    <a:cubicBezTo>
                      <a:pt x="144" y="73"/>
                      <a:pt x="144" y="72"/>
                      <a:pt x="144" y="72"/>
                    </a:cubicBezTo>
                    <a:cubicBezTo>
                      <a:pt x="144" y="72"/>
                      <a:pt x="145" y="71"/>
                      <a:pt x="145" y="70"/>
                    </a:cubicBezTo>
                    <a:cubicBezTo>
                      <a:pt x="146" y="68"/>
                      <a:pt x="147" y="67"/>
                      <a:pt x="147" y="67"/>
                    </a:cubicBezTo>
                    <a:cubicBezTo>
                      <a:pt x="147" y="67"/>
                      <a:pt x="148" y="66"/>
                      <a:pt x="148" y="66"/>
                    </a:cubicBezTo>
                    <a:cubicBezTo>
                      <a:pt x="149" y="65"/>
                      <a:pt x="150" y="63"/>
                      <a:pt x="153" y="60"/>
                    </a:cubicBezTo>
                    <a:cubicBezTo>
                      <a:pt x="153" y="58"/>
                      <a:pt x="154" y="57"/>
                      <a:pt x="154" y="57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1"/>
                      <a:pt x="153" y="49"/>
                      <a:pt x="153" y="48"/>
                    </a:cubicBezTo>
                    <a:cubicBezTo>
                      <a:pt x="153" y="48"/>
                      <a:pt x="153" y="46"/>
                      <a:pt x="152" y="42"/>
                    </a:cubicBezTo>
                    <a:cubicBezTo>
                      <a:pt x="152" y="42"/>
                      <a:pt x="152" y="42"/>
                      <a:pt x="152" y="41"/>
                    </a:cubicBezTo>
                    <a:cubicBezTo>
                      <a:pt x="152" y="41"/>
                      <a:pt x="152" y="40"/>
                      <a:pt x="153" y="40"/>
                    </a:cubicBezTo>
                    <a:cubicBezTo>
                      <a:pt x="153" y="39"/>
                      <a:pt x="154" y="39"/>
                      <a:pt x="154" y="39"/>
                    </a:cubicBezTo>
                    <a:cubicBezTo>
                      <a:pt x="155" y="39"/>
                      <a:pt x="156" y="39"/>
                      <a:pt x="157" y="40"/>
                    </a:cubicBezTo>
                    <a:cubicBezTo>
                      <a:pt x="157" y="41"/>
                      <a:pt x="157" y="41"/>
                      <a:pt x="157" y="42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60" y="46"/>
                      <a:pt x="160" y="46"/>
                      <a:pt x="160" y="46"/>
                    </a:cubicBezTo>
                    <a:cubicBezTo>
                      <a:pt x="160" y="47"/>
                      <a:pt x="160" y="47"/>
                      <a:pt x="160" y="47"/>
                    </a:cubicBezTo>
                    <a:cubicBezTo>
                      <a:pt x="160" y="48"/>
                      <a:pt x="160" y="48"/>
                      <a:pt x="160" y="49"/>
                    </a:cubicBezTo>
                    <a:cubicBezTo>
                      <a:pt x="160" y="49"/>
                      <a:pt x="160" y="51"/>
                      <a:pt x="160" y="55"/>
                    </a:cubicBezTo>
                    <a:cubicBezTo>
                      <a:pt x="161" y="54"/>
                      <a:pt x="162" y="53"/>
                      <a:pt x="162" y="52"/>
                    </a:cubicBezTo>
                    <a:cubicBezTo>
                      <a:pt x="164" y="51"/>
                      <a:pt x="165" y="50"/>
                      <a:pt x="166" y="49"/>
                    </a:cubicBezTo>
                    <a:cubicBezTo>
                      <a:pt x="166" y="49"/>
                      <a:pt x="166" y="49"/>
                      <a:pt x="167" y="49"/>
                    </a:cubicBezTo>
                    <a:cubicBezTo>
                      <a:pt x="167" y="49"/>
                      <a:pt x="168" y="49"/>
                      <a:pt x="168" y="50"/>
                    </a:cubicBezTo>
                    <a:cubicBezTo>
                      <a:pt x="168" y="50"/>
                      <a:pt x="169" y="51"/>
                      <a:pt x="169" y="53"/>
                    </a:cubicBezTo>
                    <a:cubicBezTo>
                      <a:pt x="169" y="53"/>
                      <a:pt x="169" y="54"/>
                      <a:pt x="170" y="55"/>
                    </a:cubicBezTo>
                    <a:cubicBezTo>
                      <a:pt x="171" y="55"/>
                      <a:pt x="171" y="56"/>
                      <a:pt x="171" y="57"/>
                    </a:cubicBezTo>
                    <a:cubicBezTo>
                      <a:pt x="171" y="57"/>
                      <a:pt x="171" y="58"/>
                      <a:pt x="170" y="58"/>
                    </a:cubicBezTo>
                    <a:cubicBezTo>
                      <a:pt x="170" y="58"/>
                      <a:pt x="170" y="58"/>
                      <a:pt x="168" y="59"/>
                    </a:cubicBezTo>
                    <a:cubicBezTo>
                      <a:pt x="166" y="62"/>
                      <a:pt x="164" y="64"/>
                      <a:pt x="163" y="66"/>
                    </a:cubicBezTo>
                    <a:cubicBezTo>
                      <a:pt x="161" y="68"/>
                      <a:pt x="160" y="70"/>
                      <a:pt x="159" y="73"/>
                    </a:cubicBezTo>
                    <a:cubicBezTo>
                      <a:pt x="160" y="73"/>
                      <a:pt x="161" y="73"/>
                      <a:pt x="162" y="73"/>
                    </a:cubicBezTo>
                    <a:cubicBezTo>
                      <a:pt x="164" y="72"/>
                      <a:pt x="165" y="71"/>
                      <a:pt x="166" y="71"/>
                    </a:cubicBezTo>
                    <a:cubicBezTo>
                      <a:pt x="166" y="71"/>
                      <a:pt x="167" y="72"/>
                      <a:pt x="168" y="73"/>
                    </a:cubicBezTo>
                    <a:cubicBezTo>
                      <a:pt x="170" y="74"/>
                      <a:pt x="171" y="75"/>
                      <a:pt x="171" y="76"/>
                    </a:cubicBezTo>
                    <a:cubicBezTo>
                      <a:pt x="172" y="76"/>
                      <a:pt x="172" y="77"/>
                      <a:pt x="172" y="79"/>
                    </a:cubicBezTo>
                    <a:cubicBezTo>
                      <a:pt x="171" y="78"/>
                      <a:pt x="171" y="78"/>
                      <a:pt x="17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="" id="{2A5AEC72-0199-4054-AC5E-E036D010262B}"/>
              </a:ext>
            </a:extLst>
          </p:cNvPr>
          <p:cNvGrpSpPr/>
          <p:nvPr/>
        </p:nvGrpSpPr>
        <p:grpSpPr>
          <a:xfrm>
            <a:off x="6666741" y="3878034"/>
            <a:ext cx="1406982" cy="1406982"/>
            <a:chOff x="6666741" y="3878034"/>
            <a:chExt cx="1406982" cy="140698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65874A6A-AADA-47C9-9327-2EAF5FE3F2C2}"/>
                </a:ext>
              </a:extLst>
            </p:cNvPr>
            <p:cNvSpPr/>
            <p:nvPr/>
          </p:nvSpPr>
          <p:spPr>
            <a:xfrm>
              <a:off x="6666741" y="3878034"/>
              <a:ext cx="1406982" cy="140698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68AA4F19-898D-43EB-8C0C-DC1397C4C99D}"/>
                </a:ext>
              </a:extLst>
            </p:cNvPr>
            <p:cNvSpPr/>
            <p:nvPr/>
          </p:nvSpPr>
          <p:spPr>
            <a:xfrm>
              <a:off x="6867530" y="4633570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新秀丽繁体" panose="02010601030101010101" pitchFamily="2" charset="-122"/>
                  <a:ea typeface="方正新秀丽繁体" panose="02010601030101010101" pitchFamily="2" charset="-122"/>
                </a:rPr>
                <a:t>五谷丰登</a:t>
              </a:r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7ACA053E-D230-408F-BD7E-7A5377D41BE2}"/>
                </a:ext>
              </a:extLst>
            </p:cNvPr>
            <p:cNvGrpSpPr/>
            <p:nvPr/>
          </p:nvGrpSpPr>
          <p:grpSpPr>
            <a:xfrm>
              <a:off x="7164613" y="4298429"/>
              <a:ext cx="411238" cy="223917"/>
              <a:chOff x="-6405563" y="3263900"/>
              <a:chExt cx="1052513" cy="573088"/>
            </a:xfrm>
            <a:solidFill>
              <a:schemeClr val="bg1"/>
            </a:solidFill>
          </p:grpSpPr>
          <p:sp>
            <p:nvSpPr>
              <p:cNvPr id="107" name="Freeform 50">
                <a:extLst>
                  <a:ext uri="{FF2B5EF4-FFF2-40B4-BE49-F238E27FC236}">
                    <a16:creationId xmlns:a16="http://schemas.microsoft.com/office/drawing/2014/main" xmlns="" id="{884E2729-9637-4EDF-BA3F-C0E5B16F8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65813" y="3330575"/>
                <a:ext cx="42863" cy="142875"/>
              </a:xfrm>
              <a:custGeom>
                <a:avLst/>
                <a:gdLst>
                  <a:gd name="T0" fmla="*/ 12 w 13"/>
                  <a:gd name="T1" fmla="*/ 3 h 43"/>
                  <a:gd name="T2" fmla="*/ 5 w 13"/>
                  <a:gd name="T3" fmla="*/ 7 h 43"/>
                  <a:gd name="T4" fmla="*/ 2 w 13"/>
                  <a:gd name="T5" fmla="*/ 36 h 43"/>
                  <a:gd name="T6" fmla="*/ 12 w 13"/>
                  <a:gd name="T7" fmla="*/ 40 h 43"/>
                  <a:gd name="T8" fmla="*/ 12 w 13"/>
                  <a:gd name="T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3">
                    <a:moveTo>
                      <a:pt x="12" y="3"/>
                    </a:moveTo>
                    <a:cubicBezTo>
                      <a:pt x="12" y="3"/>
                      <a:pt x="7" y="0"/>
                      <a:pt x="5" y="7"/>
                    </a:cubicBezTo>
                    <a:cubicBezTo>
                      <a:pt x="3" y="13"/>
                      <a:pt x="4" y="33"/>
                      <a:pt x="2" y="36"/>
                    </a:cubicBezTo>
                    <a:cubicBezTo>
                      <a:pt x="0" y="39"/>
                      <a:pt x="4" y="43"/>
                      <a:pt x="12" y="40"/>
                    </a:cubicBezTo>
                    <a:cubicBezTo>
                      <a:pt x="13" y="32"/>
                      <a:pt x="3" y="24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1">
                <a:extLst>
                  <a:ext uri="{FF2B5EF4-FFF2-40B4-BE49-F238E27FC236}">
                    <a16:creationId xmlns:a16="http://schemas.microsoft.com/office/drawing/2014/main" xmlns="" id="{22BF0EB3-8C31-461D-8D68-1DD3327B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26126" y="3349625"/>
                <a:ext cx="201613" cy="142875"/>
              </a:xfrm>
              <a:custGeom>
                <a:avLst/>
                <a:gdLst>
                  <a:gd name="T0" fmla="*/ 61 w 61"/>
                  <a:gd name="T1" fmla="*/ 35 h 43"/>
                  <a:gd name="T2" fmla="*/ 0 w 61"/>
                  <a:gd name="T3" fmla="*/ 5 h 43"/>
                  <a:gd name="T4" fmla="*/ 61 w 61"/>
                  <a:gd name="T5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43">
                    <a:moveTo>
                      <a:pt x="61" y="35"/>
                    </a:moveTo>
                    <a:cubicBezTo>
                      <a:pt x="61" y="35"/>
                      <a:pt x="4" y="43"/>
                      <a:pt x="0" y="5"/>
                    </a:cubicBezTo>
                    <a:cubicBezTo>
                      <a:pt x="53" y="0"/>
                      <a:pt x="61" y="35"/>
                      <a:pt x="6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2">
                <a:extLst>
                  <a:ext uri="{FF2B5EF4-FFF2-40B4-BE49-F238E27FC236}">
                    <a16:creationId xmlns:a16="http://schemas.microsoft.com/office/drawing/2014/main" xmlns="" id="{D3B8D32B-2DC2-4949-9F36-F1FA4D0460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67426" y="3346450"/>
                <a:ext cx="204788" cy="152400"/>
              </a:xfrm>
              <a:custGeom>
                <a:avLst/>
                <a:gdLst>
                  <a:gd name="T0" fmla="*/ 0 w 62"/>
                  <a:gd name="T1" fmla="*/ 35 h 46"/>
                  <a:gd name="T2" fmla="*/ 62 w 62"/>
                  <a:gd name="T3" fmla="*/ 8 h 46"/>
                  <a:gd name="T4" fmla="*/ 0 w 62"/>
                  <a:gd name="T5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46">
                    <a:moveTo>
                      <a:pt x="0" y="35"/>
                    </a:moveTo>
                    <a:cubicBezTo>
                      <a:pt x="0" y="35"/>
                      <a:pt x="56" y="46"/>
                      <a:pt x="62" y="8"/>
                    </a:cubicBezTo>
                    <a:cubicBezTo>
                      <a:pt x="9" y="0"/>
                      <a:pt x="0" y="35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3">
                <a:extLst>
                  <a:ext uri="{FF2B5EF4-FFF2-40B4-BE49-F238E27FC236}">
                    <a16:creationId xmlns:a16="http://schemas.microsoft.com/office/drawing/2014/main" xmlns="" id="{8F5F9F0E-A195-48AD-B1C5-FF8D00B0C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05563" y="3306763"/>
                <a:ext cx="222250" cy="212725"/>
              </a:xfrm>
              <a:custGeom>
                <a:avLst/>
                <a:gdLst>
                  <a:gd name="T0" fmla="*/ 0 w 67"/>
                  <a:gd name="T1" fmla="*/ 25 h 64"/>
                  <a:gd name="T2" fmla="*/ 67 w 67"/>
                  <a:gd name="T3" fmla="*/ 34 h 64"/>
                  <a:gd name="T4" fmla="*/ 0 w 67"/>
                  <a:gd name="T5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64">
                    <a:moveTo>
                      <a:pt x="0" y="25"/>
                    </a:moveTo>
                    <a:cubicBezTo>
                      <a:pt x="0" y="25"/>
                      <a:pt x="43" y="64"/>
                      <a:pt x="67" y="34"/>
                    </a:cubicBezTo>
                    <a:cubicBezTo>
                      <a:pt x="26" y="0"/>
                      <a:pt x="0" y="25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4">
                <a:extLst>
                  <a:ext uri="{FF2B5EF4-FFF2-40B4-BE49-F238E27FC236}">
                    <a16:creationId xmlns:a16="http://schemas.microsoft.com/office/drawing/2014/main" xmlns="" id="{8CBA45A1-36AD-48F8-8E82-D9C5DD9099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030913" y="3459163"/>
                <a:ext cx="347663" cy="347663"/>
              </a:xfrm>
              <a:custGeom>
                <a:avLst/>
                <a:gdLst>
                  <a:gd name="T0" fmla="*/ 64 w 105"/>
                  <a:gd name="T1" fmla="*/ 1 h 105"/>
                  <a:gd name="T2" fmla="*/ 49 w 105"/>
                  <a:gd name="T3" fmla="*/ 0 h 105"/>
                  <a:gd name="T4" fmla="*/ 0 w 105"/>
                  <a:gd name="T5" fmla="*/ 53 h 105"/>
                  <a:gd name="T6" fmla="*/ 53 w 105"/>
                  <a:gd name="T7" fmla="*/ 105 h 105"/>
                  <a:gd name="T8" fmla="*/ 105 w 105"/>
                  <a:gd name="T9" fmla="*/ 53 h 105"/>
                  <a:gd name="T10" fmla="*/ 64 w 105"/>
                  <a:gd name="T11" fmla="*/ 1 h 105"/>
                  <a:gd name="T12" fmla="*/ 45 w 105"/>
                  <a:gd name="T13" fmla="*/ 94 h 105"/>
                  <a:gd name="T14" fmla="*/ 44 w 105"/>
                  <a:gd name="T15" fmla="*/ 93 h 105"/>
                  <a:gd name="T16" fmla="*/ 45 w 105"/>
                  <a:gd name="T17" fmla="*/ 91 h 105"/>
                  <a:gd name="T18" fmla="*/ 46 w 105"/>
                  <a:gd name="T19" fmla="*/ 93 h 105"/>
                  <a:gd name="T20" fmla="*/ 45 w 105"/>
                  <a:gd name="T21" fmla="*/ 94 h 105"/>
                  <a:gd name="T22" fmla="*/ 54 w 105"/>
                  <a:gd name="T23" fmla="*/ 93 h 105"/>
                  <a:gd name="T24" fmla="*/ 53 w 105"/>
                  <a:gd name="T25" fmla="*/ 91 h 105"/>
                  <a:gd name="T26" fmla="*/ 54 w 105"/>
                  <a:gd name="T27" fmla="*/ 90 h 105"/>
                  <a:gd name="T28" fmla="*/ 56 w 105"/>
                  <a:gd name="T29" fmla="*/ 91 h 105"/>
                  <a:gd name="T30" fmla="*/ 54 w 105"/>
                  <a:gd name="T31" fmla="*/ 93 h 105"/>
                  <a:gd name="T32" fmla="*/ 61 w 105"/>
                  <a:gd name="T33" fmla="*/ 94 h 105"/>
                  <a:gd name="T34" fmla="*/ 60 w 105"/>
                  <a:gd name="T35" fmla="*/ 93 h 105"/>
                  <a:gd name="T36" fmla="*/ 61 w 105"/>
                  <a:gd name="T37" fmla="*/ 91 h 105"/>
                  <a:gd name="T38" fmla="*/ 63 w 105"/>
                  <a:gd name="T39" fmla="*/ 93 h 105"/>
                  <a:gd name="T40" fmla="*/ 61 w 105"/>
                  <a:gd name="T41" fmla="*/ 94 h 105"/>
                  <a:gd name="T42" fmla="*/ 66 w 105"/>
                  <a:gd name="T43" fmla="*/ 87 h 105"/>
                  <a:gd name="T44" fmla="*/ 63 w 105"/>
                  <a:gd name="T45" fmla="*/ 84 h 105"/>
                  <a:gd name="T46" fmla="*/ 66 w 105"/>
                  <a:gd name="T47" fmla="*/ 82 h 105"/>
                  <a:gd name="T48" fmla="*/ 69 w 105"/>
                  <a:gd name="T49" fmla="*/ 84 h 105"/>
                  <a:gd name="T50" fmla="*/ 66 w 105"/>
                  <a:gd name="T51" fmla="*/ 87 h 105"/>
                  <a:gd name="T52" fmla="*/ 74 w 105"/>
                  <a:gd name="T53" fmla="*/ 89 h 105"/>
                  <a:gd name="T54" fmla="*/ 73 w 105"/>
                  <a:gd name="T55" fmla="*/ 88 h 105"/>
                  <a:gd name="T56" fmla="*/ 74 w 105"/>
                  <a:gd name="T57" fmla="*/ 87 h 105"/>
                  <a:gd name="T58" fmla="*/ 76 w 105"/>
                  <a:gd name="T59" fmla="*/ 88 h 105"/>
                  <a:gd name="T60" fmla="*/ 74 w 105"/>
                  <a:gd name="T61" fmla="*/ 89 h 105"/>
                  <a:gd name="T62" fmla="*/ 74 w 105"/>
                  <a:gd name="T63" fmla="*/ 82 h 105"/>
                  <a:gd name="T64" fmla="*/ 73 w 105"/>
                  <a:gd name="T65" fmla="*/ 80 h 105"/>
                  <a:gd name="T66" fmla="*/ 74 w 105"/>
                  <a:gd name="T67" fmla="*/ 78 h 105"/>
                  <a:gd name="T68" fmla="*/ 76 w 105"/>
                  <a:gd name="T69" fmla="*/ 80 h 105"/>
                  <a:gd name="T70" fmla="*/ 74 w 105"/>
                  <a:gd name="T71" fmla="*/ 82 h 105"/>
                  <a:gd name="T72" fmla="*/ 84 w 105"/>
                  <a:gd name="T73" fmla="*/ 77 h 105"/>
                  <a:gd name="T74" fmla="*/ 83 w 105"/>
                  <a:gd name="T75" fmla="*/ 76 h 105"/>
                  <a:gd name="T76" fmla="*/ 84 w 105"/>
                  <a:gd name="T77" fmla="*/ 75 h 105"/>
                  <a:gd name="T78" fmla="*/ 85 w 105"/>
                  <a:gd name="T79" fmla="*/ 76 h 105"/>
                  <a:gd name="T80" fmla="*/ 84 w 105"/>
                  <a:gd name="T81" fmla="*/ 77 h 105"/>
                  <a:gd name="T82" fmla="*/ 89 w 105"/>
                  <a:gd name="T83" fmla="*/ 69 h 105"/>
                  <a:gd name="T84" fmla="*/ 88 w 105"/>
                  <a:gd name="T85" fmla="*/ 68 h 105"/>
                  <a:gd name="T86" fmla="*/ 89 w 105"/>
                  <a:gd name="T87" fmla="*/ 66 h 105"/>
                  <a:gd name="T88" fmla="*/ 91 w 105"/>
                  <a:gd name="T89" fmla="*/ 68 h 105"/>
                  <a:gd name="T90" fmla="*/ 89 w 105"/>
                  <a:gd name="T91" fmla="*/ 69 h 105"/>
                  <a:gd name="T92" fmla="*/ 93 w 105"/>
                  <a:gd name="T93" fmla="*/ 57 h 105"/>
                  <a:gd name="T94" fmla="*/ 92 w 105"/>
                  <a:gd name="T95" fmla="*/ 56 h 105"/>
                  <a:gd name="T96" fmla="*/ 93 w 105"/>
                  <a:gd name="T97" fmla="*/ 55 h 105"/>
                  <a:gd name="T98" fmla="*/ 94 w 105"/>
                  <a:gd name="T99" fmla="*/ 56 h 105"/>
                  <a:gd name="T100" fmla="*/ 93 w 105"/>
                  <a:gd name="T101" fmla="*/ 5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5" h="105">
                    <a:moveTo>
                      <a:pt x="64" y="1"/>
                    </a:moveTo>
                    <a:cubicBezTo>
                      <a:pt x="62" y="3"/>
                      <a:pt x="55" y="6"/>
                      <a:pt x="49" y="0"/>
                    </a:cubicBezTo>
                    <a:cubicBezTo>
                      <a:pt x="22" y="2"/>
                      <a:pt x="0" y="25"/>
                      <a:pt x="0" y="53"/>
                    </a:cubicBezTo>
                    <a:cubicBezTo>
                      <a:pt x="0" y="82"/>
                      <a:pt x="24" y="105"/>
                      <a:pt x="53" y="105"/>
                    </a:cubicBezTo>
                    <a:cubicBezTo>
                      <a:pt x="82" y="105"/>
                      <a:pt x="105" y="82"/>
                      <a:pt x="105" y="53"/>
                    </a:cubicBezTo>
                    <a:cubicBezTo>
                      <a:pt x="105" y="27"/>
                      <a:pt x="88" y="6"/>
                      <a:pt x="64" y="1"/>
                    </a:cubicBezTo>
                    <a:close/>
                    <a:moveTo>
                      <a:pt x="45" y="94"/>
                    </a:moveTo>
                    <a:cubicBezTo>
                      <a:pt x="44" y="94"/>
                      <a:pt x="44" y="93"/>
                      <a:pt x="44" y="93"/>
                    </a:cubicBezTo>
                    <a:cubicBezTo>
                      <a:pt x="44" y="92"/>
                      <a:pt x="44" y="91"/>
                      <a:pt x="45" y="91"/>
                    </a:cubicBezTo>
                    <a:cubicBezTo>
                      <a:pt x="46" y="91"/>
                      <a:pt x="46" y="92"/>
                      <a:pt x="46" y="93"/>
                    </a:cubicBezTo>
                    <a:cubicBezTo>
                      <a:pt x="46" y="93"/>
                      <a:pt x="46" y="94"/>
                      <a:pt x="45" y="94"/>
                    </a:cubicBezTo>
                    <a:close/>
                    <a:moveTo>
                      <a:pt x="54" y="93"/>
                    </a:moveTo>
                    <a:cubicBezTo>
                      <a:pt x="54" y="93"/>
                      <a:pt x="53" y="92"/>
                      <a:pt x="53" y="91"/>
                    </a:cubicBezTo>
                    <a:cubicBezTo>
                      <a:pt x="53" y="90"/>
                      <a:pt x="54" y="90"/>
                      <a:pt x="54" y="90"/>
                    </a:cubicBezTo>
                    <a:cubicBezTo>
                      <a:pt x="55" y="90"/>
                      <a:pt x="56" y="90"/>
                      <a:pt x="56" y="91"/>
                    </a:cubicBezTo>
                    <a:cubicBezTo>
                      <a:pt x="56" y="92"/>
                      <a:pt x="55" y="93"/>
                      <a:pt x="54" y="93"/>
                    </a:cubicBezTo>
                    <a:close/>
                    <a:moveTo>
                      <a:pt x="61" y="94"/>
                    </a:moveTo>
                    <a:cubicBezTo>
                      <a:pt x="61" y="94"/>
                      <a:pt x="60" y="93"/>
                      <a:pt x="60" y="93"/>
                    </a:cubicBezTo>
                    <a:cubicBezTo>
                      <a:pt x="60" y="92"/>
                      <a:pt x="61" y="91"/>
                      <a:pt x="61" y="91"/>
                    </a:cubicBezTo>
                    <a:cubicBezTo>
                      <a:pt x="62" y="91"/>
                      <a:pt x="63" y="92"/>
                      <a:pt x="63" y="93"/>
                    </a:cubicBezTo>
                    <a:cubicBezTo>
                      <a:pt x="63" y="93"/>
                      <a:pt x="62" y="94"/>
                      <a:pt x="61" y="94"/>
                    </a:cubicBezTo>
                    <a:close/>
                    <a:moveTo>
                      <a:pt x="66" y="87"/>
                    </a:moveTo>
                    <a:cubicBezTo>
                      <a:pt x="65" y="87"/>
                      <a:pt x="63" y="86"/>
                      <a:pt x="63" y="84"/>
                    </a:cubicBezTo>
                    <a:cubicBezTo>
                      <a:pt x="63" y="83"/>
                      <a:pt x="65" y="82"/>
                      <a:pt x="66" y="82"/>
                    </a:cubicBezTo>
                    <a:cubicBezTo>
                      <a:pt x="67" y="82"/>
                      <a:pt x="69" y="83"/>
                      <a:pt x="69" y="84"/>
                    </a:cubicBezTo>
                    <a:cubicBezTo>
                      <a:pt x="69" y="86"/>
                      <a:pt x="67" y="87"/>
                      <a:pt x="66" y="87"/>
                    </a:cubicBezTo>
                    <a:close/>
                    <a:moveTo>
                      <a:pt x="74" y="89"/>
                    </a:moveTo>
                    <a:cubicBezTo>
                      <a:pt x="73" y="89"/>
                      <a:pt x="73" y="89"/>
                      <a:pt x="73" y="88"/>
                    </a:cubicBezTo>
                    <a:cubicBezTo>
                      <a:pt x="73" y="87"/>
                      <a:pt x="73" y="87"/>
                      <a:pt x="74" y="87"/>
                    </a:cubicBezTo>
                    <a:cubicBezTo>
                      <a:pt x="75" y="87"/>
                      <a:pt x="76" y="87"/>
                      <a:pt x="76" y="88"/>
                    </a:cubicBezTo>
                    <a:cubicBezTo>
                      <a:pt x="76" y="89"/>
                      <a:pt x="75" y="89"/>
                      <a:pt x="74" y="89"/>
                    </a:cubicBezTo>
                    <a:close/>
                    <a:moveTo>
                      <a:pt x="74" y="82"/>
                    </a:moveTo>
                    <a:cubicBezTo>
                      <a:pt x="73" y="82"/>
                      <a:pt x="73" y="81"/>
                      <a:pt x="73" y="80"/>
                    </a:cubicBezTo>
                    <a:cubicBezTo>
                      <a:pt x="73" y="79"/>
                      <a:pt x="73" y="78"/>
                      <a:pt x="74" y="78"/>
                    </a:cubicBezTo>
                    <a:cubicBezTo>
                      <a:pt x="75" y="78"/>
                      <a:pt x="76" y="79"/>
                      <a:pt x="76" y="80"/>
                    </a:cubicBezTo>
                    <a:cubicBezTo>
                      <a:pt x="76" y="81"/>
                      <a:pt x="75" y="82"/>
                      <a:pt x="74" y="82"/>
                    </a:cubicBezTo>
                    <a:close/>
                    <a:moveTo>
                      <a:pt x="84" y="77"/>
                    </a:moveTo>
                    <a:cubicBezTo>
                      <a:pt x="83" y="77"/>
                      <a:pt x="83" y="77"/>
                      <a:pt x="83" y="76"/>
                    </a:cubicBezTo>
                    <a:cubicBezTo>
                      <a:pt x="83" y="75"/>
                      <a:pt x="83" y="75"/>
                      <a:pt x="84" y="75"/>
                    </a:cubicBezTo>
                    <a:cubicBezTo>
                      <a:pt x="85" y="75"/>
                      <a:pt x="85" y="75"/>
                      <a:pt x="85" y="76"/>
                    </a:cubicBezTo>
                    <a:cubicBezTo>
                      <a:pt x="85" y="77"/>
                      <a:pt x="85" y="77"/>
                      <a:pt x="84" y="77"/>
                    </a:cubicBezTo>
                    <a:close/>
                    <a:moveTo>
                      <a:pt x="89" y="69"/>
                    </a:moveTo>
                    <a:cubicBezTo>
                      <a:pt x="88" y="69"/>
                      <a:pt x="88" y="69"/>
                      <a:pt x="88" y="68"/>
                    </a:cubicBezTo>
                    <a:cubicBezTo>
                      <a:pt x="88" y="67"/>
                      <a:pt x="88" y="66"/>
                      <a:pt x="89" y="66"/>
                    </a:cubicBezTo>
                    <a:cubicBezTo>
                      <a:pt x="90" y="66"/>
                      <a:pt x="91" y="67"/>
                      <a:pt x="91" y="68"/>
                    </a:cubicBezTo>
                    <a:cubicBezTo>
                      <a:pt x="91" y="69"/>
                      <a:pt x="90" y="69"/>
                      <a:pt x="89" y="69"/>
                    </a:cubicBezTo>
                    <a:close/>
                    <a:moveTo>
                      <a:pt x="93" y="57"/>
                    </a:moveTo>
                    <a:cubicBezTo>
                      <a:pt x="92" y="57"/>
                      <a:pt x="92" y="57"/>
                      <a:pt x="92" y="56"/>
                    </a:cubicBezTo>
                    <a:cubicBezTo>
                      <a:pt x="92" y="56"/>
                      <a:pt x="92" y="55"/>
                      <a:pt x="93" y="55"/>
                    </a:cubicBezTo>
                    <a:cubicBezTo>
                      <a:pt x="94" y="55"/>
                      <a:pt x="94" y="56"/>
                      <a:pt x="94" y="56"/>
                    </a:cubicBezTo>
                    <a:cubicBezTo>
                      <a:pt x="94" y="57"/>
                      <a:pt x="94" y="57"/>
                      <a:pt x="9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5">
                <a:extLst>
                  <a:ext uri="{FF2B5EF4-FFF2-40B4-BE49-F238E27FC236}">
                    <a16:creationId xmlns:a16="http://schemas.microsoft.com/office/drawing/2014/main" xmlns="" id="{73860D54-A2F8-4A04-9D4C-0C7331613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7363" y="3349625"/>
                <a:ext cx="39688" cy="142875"/>
              </a:xfrm>
              <a:custGeom>
                <a:avLst/>
                <a:gdLst>
                  <a:gd name="T0" fmla="*/ 11 w 12"/>
                  <a:gd name="T1" fmla="*/ 3 h 43"/>
                  <a:gd name="T2" fmla="*/ 4 w 12"/>
                  <a:gd name="T3" fmla="*/ 7 h 43"/>
                  <a:gd name="T4" fmla="*/ 1 w 12"/>
                  <a:gd name="T5" fmla="*/ 36 h 43"/>
                  <a:gd name="T6" fmla="*/ 11 w 12"/>
                  <a:gd name="T7" fmla="*/ 40 h 43"/>
                  <a:gd name="T8" fmla="*/ 11 w 12"/>
                  <a:gd name="T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3">
                    <a:moveTo>
                      <a:pt x="11" y="3"/>
                    </a:moveTo>
                    <a:cubicBezTo>
                      <a:pt x="11" y="3"/>
                      <a:pt x="6" y="0"/>
                      <a:pt x="4" y="7"/>
                    </a:cubicBezTo>
                    <a:cubicBezTo>
                      <a:pt x="2" y="14"/>
                      <a:pt x="3" y="33"/>
                      <a:pt x="1" y="36"/>
                    </a:cubicBezTo>
                    <a:cubicBezTo>
                      <a:pt x="0" y="39"/>
                      <a:pt x="3" y="43"/>
                      <a:pt x="11" y="40"/>
                    </a:cubicBezTo>
                    <a:cubicBezTo>
                      <a:pt x="12" y="33"/>
                      <a:pt x="3" y="24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6">
                <a:extLst>
                  <a:ext uri="{FF2B5EF4-FFF2-40B4-BE49-F238E27FC236}">
                    <a16:creationId xmlns:a16="http://schemas.microsoft.com/office/drawing/2014/main" xmlns="" id="{105CB711-7107-442E-BF78-457313430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48313" y="3386138"/>
                <a:ext cx="195263" cy="142875"/>
              </a:xfrm>
              <a:custGeom>
                <a:avLst/>
                <a:gdLst>
                  <a:gd name="T0" fmla="*/ 57 w 59"/>
                  <a:gd name="T1" fmla="*/ 43 h 43"/>
                  <a:gd name="T2" fmla="*/ 5 w 59"/>
                  <a:gd name="T3" fmla="*/ 0 h 43"/>
                  <a:gd name="T4" fmla="*/ 57 w 59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43">
                    <a:moveTo>
                      <a:pt x="57" y="43"/>
                    </a:moveTo>
                    <a:cubicBezTo>
                      <a:pt x="57" y="43"/>
                      <a:pt x="0" y="38"/>
                      <a:pt x="5" y="0"/>
                    </a:cubicBezTo>
                    <a:cubicBezTo>
                      <a:pt x="59" y="7"/>
                      <a:pt x="57" y="43"/>
                      <a:pt x="5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7">
                <a:extLst>
                  <a:ext uri="{FF2B5EF4-FFF2-40B4-BE49-F238E27FC236}">
                    <a16:creationId xmlns:a16="http://schemas.microsoft.com/office/drawing/2014/main" xmlns="" id="{6C4DAD64-1C39-4228-94DB-2FF2E7A9FF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5707063" y="3479800"/>
                <a:ext cx="311150" cy="357188"/>
              </a:xfrm>
              <a:custGeom>
                <a:avLst/>
                <a:gdLst>
                  <a:gd name="T0" fmla="*/ 55 w 94"/>
                  <a:gd name="T1" fmla="*/ 3 h 108"/>
                  <a:gd name="T2" fmla="*/ 40 w 94"/>
                  <a:gd name="T3" fmla="*/ 1 h 108"/>
                  <a:gd name="T4" fmla="*/ 5 w 94"/>
                  <a:gd name="T5" fmla="*/ 14 h 108"/>
                  <a:gd name="T6" fmla="*/ 0 w 94"/>
                  <a:gd name="T7" fmla="*/ 87 h 108"/>
                  <a:gd name="T8" fmla="*/ 36 w 94"/>
                  <a:gd name="T9" fmla="*/ 105 h 108"/>
                  <a:gd name="T10" fmla="*/ 92 w 94"/>
                  <a:gd name="T11" fmla="*/ 57 h 108"/>
                  <a:gd name="T12" fmla="*/ 55 w 94"/>
                  <a:gd name="T13" fmla="*/ 3 h 108"/>
                  <a:gd name="T14" fmla="*/ 29 w 94"/>
                  <a:gd name="T15" fmla="*/ 94 h 108"/>
                  <a:gd name="T16" fmla="*/ 28 w 94"/>
                  <a:gd name="T17" fmla="*/ 92 h 108"/>
                  <a:gd name="T18" fmla="*/ 29 w 94"/>
                  <a:gd name="T19" fmla="*/ 91 h 108"/>
                  <a:gd name="T20" fmla="*/ 31 w 94"/>
                  <a:gd name="T21" fmla="*/ 93 h 108"/>
                  <a:gd name="T22" fmla="*/ 29 w 94"/>
                  <a:gd name="T23" fmla="*/ 94 h 108"/>
                  <a:gd name="T24" fmla="*/ 39 w 94"/>
                  <a:gd name="T25" fmla="*/ 94 h 108"/>
                  <a:gd name="T26" fmla="*/ 37 w 94"/>
                  <a:gd name="T27" fmla="*/ 92 h 108"/>
                  <a:gd name="T28" fmla="*/ 39 w 94"/>
                  <a:gd name="T29" fmla="*/ 90 h 108"/>
                  <a:gd name="T30" fmla="*/ 40 w 94"/>
                  <a:gd name="T31" fmla="*/ 92 h 108"/>
                  <a:gd name="T32" fmla="*/ 39 w 94"/>
                  <a:gd name="T33" fmla="*/ 94 h 108"/>
                  <a:gd name="T34" fmla="*/ 45 w 94"/>
                  <a:gd name="T35" fmla="*/ 95 h 108"/>
                  <a:gd name="T36" fmla="*/ 44 w 94"/>
                  <a:gd name="T37" fmla="*/ 94 h 108"/>
                  <a:gd name="T38" fmla="*/ 46 w 94"/>
                  <a:gd name="T39" fmla="*/ 92 h 108"/>
                  <a:gd name="T40" fmla="*/ 47 w 94"/>
                  <a:gd name="T41" fmla="*/ 94 h 108"/>
                  <a:gd name="T42" fmla="*/ 45 w 94"/>
                  <a:gd name="T43" fmla="*/ 95 h 108"/>
                  <a:gd name="T44" fmla="*/ 50 w 94"/>
                  <a:gd name="T45" fmla="*/ 88 h 108"/>
                  <a:gd name="T46" fmla="*/ 48 w 94"/>
                  <a:gd name="T47" fmla="*/ 86 h 108"/>
                  <a:gd name="T48" fmla="*/ 51 w 94"/>
                  <a:gd name="T49" fmla="*/ 83 h 108"/>
                  <a:gd name="T50" fmla="*/ 53 w 94"/>
                  <a:gd name="T51" fmla="*/ 86 h 108"/>
                  <a:gd name="T52" fmla="*/ 50 w 94"/>
                  <a:gd name="T53" fmla="*/ 88 h 108"/>
                  <a:gd name="T54" fmla="*/ 58 w 94"/>
                  <a:gd name="T55" fmla="*/ 92 h 108"/>
                  <a:gd name="T56" fmla="*/ 57 w 94"/>
                  <a:gd name="T57" fmla="*/ 90 h 108"/>
                  <a:gd name="T58" fmla="*/ 59 w 94"/>
                  <a:gd name="T59" fmla="*/ 89 h 108"/>
                  <a:gd name="T60" fmla="*/ 60 w 94"/>
                  <a:gd name="T61" fmla="*/ 90 h 108"/>
                  <a:gd name="T62" fmla="*/ 58 w 94"/>
                  <a:gd name="T63" fmla="*/ 92 h 108"/>
                  <a:gd name="T64" fmla="*/ 59 w 94"/>
                  <a:gd name="T65" fmla="*/ 84 h 108"/>
                  <a:gd name="T66" fmla="*/ 57 w 94"/>
                  <a:gd name="T67" fmla="*/ 82 h 108"/>
                  <a:gd name="T68" fmla="*/ 59 w 94"/>
                  <a:gd name="T69" fmla="*/ 81 h 108"/>
                  <a:gd name="T70" fmla="*/ 61 w 94"/>
                  <a:gd name="T71" fmla="*/ 82 h 108"/>
                  <a:gd name="T72" fmla="*/ 59 w 94"/>
                  <a:gd name="T73" fmla="*/ 84 h 108"/>
                  <a:gd name="T74" fmla="*/ 69 w 94"/>
                  <a:gd name="T75" fmla="*/ 80 h 108"/>
                  <a:gd name="T76" fmla="*/ 68 w 94"/>
                  <a:gd name="T77" fmla="*/ 79 h 108"/>
                  <a:gd name="T78" fmla="*/ 69 w 94"/>
                  <a:gd name="T79" fmla="*/ 78 h 108"/>
                  <a:gd name="T80" fmla="*/ 71 w 94"/>
                  <a:gd name="T81" fmla="*/ 79 h 108"/>
                  <a:gd name="T82" fmla="*/ 69 w 94"/>
                  <a:gd name="T83" fmla="*/ 80 h 108"/>
                  <a:gd name="T84" fmla="*/ 75 w 94"/>
                  <a:gd name="T85" fmla="*/ 72 h 108"/>
                  <a:gd name="T86" fmla="*/ 74 w 94"/>
                  <a:gd name="T87" fmla="*/ 71 h 108"/>
                  <a:gd name="T88" fmla="*/ 75 w 94"/>
                  <a:gd name="T89" fmla="*/ 70 h 108"/>
                  <a:gd name="T90" fmla="*/ 76 w 94"/>
                  <a:gd name="T91" fmla="*/ 71 h 108"/>
                  <a:gd name="T92" fmla="*/ 75 w 94"/>
                  <a:gd name="T93" fmla="*/ 72 h 108"/>
                  <a:gd name="T94" fmla="*/ 80 w 94"/>
                  <a:gd name="T95" fmla="*/ 61 h 108"/>
                  <a:gd name="T96" fmla="*/ 79 w 94"/>
                  <a:gd name="T97" fmla="*/ 60 h 108"/>
                  <a:gd name="T98" fmla="*/ 80 w 94"/>
                  <a:gd name="T99" fmla="*/ 59 h 108"/>
                  <a:gd name="T100" fmla="*/ 81 w 94"/>
                  <a:gd name="T101" fmla="*/ 60 h 108"/>
                  <a:gd name="T102" fmla="*/ 80 w 94"/>
                  <a:gd name="T103" fmla="*/ 6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4" h="108">
                    <a:moveTo>
                      <a:pt x="55" y="3"/>
                    </a:moveTo>
                    <a:cubicBezTo>
                      <a:pt x="53" y="5"/>
                      <a:pt x="46" y="7"/>
                      <a:pt x="40" y="1"/>
                    </a:cubicBezTo>
                    <a:cubicBezTo>
                      <a:pt x="27" y="0"/>
                      <a:pt x="14" y="6"/>
                      <a:pt x="5" y="14"/>
                    </a:cubicBezTo>
                    <a:cubicBezTo>
                      <a:pt x="22" y="32"/>
                      <a:pt x="19" y="65"/>
                      <a:pt x="0" y="87"/>
                    </a:cubicBezTo>
                    <a:cubicBezTo>
                      <a:pt x="9" y="98"/>
                      <a:pt x="21" y="104"/>
                      <a:pt x="36" y="105"/>
                    </a:cubicBezTo>
                    <a:cubicBezTo>
                      <a:pt x="65" y="108"/>
                      <a:pt x="90" y="86"/>
                      <a:pt x="92" y="57"/>
                    </a:cubicBezTo>
                    <a:cubicBezTo>
                      <a:pt x="94" y="32"/>
                      <a:pt x="78" y="10"/>
                      <a:pt x="55" y="3"/>
                    </a:cubicBezTo>
                    <a:close/>
                    <a:moveTo>
                      <a:pt x="29" y="94"/>
                    </a:moveTo>
                    <a:cubicBezTo>
                      <a:pt x="28" y="94"/>
                      <a:pt x="28" y="93"/>
                      <a:pt x="28" y="92"/>
                    </a:cubicBezTo>
                    <a:cubicBezTo>
                      <a:pt x="28" y="92"/>
                      <a:pt x="29" y="91"/>
                      <a:pt x="29" y="91"/>
                    </a:cubicBezTo>
                    <a:cubicBezTo>
                      <a:pt x="30" y="91"/>
                      <a:pt x="31" y="92"/>
                      <a:pt x="31" y="93"/>
                    </a:cubicBezTo>
                    <a:cubicBezTo>
                      <a:pt x="30" y="93"/>
                      <a:pt x="30" y="94"/>
                      <a:pt x="29" y="94"/>
                    </a:cubicBezTo>
                    <a:close/>
                    <a:moveTo>
                      <a:pt x="39" y="94"/>
                    </a:moveTo>
                    <a:cubicBezTo>
                      <a:pt x="38" y="94"/>
                      <a:pt x="37" y="93"/>
                      <a:pt x="37" y="92"/>
                    </a:cubicBezTo>
                    <a:cubicBezTo>
                      <a:pt x="37" y="91"/>
                      <a:pt x="38" y="90"/>
                      <a:pt x="39" y="90"/>
                    </a:cubicBezTo>
                    <a:cubicBezTo>
                      <a:pt x="40" y="90"/>
                      <a:pt x="40" y="91"/>
                      <a:pt x="40" y="92"/>
                    </a:cubicBezTo>
                    <a:cubicBezTo>
                      <a:pt x="40" y="93"/>
                      <a:pt x="39" y="94"/>
                      <a:pt x="39" y="94"/>
                    </a:cubicBezTo>
                    <a:close/>
                    <a:moveTo>
                      <a:pt x="45" y="95"/>
                    </a:moveTo>
                    <a:cubicBezTo>
                      <a:pt x="45" y="95"/>
                      <a:pt x="44" y="94"/>
                      <a:pt x="44" y="94"/>
                    </a:cubicBezTo>
                    <a:cubicBezTo>
                      <a:pt x="44" y="93"/>
                      <a:pt x="45" y="92"/>
                      <a:pt x="46" y="92"/>
                    </a:cubicBezTo>
                    <a:cubicBezTo>
                      <a:pt x="46" y="93"/>
                      <a:pt x="47" y="93"/>
                      <a:pt x="47" y="94"/>
                    </a:cubicBezTo>
                    <a:cubicBezTo>
                      <a:pt x="47" y="95"/>
                      <a:pt x="46" y="95"/>
                      <a:pt x="45" y="95"/>
                    </a:cubicBezTo>
                    <a:close/>
                    <a:moveTo>
                      <a:pt x="50" y="88"/>
                    </a:moveTo>
                    <a:cubicBezTo>
                      <a:pt x="49" y="88"/>
                      <a:pt x="48" y="87"/>
                      <a:pt x="48" y="86"/>
                    </a:cubicBezTo>
                    <a:cubicBezTo>
                      <a:pt x="48" y="84"/>
                      <a:pt x="49" y="83"/>
                      <a:pt x="51" y="83"/>
                    </a:cubicBezTo>
                    <a:cubicBezTo>
                      <a:pt x="52" y="83"/>
                      <a:pt x="53" y="85"/>
                      <a:pt x="53" y="86"/>
                    </a:cubicBezTo>
                    <a:cubicBezTo>
                      <a:pt x="53" y="87"/>
                      <a:pt x="52" y="88"/>
                      <a:pt x="50" y="88"/>
                    </a:cubicBezTo>
                    <a:close/>
                    <a:moveTo>
                      <a:pt x="58" y="92"/>
                    </a:moveTo>
                    <a:cubicBezTo>
                      <a:pt x="58" y="92"/>
                      <a:pt x="57" y="91"/>
                      <a:pt x="57" y="90"/>
                    </a:cubicBezTo>
                    <a:cubicBezTo>
                      <a:pt x="57" y="89"/>
                      <a:pt x="58" y="89"/>
                      <a:pt x="59" y="89"/>
                    </a:cubicBezTo>
                    <a:cubicBezTo>
                      <a:pt x="59" y="89"/>
                      <a:pt x="60" y="90"/>
                      <a:pt x="60" y="90"/>
                    </a:cubicBezTo>
                    <a:cubicBezTo>
                      <a:pt x="60" y="91"/>
                      <a:pt x="59" y="92"/>
                      <a:pt x="58" y="92"/>
                    </a:cubicBezTo>
                    <a:close/>
                    <a:moveTo>
                      <a:pt x="59" y="84"/>
                    </a:moveTo>
                    <a:cubicBezTo>
                      <a:pt x="58" y="84"/>
                      <a:pt x="57" y="83"/>
                      <a:pt x="57" y="82"/>
                    </a:cubicBezTo>
                    <a:cubicBezTo>
                      <a:pt x="58" y="81"/>
                      <a:pt x="58" y="80"/>
                      <a:pt x="59" y="81"/>
                    </a:cubicBezTo>
                    <a:cubicBezTo>
                      <a:pt x="60" y="81"/>
                      <a:pt x="61" y="81"/>
                      <a:pt x="61" y="82"/>
                    </a:cubicBezTo>
                    <a:cubicBezTo>
                      <a:pt x="61" y="83"/>
                      <a:pt x="60" y="84"/>
                      <a:pt x="59" y="84"/>
                    </a:cubicBezTo>
                    <a:close/>
                    <a:moveTo>
                      <a:pt x="69" y="80"/>
                    </a:moveTo>
                    <a:cubicBezTo>
                      <a:pt x="68" y="80"/>
                      <a:pt x="68" y="80"/>
                      <a:pt x="68" y="79"/>
                    </a:cubicBezTo>
                    <a:cubicBezTo>
                      <a:pt x="68" y="78"/>
                      <a:pt x="69" y="78"/>
                      <a:pt x="69" y="78"/>
                    </a:cubicBezTo>
                    <a:cubicBezTo>
                      <a:pt x="70" y="78"/>
                      <a:pt x="71" y="78"/>
                      <a:pt x="71" y="79"/>
                    </a:cubicBezTo>
                    <a:cubicBezTo>
                      <a:pt x="70" y="80"/>
                      <a:pt x="70" y="80"/>
                      <a:pt x="69" y="80"/>
                    </a:cubicBezTo>
                    <a:close/>
                    <a:moveTo>
                      <a:pt x="75" y="72"/>
                    </a:moveTo>
                    <a:cubicBezTo>
                      <a:pt x="74" y="72"/>
                      <a:pt x="74" y="72"/>
                      <a:pt x="74" y="71"/>
                    </a:cubicBezTo>
                    <a:cubicBezTo>
                      <a:pt x="74" y="70"/>
                      <a:pt x="74" y="70"/>
                      <a:pt x="75" y="70"/>
                    </a:cubicBezTo>
                    <a:cubicBezTo>
                      <a:pt x="76" y="70"/>
                      <a:pt x="76" y="70"/>
                      <a:pt x="76" y="71"/>
                    </a:cubicBezTo>
                    <a:cubicBezTo>
                      <a:pt x="76" y="72"/>
                      <a:pt x="76" y="72"/>
                      <a:pt x="75" y="72"/>
                    </a:cubicBezTo>
                    <a:close/>
                    <a:moveTo>
                      <a:pt x="80" y="61"/>
                    </a:moveTo>
                    <a:cubicBezTo>
                      <a:pt x="79" y="61"/>
                      <a:pt x="79" y="61"/>
                      <a:pt x="79" y="60"/>
                    </a:cubicBezTo>
                    <a:cubicBezTo>
                      <a:pt x="79" y="60"/>
                      <a:pt x="79" y="59"/>
                      <a:pt x="80" y="59"/>
                    </a:cubicBezTo>
                    <a:cubicBezTo>
                      <a:pt x="80" y="59"/>
                      <a:pt x="81" y="60"/>
                      <a:pt x="81" y="60"/>
                    </a:cubicBezTo>
                    <a:cubicBezTo>
                      <a:pt x="81" y="61"/>
                      <a:pt x="80" y="61"/>
                      <a:pt x="80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58">
                <a:extLst>
                  <a:ext uri="{FF2B5EF4-FFF2-40B4-BE49-F238E27FC236}">
                    <a16:creationId xmlns:a16="http://schemas.microsoft.com/office/drawing/2014/main" xmlns="" id="{A13092F5-804A-46CA-8337-AD3BAFAC7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83313" y="3349625"/>
                <a:ext cx="39688" cy="142875"/>
              </a:xfrm>
              <a:custGeom>
                <a:avLst/>
                <a:gdLst>
                  <a:gd name="T0" fmla="*/ 1 w 12"/>
                  <a:gd name="T1" fmla="*/ 3 h 43"/>
                  <a:gd name="T2" fmla="*/ 8 w 12"/>
                  <a:gd name="T3" fmla="*/ 7 h 43"/>
                  <a:gd name="T4" fmla="*/ 11 w 12"/>
                  <a:gd name="T5" fmla="*/ 36 h 43"/>
                  <a:gd name="T6" fmla="*/ 1 w 12"/>
                  <a:gd name="T7" fmla="*/ 40 h 43"/>
                  <a:gd name="T8" fmla="*/ 1 w 12"/>
                  <a:gd name="T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3">
                    <a:moveTo>
                      <a:pt x="1" y="3"/>
                    </a:moveTo>
                    <a:cubicBezTo>
                      <a:pt x="1" y="3"/>
                      <a:pt x="6" y="0"/>
                      <a:pt x="8" y="7"/>
                    </a:cubicBezTo>
                    <a:cubicBezTo>
                      <a:pt x="10" y="14"/>
                      <a:pt x="9" y="33"/>
                      <a:pt x="11" y="36"/>
                    </a:cubicBezTo>
                    <a:cubicBezTo>
                      <a:pt x="12" y="39"/>
                      <a:pt x="9" y="43"/>
                      <a:pt x="1" y="40"/>
                    </a:cubicBezTo>
                    <a:cubicBezTo>
                      <a:pt x="0" y="33"/>
                      <a:pt x="9" y="2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9">
                <a:extLst>
                  <a:ext uri="{FF2B5EF4-FFF2-40B4-BE49-F238E27FC236}">
                    <a16:creationId xmlns:a16="http://schemas.microsoft.com/office/drawing/2014/main" xmlns="" id="{4C6322BA-ECFE-4D12-8087-23E42E81D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43626" y="3263900"/>
                <a:ext cx="195263" cy="146050"/>
              </a:xfrm>
              <a:custGeom>
                <a:avLst/>
                <a:gdLst>
                  <a:gd name="T0" fmla="*/ 2 w 59"/>
                  <a:gd name="T1" fmla="*/ 44 h 44"/>
                  <a:gd name="T2" fmla="*/ 54 w 59"/>
                  <a:gd name="T3" fmla="*/ 0 h 44"/>
                  <a:gd name="T4" fmla="*/ 2 w 59"/>
                  <a:gd name="T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44">
                    <a:moveTo>
                      <a:pt x="2" y="44"/>
                    </a:moveTo>
                    <a:cubicBezTo>
                      <a:pt x="2" y="44"/>
                      <a:pt x="59" y="38"/>
                      <a:pt x="54" y="0"/>
                    </a:cubicBezTo>
                    <a:cubicBezTo>
                      <a:pt x="0" y="7"/>
                      <a:pt x="2" y="44"/>
                      <a:pt x="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0">
                <a:extLst>
                  <a:ext uri="{FF2B5EF4-FFF2-40B4-BE49-F238E27FC236}">
                    <a16:creationId xmlns:a16="http://schemas.microsoft.com/office/drawing/2014/main" xmlns="" id="{DE142C47-ADDD-4ECD-99FD-82DCB0C6F2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316663" y="3479800"/>
                <a:ext cx="311150" cy="357188"/>
              </a:xfrm>
              <a:custGeom>
                <a:avLst/>
                <a:gdLst>
                  <a:gd name="T0" fmla="*/ 2 w 94"/>
                  <a:gd name="T1" fmla="*/ 57 h 108"/>
                  <a:gd name="T2" fmla="*/ 58 w 94"/>
                  <a:gd name="T3" fmla="*/ 105 h 108"/>
                  <a:gd name="T4" fmla="*/ 94 w 94"/>
                  <a:gd name="T5" fmla="*/ 87 h 108"/>
                  <a:gd name="T6" fmla="*/ 90 w 94"/>
                  <a:gd name="T7" fmla="*/ 14 h 108"/>
                  <a:gd name="T8" fmla="*/ 54 w 94"/>
                  <a:gd name="T9" fmla="*/ 1 h 108"/>
                  <a:gd name="T10" fmla="*/ 39 w 94"/>
                  <a:gd name="T11" fmla="*/ 3 h 108"/>
                  <a:gd name="T12" fmla="*/ 2 w 94"/>
                  <a:gd name="T13" fmla="*/ 57 h 108"/>
                  <a:gd name="T14" fmla="*/ 64 w 94"/>
                  <a:gd name="T15" fmla="*/ 93 h 108"/>
                  <a:gd name="T16" fmla="*/ 65 w 94"/>
                  <a:gd name="T17" fmla="*/ 91 h 108"/>
                  <a:gd name="T18" fmla="*/ 66 w 94"/>
                  <a:gd name="T19" fmla="*/ 92 h 108"/>
                  <a:gd name="T20" fmla="*/ 65 w 94"/>
                  <a:gd name="T21" fmla="*/ 94 h 108"/>
                  <a:gd name="T22" fmla="*/ 64 w 94"/>
                  <a:gd name="T23" fmla="*/ 93 h 108"/>
                  <a:gd name="T24" fmla="*/ 54 w 94"/>
                  <a:gd name="T25" fmla="*/ 92 h 108"/>
                  <a:gd name="T26" fmla="*/ 55 w 94"/>
                  <a:gd name="T27" fmla="*/ 90 h 108"/>
                  <a:gd name="T28" fmla="*/ 57 w 94"/>
                  <a:gd name="T29" fmla="*/ 92 h 108"/>
                  <a:gd name="T30" fmla="*/ 56 w 94"/>
                  <a:gd name="T31" fmla="*/ 94 h 108"/>
                  <a:gd name="T32" fmla="*/ 54 w 94"/>
                  <a:gd name="T33" fmla="*/ 92 h 108"/>
                  <a:gd name="T34" fmla="*/ 47 w 94"/>
                  <a:gd name="T35" fmla="*/ 94 h 108"/>
                  <a:gd name="T36" fmla="*/ 48 w 94"/>
                  <a:gd name="T37" fmla="*/ 92 h 108"/>
                  <a:gd name="T38" fmla="*/ 50 w 94"/>
                  <a:gd name="T39" fmla="*/ 94 h 108"/>
                  <a:gd name="T40" fmla="*/ 49 w 94"/>
                  <a:gd name="T41" fmla="*/ 95 h 108"/>
                  <a:gd name="T42" fmla="*/ 47 w 94"/>
                  <a:gd name="T43" fmla="*/ 94 h 108"/>
                  <a:gd name="T44" fmla="*/ 41 w 94"/>
                  <a:gd name="T45" fmla="*/ 86 h 108"/>
                  <a:gd name="T46" fmla="*/ 43 w 94"/>
                  <a:gd name="T47" fmla="*/ 83 h 108"/>
                  <a:gd name="T48" fmla="*/ 46 w 94"/>
                  <a:gd name="T49" fmla="*/ 86 h 108"/>
                  <a:gd name="T50" fmla="*/ 44 w 94"/>
                  <a:gd name="T51" fmla="*/ 88 h 108"/>
                  <a:gd name="T52" fmla="*/ 41 w 94"/>
                  <a:gd name="T53" fmla="*/ 86 h 108"/>
                  <a:gd name="T54" fmla="*/ 34 w 94"/>
                  <a:gd name="T55" fmla="*/ 90 h 108"/>
                  <a:gd name="T56" fmla="*/ 35 w 94"/>
                  <a:gd name="T57" fmla="*/ 89 h 108"/>
                  <a:gd name="T58" fmla="*/ 37 w 94"/>
                  <a:gd name="T59" fmla="*/ 90 h 108"/>
                  <a:gd name="T60" fmla="*/ 36 w 94"/>
                  <a:gd name="T61" fmla="*/ 92 h 108"/>
                  <a:gd name="T62" fmla="*/ 34 w 94"/>
                  <a:gd name="T63" fmla="*/ 90 h 108"/>
                  <a:gd name="T64" fmla="*/ 33 w 94"/>
                  <a:gd name="T65" fmla="*/ 82 h 108"/>
                  <a:gd name="T66" fmla="*/ 35 w 94"/>
                  <a:gd name="T67" fmla="*/ 81 h 108"/>
                  <a:gd name="T68" fmla="*/ 37 w 94"/>
                  <a:gd name="T69" fmla="*/ 82 h 108"/>
                  <a:gd name="T70" fmla="*/ 35 w 94"/>
                  <a:gd name="T71" fmla="*/ 84 h 108"/>
                  <a:gd name="T72" fmla="*/ 33 w 94"/>
                  <a:gd name="T73" fmla="*/ 82 h 108"/>
                  <a:gd name="T74" fmla="*/ 24 w 94"/>
                  <a:gd name="T75" fmla="*/ 79 h 108"/>
                  <a:gd name="T76" fmla="*/ 25 w 94"/>
                  <a:gd name="T77" fmla="*/ 78 h 108"/>
                  <a:gd name="T78" fmla="*/ 26 w 94"/>
                  <a:gd name="T79" fmla="*/ 79 h 108"/>
                  <a:gd name="T80" fmla="*/ 25 w 94"/>
                  <a:gd name="T81" fmla="*/ 80 h 108"/>
                  <a:gd name="T82" fmla="*/ 24 w 94"/>
                  <a:gd name="T83" fmla="*/ 79 h 108"/>
                  <a:gd name="T84" fmla="*/ 18 w 94"/>
                  <a:gd name="T85" fmla="*/ 71 h 108"/>
                  <a:gd name="T86" fmla="*/ 19 w 94"/>
                  <a:gd name="T87" fmla="*/ 70 h 108"/>
                  <a:gd name="T88" fmla="*/ 20 w 94"/>
                  <a:gd name="T89" fmla="*/ 71 h 108"/>
                  <a:gd name="T90" fmla="*/ 19 w 94"/>
                  <a:gd name="T91" fmla="*/ 72 h 108"/>
                  <a:gd name="T92" fmla="*/ 18 w 94"/>
                  <a:gd name="T93" fmla="*/ 71 h 108"/>
                  <a:gd name="T94" fmla="*/ 13 w 94"/>
                  <a:gd name="T95" fmla="*/ 60 h 108"/>
                  <a:gd name="T96" fmla="*/ 14 w 94"/>
                  <a:gd name="T97" fmla="*/ 59 h 108"/>
                  <a:gd name="T98" fmla="*/ 15 w 94"/>
                  <a:gd name="T99" fmla="*/ 60 h 108"/>
                  <a:gd name="T100" fmla="*/ 14 w 94"/>
                  <a:gd name="T101" fmla="*/ 61 h 108"/>
                  <a:gd name="T102" fmla="*/ 13 w 94"/>
                  <a:gd name="T103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4" h="108">
                    <a:moveTo>
                      <a:pt x="2" y="57"/>
                    </a:moveTo>
                    <a:cubicBezTo>
                      <a:pt x="4" y="86"/>
                      <a:pt x="29" y="108"/>
                      <a:pt x="58" y="105"/>
                    </a:cubicBezTo>
                    <a:cubicBezTo>
                      <a:pt x="73" y="104"/>
                      <a:pt x="85" y="98"/>
                      <a:pt x="94" y="87"/>
                    </a:cubicBezTo>
                    <a:cubicBezTo>
                      <a:pt x="75" y="65"/>
                      <a:pt x="72" y="32"/>
                      <a:pt x="90" y="14"/>
                    </a:cubicBezTo>
                    <a:cubicBezTo>
                      <a:pt x="80" y="6"/>
                      <a:pt x="67" y="0"/>
                      <a:pt x="54" y="1"/>
                    </a:cubicBezTo>
                    <a:cubicBezTo>
                      <a:pt x="48" y="7"/>
                      <a:pt x="41" y="5"/>
                      <a:pt x="39" y="3"/>
                    </a:cubicBezTo>
                    <a:cubicBezTo>
                      <a:pt x="16" y="10"/>
                      <a:pt x="0" y="32"/>
                      <a:pt x="2" y="57"/>
                    </a:cubicBezTo>
                    <a:close/>
                    <a:moveTo>
                      <a:pt x="64" y="93"/>
                    </a:moveTo>
                    <a:cubicBezTo>
                      <a:pt x="63" y="92"/>
                      <a:pt x="64" y="91"/>
                      <a:pt x="65" y="91"/>
                    </a:cubicBezTo>
                    <a:cubicBezTo>
                      <a:pt x="65" y="91"/>
                      <a:pt x="66" y="92"/>
                      <a:pt x="66" y="92"/>
                    </a:cubicBezTo>
                    <a:cubicBezTo>
                      <a:pt x="66" y="93"/>
                      <a:pt x="66" y="94"/>
                      <a:pt x="65" y="94"/>
                    </a:cubicBezTo>
                    <a:cubicBezTo>
                      <a:pt x="64" y="94"/>
                      <a:pt x="64" y="93"/>
                      <a:pt x="64" y="93"/>
                    </a:cubicBezTo>
                    <a:close/>
                    <a:moveTo>
                      <a:pt x="54" y="92"/>
                    </a:moveTo>
                    <a:cubicBezTo>
                      <a:pt x="54" y="91"/>
                      <a:pt x="54" y="90"/>
                      <a:pt x="55" y="90"/>
                    </a:cubicBezTo>
                    <a:cubicBezTo>
                      <a:pt x="56" y="90"/>
                      <a:pt x="57" y="91"/>
                      <a:pt x="57" y="92"/>
                    </a:cubicBezTo>
                    <a:cubicBezTo>
                      <a:pt x="57" y="93"/>
                      <a:pt x="56" y="94"/>
                      <a:pt x="56" y="94"/>
                    </a:cubicBezTo>
                    <a:cubicBezTo>
                      <a:pt x="55" y="94"/>
                      <a:pt x="54" y="93"/>
                      <a:pt x="54" y="92"/>
                    </a:cubicBezTo>
                    <a:close/>
                    <a:moveTo>
                      <a:pt x="47" y="94"/>
                    </a:moveTo>
                    <a:cubicBezTo>
                      <a:pt x="47" y="93"/>
                      <a:pt x="48" y="93"/>
                      <a:pt x="48" y="92"/>
                    </a:cubicBezTo>
                    <a:cubicBezTo>
                      <a:pt x="49" y="92"/>
                      <a:pt x="50" y="93"/>
                      <a:pt x="50" y="94"/>
                    </a:cubicBezTo>
                    <a:cubicBezTo>
                      <a:pt x="50" y="94"/>
                      <a:pt x="49" y="95"/>
                      <a:pt x="49" y="95"/>
                    </a:cubicBezTo>
                    <a:cubicBezTo>
                      <a:pt x="48" y="95"/>
                      <a:pt x="47" y="95"/>
                      <a:pt x="47" y="94"/>
                    </a:cubicBezTo>
                    <a:close/>
                    <a:moveTo>
                      <a:pt x="41" y="86"/>
                    </a:moveTo>
                    <a:cubicBezTo>
                      <a:pt x="41" y="85"/>
                      <a:pt x="42" y="83"/>
                      <a:pt x="43" y="83"/>
                    </a:cubicBezTo>
                    <a:cubicBezTo>
                      <a:pt x="45" y="83"/>
                      <a:pt x="46" y="84"/>
                      <a:pt x="46" y="86"/>
                    </a:cubicBezTo>
                    <a:cubicBezTo>
                      <a:pt x="46" y="87"/>
                      <a:pt x="45" y="88"/>
                      <a:pt x="44" y="88"/>
                    </a:cubicBezTo>
                    <a:cubicBezTo>
                      <a:pt x="42" y="88"/>
                      <a:pt x="41" y="87"/>
                      <a:pt x="41" y="86"/>
                    </a:cubicBezTo>
                    <a:close/>
                    <a:moveTo>
                      <a:pt x="34" y="90"/>
                    </a:moveTo>
                    <a:cubicBezTo>
                      <a:pt x="34" y="90"/>
                      <a:pt x="35" y="89"/>
                      <a:pt x="35" y="89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7" y="91"/>
                      <a:pt x="36" y="92"/>
                      <a:pt x="36" y="92"/>
                    </a:cubicBezTo>
                    <a:cubicBezTo>
                      <a:pt x="35" y="92"/>
                      <a:pt x="34" y="91"/>
                      <a:pt x="34" y="90"/>
                    </a:cubicBezTo>
                    <a:close/>
                    <a:moveTo>
                      <a:pt x="33" y="82"/>
                    </a:moveTo>
                    <a:cubicBezTo>
                      <a:pt x="33" y="81"/>
                      <a:pt x="34" y="81"/>
                      <a:pt x="35" y="81"/>
                    </a:cubicBezTo>
                    <a:cubicBezTo>
                      <a:pt x="36" y="80"/>
                      <a:pt x="36" y="81"/>
                      <a:pt x="37" y="82"/>
                    </a:cubicBezTo>
                    <a:cubicBezTo>
                      <a:pt x="37" y="83"/>
                      <a:pt x="36" y="84"/>
                      <a:pt x="35" y="84"/>
                    </a:cubicBezTo>
                    <a:cubicBezTo>
                      <a:pt x="34" y="84"/>
                      <a:pt x="33" y="83"/>
                      <a:pt x="33" y="82"/>
                    </a:cubicBezTo>
                    <a:close/>
                    <a:moveTo>
                      <a:pt x="24" y="79"/>
                    </a:moveTo>
                    <a:cubicBezTo>
                      <a:pt x="23" y="78"/>
                      <a:pt x="24" y="78"/>
                      <a:pt x="25" y="78"/>
                    </a:cubicBezTo>
                    <a:cubicBezTo>
                      <a:pt x="25" y="78"/>
                      <a:pt x="26" y="78"/>
                      <a:pt x="26" y="79"/>
                    </a:cubicBezTo>
                    <a:cubicBezTo>
                      <a:pt x="26" y="80"/>
                      <a:pt x="26" y="80"/>
                      <a:pt x="25" y="80"/>
                    </a:cubicBezTo>
                    <a:cubicBezTo>
                      <a:pt x="24" y="80"/>
                      <a:pt x="24" y="80"/>
                      <a:pt x="24" y="79"/>
                    </a:cubicBezTo>
                    <a:close/>
                    <a:moveTo>
                      <a:pt x="18" y="71"/>
                    </a:moveTo>
                    <a:cubicBezTo>
                      <a:pt x="18" y="70"/>
                      <a:pt x="18" y="70"/>
                      <a:pt x="19" y="70"/>
                    </a:cubicBezTo>
                    <a:cubicBezTo>
                      <a:pt x="20" y="70"/>
                      <a:pt x="20" y="70"/>
                      <a:pt x="20" y="71"/>
                    </a:cubicBezTo>
                    <a:cubicBezTo>
                      <a:pt x="20" y="72"/>
                      <a:pt x="20" y="72"/>
                      <a:pt x="19" y="72"/>
                    </a:cubicBezTo>
                    <a:cubicBezTo>
                      <a:pt x="18" y="72"/>
                      <a:pt x="18" y="72"/>
                      <a:pt x="18" y="71"/>
                    </a:cubicBezTo>
                    <a:close/>
                    <a:moveTo>
                      <a:pt x="13" y="60"/>
                    </a:moveTo>
                    <a:cubicBezTo>
                      <a:pt x="13" y="60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4" y="61"/>
                    </a:cubicBezTo>
                    <a:cubicBezTo>
                      <a:pt x="14" y="61"/>
                      <a:pt x="13" y="61"/>
                      <a:pt x="1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2DF6EB8E-D96F-4D0C-8938-3B4DA9C7B03A}"/>
              </a:ext>
            </a:extLst>
          </p:cNvPr>
          <p:cNvGrpSpPr/>
          <p:nvPr/>
        </p:nvGrpSpPr>
        <p:grpSpPr>
          <a:xfrm>
            <a:off x="9215203" y="3878034"/>
            <a:ext cx="1406982" cy="1406982"/>
            <a:chOff x="9215203" y="3878034"/>
            <a:chExt cx="1406982" cy="1406982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FCF92552-9CAE-44BA-96F5-0DE3ADC2105E}"/>
                </a:ext>
              </a:extLst>
            </p:cNvPr>
            <p:cNvSpPr/>
            <p:nvPr/>
          </p:nvSpPr>
          <p:spPr>
            <a:xfrm>
              <a:off x="9215203" y="3878034"/>
              <a:ext cx="1406982" cy="140698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02CD1A38-C29B-47FE-B151-0E294B3598FD}"/>
                </a:ext>
              </a:extLst>
            </p:cNvPr>
            <p:cNvSpPr/>
            <p:nvPr/>
          </p:nvSpPr>
          <p:spPr>
            <a:xfrm>
              <a:off x="9415992" y="4634271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新秀丽繁体" panose="02010601030101010101" pitchFamily="2" charset="-122"/>
                  <a:ea typeface="方正新秀丽繁体" panose="02010601030101010101" pitchFamily="2" charset="-122"/>
                </a:rPr>
                <a:t>万事如意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1E86B880-486C-4E1E-9011-7FE3FF0291C2}"/>
                </a:ext>
              </a:extLst>
            </p:cNvPr>
            <p:cNvGrpSpPr/>
            <p:nvPr/>
          </p:nvGrpSpPr>
          <p:grpSpPr>
            <a:xfrm>
              <a:off x="9720737" y="4260750"/>
              <a:ext cx="395915" cy="299275"/>
              <a:chOff x="-1547813" y="5165725"/>
              <a:chExt cx="1209675" cy="914401"/>
            </a:xfrm>
            <a:solidFill>
              <a:schemeClr val="bg1"/>
            </a:solidFill>
          </p:grpSpPr>
          <p:sp>
            <p:nvSpPr>
              <p:cNvPr id="118" name="Freeform 61">
                <a:extLst>
                  <a:ext uri="{FF2B5EF4-FFF2-40B4-BE49-F238E27FC236}">
                    <a16:creationId xmlns:a16="http://schemas.microsoft.com/office/drawing/2014/main" xmlns="" id="{568678E4-6403-4C8E-83AA-B8D099488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6488" y="5546725"/>
                <a:ext cx="323850" cy="136525"/>
              </a:xfrm>
              <a:custGeom>
                <a:avLst/>
                <a:gdLst>
                  <a:gd name="T0" fmla="*/ 94 w 98"/>
                  <a:gd name="T1" fmla="*/ 25 h 41"/>
                  <a:gd name="T2" fmla="*/ 82 w 98"/>
                  <a:gd name="T3" fmla="*/ 18 h 41"/>
                  <a:gd name="T4" fmla="*/ 49 w 98"/>
                  <a:gd name="T5" fmla="*/ 0 h 41"/>
                  <a:gd name="T6" fmla="*/ 16 w 98"/>
                  <a:gd name="T7" fmla="*/ 18 h 41"/>
                  <a:gd name="T8" fmla="*/ 4 w 98"/>
                  <a:gd name="T9" fmla="*/ 25 h 41"/>
                  <a:gd name="T10" fmla="*/ 18 w 98"/>
                  <a:gd name="T11" fmla="*/ 36 h 41"/>
                  <a:gd name="T12" fmla="*/ 12 w 98"/>
                  <a:gd name="T13" fmla="*/ 29 h 41"/>
                  <a:gd name="T14" fmla="*/ 17 w 98"/>
                  <a:gd name="T15" fmla="*/ 25 h 41"/>
                  <a:gd name="T16" fmla="*/ 49 w 98"/>
                  <a:gd name="T17" fmla="*/ 41 h 41"/>
                  <a:gd name="T18" fmla="*/ 81 w 98"/>
                  <a:gd name="T19" fmla="*/ 25 h 41"/>
                  <a:gd name="T20" fmla="*/ 87 w 98"/>
                  <a:gd name="T21" fmla="*/ 29 h 41"/>
                  <a:gd name="T22" fmla="*/ 81 w 98"/>
                  <a:gd name="T23" fmla="*/ 36 h 41"/>
                  <a:gd name="T24" fmla="*/ 94 w 98"/>
                  <a:gd name="T25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41">
                    <a:moveTo>
                      <a:pt x="94" y="25"/>
                    </a:moveTo>
                    <a:cubicBezTo>
                      <a:pt x="92" y="18"/>
                      <a:pt x="87" y="17"/>
                      <a:pt x="82" y="18"/>
                    </a:cubicBezTo>
                    <a:cubicBezTo>
                      <a:pt x="80" y="8"/>
                      <a:pt x="66" y="0"/>
                      <a:pt x="49" y="0"/>
                    </a:cubicBezTo>
                    <a:cubicBezTo>
                      <a:pt x="32" y="0"/>
                      <a:pt x="18" y="8"/>
                      <a:pt x="16" y="18"/>
                    </a:cubicBezTo>
                    <a:cubicBezTo>
                      <a:pt x="11" y="17"/>
                      <a:pt x="6" y="18"/>
                      <a:pt x="4" y="25"/>
                    </a:cubicBezTo>
                    <a:cubicBezTo>
                      <a:pt x="0" y="39"/>
                      <a:pt x="18" y="36"/>
                      <a:pt x="18" y="36"/>
                    </a:cubicBezTo>
                    <a:cubicBezTo>
                      <a:pt x="18" y="36"/>
                      <a:pt x="10" y="36"/>
                      <a:pt x="12" y="29"/>
                    </a:cubicBezTo>
                    <a:cubicBezTo>
                      <a:pt x="13" y="26"/>
                      <a:pt x="15" y="25"/>
                      <a:pt x="17" y="25"/>
                    </a:cubicBezTo>
                    <a:cubicBezTo>
                      <a:pt x="21" y="35"/>
                      <a:pt x="34" y="41"/>
                      <a:pt x="49" y="41"/>
                    </a:cubicBezTo>
                    <a:cubicBezTo>
                      <a:pt x="65" y="41"/>
                      <a:pt x="78" y="35"/>
                      <a:pt x="81" y="25"/>
                    </a:cubicBezTo>
                    <a:cubicBezTo>
                      <a:pt x="84" y="25"/>
                      <a:pt x="86" y="26"/>
                      <a:pt x="87" y="29"/>
                    </a:cubicBezTo>
                    <a:cubicBezTo>
                      <a:pt x="88" y="36"/>
                      <a:pt x="81" y="36"/>
                      <a:pt x="81" y="36"/>
                    </a:cubicBezTo>
                    <a:cubicBezTo>
                      <a:pt x="81" y="36"/>
                      <a:pt x="98" y="39"/>
                      <a:pt x="9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2">
                <a:extLst>
                  <a:ext uri="{FF2B5EF4-FFF2-40B4-BE49-F238E27FC236}">
                    <a16:creationId xmlns:a16="http://schemas.microsoft.com/office/drawing/2014/main" xmlns="" id="{0E439CE4-89AE-40F2-BD6E-8C2F01506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89051" y="5680075"/>
                <a:ext cx="688975" cy="152400"/>
              </a:xfrm>
              <a:custGeom>
                <a:avLst/>
                <a:gdLst>
                  <a:gd name="T0" fmla="*/ 186 w 208"/>
                  <a:gd name="T1" fmla="*/ 3 h 46"/>
                  <a:gd name="T2" fmla="*/ 153 w 208"/>
                  <a:gd name="T3" fmla="*/ 17 h 46"/>
                  <a:gd name="T4" fmla="*/ 104 w 208"/>
                  <a:gd name="T5" fmla="*/ 4 h 46"/>
                  <a:gd name="T6" fmla="*/ 56 w 208"/>
                  <a:gd name="T7" fmla="*/ 17 h 46"/>
                  <a:gd name="T8" fmla="*/ 23 w 208"/>
                  <a:gd name="T9" fmla="*/ 3 h 46"/>
                  <a:gd name="T10" fmla="*/ 31 w 208"/>
                  <a:gd name="T11" fmla="*/ 37 h 46"/>
                  <a:gd name="T12" fmla="*/ 104 w 208"/>
                  <a:gd name="T13" fmla="*/ 16 h 46"/>
                  <a:gd name="T14" fmla="*/ 177 w 208"/>
                  <a:gd name="T15" fmla="*/ 37 h 46"/>
                  <a:gd name="T16" fmla="*/ 186 w 208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46">
                    <a:moveTo>
                      <a:pt x="186" y="3"/>
                    </a:moveTo>
                    <a:cubicBezTo>
                      <a:pt x="200" y="13"/>
                      <a:pt x="187" y="37"/>
                      <a:pt x="153" y="17"/>
                    </a:cubicBezTo>
                    <a:cubicBezTo>
                      <a:pt x="123" y="0"/>
                      <a:pt x="108" y="3"/>
                      <a:pt x="104" y="4"/>
                    </a:cubicBezTo>
                    <a:cubicBezTo>
                      <a:pt x="101" y="3"/>
                      <a:pt x="85" y="0"/>
                      <a:pt x="56" y="17"/>
                    </a:cubicBezTo>
                    <a:cubicBezTo>
                      <a:pt x="22" y="37"/>
                      <a:pt x="9" y="13"/>
                      <a:pt x="23" y="3"/>
                    </a:cubicBezTo>
                    <a:cubicBezTo>
                      <a:pt x="11" y="9"/>
                      <a:pt x="0" y="46"/>
                      <a:pt x="31" y="37"/>
                    </a:cubicBezTo>
                    <a:cubicBezTo>
                      <a:pt x="71" y="21"/>
                      <a:pt x="93" y="17"/>
                      <a:pt x="104" y="16"/>
                    </a:cubicBezTo>
                    <a:cubicBezTo>
                      <a:pt x="116" y="17"/>
                      <a:pt x="137" y="21"/>
                      <a:pt x="177" y="37"/>
                    </a:cubicBezTo>
                    <a:cubicBezTo>
                      <a:pt x="208" y="46"/>
                      <a:pt x="197" y="9"/>
                      <a:pt x="18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3">
                <a:extLst>
                  <a:ext uri="{FF2B5EF4-FFF2-40B4-BE49-F238E27FC236}">
                    <a16:creationId xmlns:a16="http://schemas.microsoft.com/office/drawing/2014/main" xmlns="" id="{CF5D683B-3268-4A49-9D91-D67C81B29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6488" y="5378450"/>
                <a:ext cx="323850" cy="152400"/>
              </a:xfrm>
              <a:custGeom>
                <a:avLst/>
                <a:gdLst>
                  <a:gd name="T0" fmla="*/ 11 w 98"/>
                  <a:gd name="T1" fmla="*/ 43 h 46"/>
                  <a:gd name="T2" fmla="*/ 26 w 98"/>
                  <a:gd name="T3" fmla="*/ 29 h 46"/>
                  <a:gd name="T4" fmla="*/ 49 w 98"/>
                  <a:gd name="T5" fmla="*/ 42 h 46"/>
                  <a:gd name="T6" fmla="*/ 72 w 98"/>
                  <a:gd name="T7" fmla="*/ 29 h 46"/>
                  <a:gd name="T8" fmla="*/ 88 w 98"/>
                  <a:gd name="T9" fmla="*/ 43 h 46"/>
                  <a:gd name="T10" fmla="*/ 84 w 98"/>
                  <a:gd name="T11" fmla="*/ 9 h 46"/>
                  <a:gd name="T12" fmla="*/ 49 w 98"/>
                  <a:gd name="T13" fmla="*/ 30 h 46"/>
                  <a:gd name="T14" fmla="*/ 15 w 98"/>
                  <a:gd name="T15" fmla="*/ 9 h 46"/>
                  <a:gd name="T16" fmla="*/ 11 w 98"/>
                  <a:gd name="T1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6">
                    <a:moveTo>
                      <a:pt x="11" y="43"/>
                    </a:moveTo>
                    <a:cubicBezTo>
                      <a:pt x="4" y="32"/>
                      <a:pt x="10" y="9"/>
                      <a:pt x="26" y="29"/>
                    </a:cubicBezTo>
                    <a:cubicBezTo>
                      <a:pt x="40" y="46"/>
                      <a:pt x="48" y="43"/>
                      <a:pt x="49" y="42"/>
                    </a:cubicBezTo>
                    <a:cubicBezTo>
                      <a:pt x="51" y="43"/>
                      <a:pt x="58" y="46"/>
                      <a:pt x="72" y="29"/>
                    </a:cubicBezTo>
                    <a:cubicBezTo>
                      <a:pt x="88" y="9"/>
                      <a:pt x="94" y="32"/>
                      <a:pt x="88" y="43"/>
                    </a:cubicBezTo>
                    <a:cubicBezTo>
                      <a:pt x="93" y="37"/>
                      <a:pt x="98" y="0"/>
                      <a:pt x="84" y="9"/>
                    </a:cubicBezTo>
                    <a:cubicBezTo>
                      <a:pt x="65" y="25"/>
                      <a:pt x="55" y="29"/>
                      <a:pt x="49" y="30"/>
                    </a:cubicBezTo>
                    <a:cubicBezTo>
                      <a:pt x="44" y="29"/>
                      <a:pt x="34" y="25"/>
                      <a:pt x="15" y="9"/>
                    </a:cubicBezTo>
                    <a:cubicBezTo>
                      <a:pt x="0" y="0"/>
                      <a:pt x="5" y="37"/>
                      <a:pt x="1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4">
                <a:extLst>
                  <a:ext uri="{FF2B5EF4-FFF2-40B4-BE49-F238E27FC236}">
                    <a16:creationId xmlns:a16="http://schemas.microsoft.com/office/drawing/2014/main" xmlns="" id="{1226EA51-0D56-48B4-B86A-461AA9181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4926" y="5795963"/>
                <a:ext cx="720725" cy="207963"/>
              </a:xfrm>
              <a:custGeom>
                <a:avLst/>
                <a:gdLst>
                  <a:gd name="T0" fmla="*/ 203 w 218"/>
                  <a:gd name="T1" fmla="*/ 7 h 63"/>
                  <a:gd name="T2" fmla="*/ 115 w 218"/>
                  <a:gd name="T3" fmla="*/ 43 h 63"/>
                  <a:gd name="T4" fmla="*/ 115 w 218"/>
                  <a:gd name="T5" fmla="*/ 43 h 63"/>
                  <a:gd name="T6" fmla="*/ 109 w 218"/>
                  <a:gd name="T7" fmla="*/ 43 h 63"/>
                  <a:gd name="T8" fmla="*/ 104 w 218"/>
                  <a:gd name="T9" fmla="*/ 43 h 63"/>
                  <a:gd name="T10" fmla="*/ 104 w 218"/>
                  <a:gd name="T11" fmla="*/ 43 h 63"/>
                  <a:gd name="T12" fmla="*/ 15 w 218"/>
                  <a:gd name="T13" fmla="*/ 7 h 63"/>
                  <a:gd name="T14" fmla="*/ 104 w 218"/>
                  <a:gd name="T15" fmla="*/ 63 h 63"/>
                  <a:gd name="T16" fmla="*/ 104 w 218"/>
                  <a:gd name="T17" fmla="*/ 63 h 63"/>
                  <a:gd name="T18" fmla="*/ 109 w 218"/>
                  <a:gd name="T19" fmla="*/ 63 h 63"/>
                  <a:gd name="T20" fmla="*/ 115 w 218"/>
                  <a:gd name="T21" fmla="*/ 63 h 63"/>
                  <a:gd name="T22" fmla="*/ 115 w 218"/>
                  <a:gd name="T23" fmla="*/ 63 h 63"/>
                  <a:gd name="T24" fmla="*/ 203 w 218"/>
                  <a:gd name="T25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8" h="63">
                    <a:moveTo>
                      <a:pt x="203" y="7"/>
                    </a:moveTo>
                    <a:cubicBezTo>
                      <a:pt x="188" y="40"/>
                      <a:pt x="137" y="43"/>
                      <a:pt x="115" y="43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43"/>
                      <a:pt x="113" y="43"/>
                      <a:pt x="109" y="43"/>
                    </a:cubicBezTo>
                    <a:cubicBezTo>
                      <a:pt x="106" y="43"/>
                      <a:pt x="104" y="43"/>
                      <a:pt x="104" y="43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82" y="43"/>
                      <a:pt x="31" y="40"/>
                      <a:pt x="15" y="7"/>
                    </a:cubicBezTo>
                    <a:cubicBezTo>
                      <a:pt x="0" y="0"/>
                      <a:pt x="4" y="58"/>
                      <a:pt x="104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6" y="63"/>
                      <a:pt x="107" y="63"/>
                      <a:pt x="109" y="63"/>
                    </a:cubicBezTo>
                    <a:cubicBezTo>
                      <a:pt x="111" y="63"/>
                      <a:pt x="113" y="63"/>
                      <a:pt x="115" y="63"/>
                    </a:cubicBezTo>
                    <a:cubicBezTo>
                      <a:pt x="115" y="63"/>
                      <a:pt x="115" y="63"/>
                      <a:pt x="115" y="63"/>
                    </a:cubicBezTo>
                    <a:cubicBezTo>
                      <a:pt x="215" y="58"/>
                      <a:pt x="218" y="0"/>
                      <a:pt x="20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5">
                <a:extLst>
                  <a:ext uri="{FF2B5EF4-FFF2-40B4-BE49-F238E27FC236}">
                    <a16:creationId xmlns:a16="http://schemas.microsoft.com/office/drawing/2014/main" xmlns="" id="{6D6EA4EB-8A1F-41E4-A91A-DF18A96D2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71601" y="5805488"/>
                <a:ext cx="857250" cy="274638"/>
              </a:xfrm>
              <a:custGeom>
                <a:avLst/>
                <a:gdLst>
                  <a:gd name="T0" fmla="*/ 235 w 259"/>
                  <a:gd name="T1" fmla="*/ 0 h 83"/>
                  <a:gd name="T2" fmla="*/ 129 w 259"/>
                  <a:gd name="T3" fmla="*/ 69 h 83"/>
                  <a:gd name="T4" fmla="*/ 24 w 259"/>
                  <a:gd name="T5" fmla="*/ 0 h 83"/>
                  <a:gd name="T6" fmla="*/ 129 w 259"/>
                  <a:gd name="T7" fmla="*/ 83 h 83"/>
                  <a:gd name="T8" fmla="*/ 235 w 259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83">
                    <a:moveTo>
                      <a:pt x="235" y="0"/>
                    </a:moveTo>
                    <a:cubicBezTo>
                      <a:pt x="241" y="62"/>
                      <a:pt x="159" y="68"/>
                      <a:pt x="129" y="69"/>
                    </a:cubicBezTo>
                    <a:cubicBezTo>
                      <a:pt x="99" y="68"/>
                      <a:pt x="18" y="62"/>
                      <a:pt x="24" y="0"/>
                    </a:cubicBezTo>
                    <a:cubicBezTo>
                      <a:pt x="0" y="77"/>
                      <a:pt x="96" y="83"/>
                      <a:pt x="129" y="83"/>
                    </a:cubicBezTo>
                    <a:cubicBezTo>
                      <a:pt x="162" y="83"/>
                      <a:pt x="259" y="77"/>
                      <a:pt x="2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66">
                <a:extLst>
                  <a:ext uri="{FF2B5EF4-FFF2-40B4-BE49-F238E27FC236}">
                    <a16:creationId xmlns:a16="http://schemas.microsoft.com/office/drawing/2014/main" xmlns="" id="{0800D9E9-F265-4DD4-A3A0-66163FAAC8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87426" y="5888038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7">
                <a:extLst>
                  <a:ext uri="{FF2B5EF4-FFF2-40B4-BE49-F238E27FC236}">
                    <a16:creationId xmlns:a16="http://schemas.microsoft.com/office/drawing/2014/main" xmlns="" id="{F6AE0E91-076A-4C67-ADC6-7D10A37A8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3463" y="5884863"/>
                <a:ext cx="42863" cy="42863"/>
              </a:xfrm>
              <a:custGeom>
                <a:avLst/>
                <a:gdLst>
                  <a:gd name="T0" fmla="*/ 25 w 27"/>
                  <a:gd name="T1" fmla="*/ 27 h 27"/>
                  <a:gd name="T2" fmla="*/ 0 w 27"/>
                  <a:gd name="T3" fmla="*/ 25 h 27"/>
                  <a:gd name="T4" fmla="*/ 2 w 27"/>
                  <a:gd name="T5" fmla="*/ 0 h 27"/>
                  <a:gd name="T6" fmla="*/ 27 w 27"/>
                  <a:gd name="T7" fmla="*/ 2 h 27"/>
                  <a:gd name="T8" fmla="*/ 25 w 2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5" y="27"/>
                    </a:moveTo>
                    <a:lnTo>
                      <a:pt x="0" y="25"/>
                    </a:lnTo>
                    <a:lnTo>
                      <a:pt x="2" y="0"/>
                    </a:lnTo>
                    <a:lnTo>
                      <a:pt x="27" y="2"/>
                    </a:lnTo>
                    <a:lnTo>
                      <a:pt x="25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8">
                <a:extLst>
                  <a:ext uri="{FF2B5EF4-FFF2-40B4-BE49-F238E27FC236}">
                    <a16:creationId xmlns:a16="http://schemas.microsoft.com/office/drawing/2014/main" xmlns="" id="{45450AA4-CDEF-4B1B-AED7-935DFF593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90613" y="5875338"/>
                <a:ext cx="50800" cy="46038"/>
              </a:xfrm>
              <a:custGeom>
                <a:avLst/>
                <a:gdLst>
                  <a:gd name="T0" fmla="*/ 30 w 32"/>
                  <a:gd name="T1" fmla="*/ 29 h 29"/>
                  <a:gd name="T2" fmla="*/ 0 w 32"/>
                  <a:gd name="T3" fmla="*/ 25 h 29"/>
                  <a:gd name="T4" fmla="*/ 7 w 32"/>
                  <a:gd name="T5" fmla="*/ 0 h 29"/>
                  <a:gd name="T6" fmla="*/ 32 w 32"/>
                  <a:gd name="T7" fmla="*/ 4 h 29"/>
                  <a:gd name="T8" fmla="*/ 30 w 32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30" y="29"/>
                    </a:moveTo>
                    <a:lnTo>
                      <a:pt x="0" y="25"/>
                    </a:lnTo>
                    <a:lnTo>
                      <a:pt x="7" y="0"/>
                    </a:lnTo>
                    <a:lnTo>
                      <a:pt x="32" y="4"/>
                    </a:lnTo>
                    <a:lnTo>
                      <a:pt x="3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9">
                <a:extLst>
                  <a:ext uri="{FF2B5EF4-FFF2-40B4-BE49-F238E27FC236}">
                    <a16:creationId xmlns:a16="http://schemas.microsoft.com/office/drawing/2014/main" xmlns="" id="{A128235D-EB0B-454E-B23C-983A92231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3001" y="5857875"/>
                <a:ext cx="55563" cy="53975"/>
              </a:xfrm>
              <a:custGeom>
                <a:avLst/>
                <a:gdLst>
                  <a:gd name="T0" fmla="*/ 29 w 35"/>
                  <a:gd name="T1" fmla="*/ 34 h 34"/>
                  <a:gd name="T2" fmla="*/ 0 w 35"/>
                  <a:gd name="T3" fmla="*/ 23 h 34"/>
                  <a:gd name="T4" fmla="*/ 15 w 35"/>
                  <a:gd name="T5" fmla="*/ 0 h 34"/>
                  <a:gd name="T6" fmla="*/ 35 w 35"/>
                  <a:gd name="T7" fmla="*/ 9 h 34"/>
                  <a:gd name="T8" fmla="*/ 29 w 35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4">
                    <a:moveTo>
                      <a:pt x="29" y="34"/>
                    </a:moveTo>
                    <a:lnTo>
                      <a:pt x="0" y="23"/>
                    </a:lnTo>
                    <a:lnTo>
                      <a:pt x="15" y="0"/>
                    </a:lnTo>
                    <a:lnTo>
                      <a:pt x="35" y="9"/>
                    </a:ln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70">
                <a:extLst>
                  <a:ext uri="{FF2B5EF4-FFF2-40B4-BE49-F238E27FC236}">
                    <a16:creationId xmlns:a16="http://schemas.microsoft.com/office/drawing/2014/main" xmlns="" id="{D05D6DFB-3C79-48CE-ADDA-890B64C93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89038" y="5835650"/>
                <a:ext cx="65088" cy="52388"/>
              </a:xfrm>
              <a:custGeom>
                <a:avLst/>
                <a:gdLst>
                  <a:gd name="T0" fmla="*/ 25 w 41"/>
                  <a:gd name="T1" fmla="*/ 33 h 33"/>
                  <a:gd name="T2" fmla="*/ 0 w 41"/>
                  <a:gd name="T3" fmla="*/ 20 h 33"/>
                  <a:gd name="T4" fmla="*/ 21 w 41"/>
                  <a:gd name="T5" fmla="*/ 0 h 33"/>
                  <a:gd name="T6" fmla="*/ 41 w 41"/>
                  <a:gd name="T7" fmla="*/ 12 h 33"/>
                  <a:gd name="T8" fmla="*/ 25 w 41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3">
                    <a:moveTo>
                      <a:pt x="25" y="33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41" y="12"/>
                    </a:lnTo>
                    <a:lnTo>
                      <a:pt x="2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71">
                <a:extLst>
                  <a:ext uri="{FF2B5EF4-FFF2-40B4-BE49-F238E27FC236}">
                    <a16:creationId xmlns:a16="http://schemas.microsoft.com/office/drawing/2014/main" xmlns="" id="{B55FB0F7-BCCD-4048-B54A-2AB2A4602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2376" y="5805488"/>
                <a:ext cx="58738" cy="55563"/>
              </a:xfrm>
              <a:custGeom>
                <a:avLst/>
                <a:gdLst>
                  <a:gd name="T0" fmla="*/ 19 w 37"/>
                  <a:gd name="T1" fmla="*/ 35 h 35"/>
                  <a:gd name="T2" fmla="*/ 0 w 37"/>
                  <a:gd name="T3" fmla="*/ 17 h 35"/>
                  <a:gd name="T4" fmla="*/ 23 w 37"/>
                  <a:gd name="T5" fmla="*/ 0 h 35"/>
                  <a:gd name="T6" fmla="*/ 37 w 37"/>
                  <a:gd name="T7" fmla="*/ 17 h 35"/>
                  <a:gd name="T8" fmla="*/ 19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35"/>
                    </a:moveTo>
                    <a:lnTo>
                      <a:pt x="0" y="17"/>
                    </a:lnTo>
                    <a:lnTo>
                      <a:pt x="23" y="0"/>
                    </a:lnTo>
                    <a:lnTo>
                      <a:pt x="37" y="17"/>
                    </a:lnTo>
                    <a:lnTo>
                      <a:pt x="19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72">
                <a:extLst>
                  <a:ext uri="{FF2B5EF4-FFF2-40B4-BE49-F238E27FC236}">
                    <a16:creationId xmlns:a16="http://schemas.microsoft.com/office/drawing/2014/main" xmlns="" id="{28A322CF-AB71-4524-9DCE-1F7C8FB50A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41388" y="5888038"/>
                <a:ext cx="39688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73">
                <a:extLst>
                  <a:ext uri="{FF2B5EF4-FFF2-40B4-BE49-F238E27FC236}">
                    <a16:creationId xmlns:a16="http://schemas.microsoft.com/office/drawing/2014/main" xmlns="" id="{A693AE7C-FD8B-4BA4-BB1D-7B3BF8044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95351" y="5884863"/>
                <a:ext cx="44450" cy="42863"/>
              </a:xfrm>
              <a:custGeom>
                <a:avLst/>
                <a:gdLst>
                  <a:gd name="T0" fmla="*/ 2 w 28"/>
                  <a:gd name="T1" fmla="*/ 27 h 27"/>
                  <a:gd name="T2" fmla="*/ 28 w 28"/>
                  <a:gd name="T3" fmla="*/ 25 h 27"/>
                  <a:gd name="T4" fmla="*/ 25 w 28"/>
                  <a:gd name="T5" fmla="*/ 0 h 27"/>
                  <a:gd name="T6" fmla="*/ 0 w 28"/>
                  <a:gd name="T7" fmla="*/ 2 h 27"/>
                  <a:gd name="T8" fmla="*/ 2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" y="27"/>
                    </a:moveTo>
                    <a:lnTo>
                      <a:pt x="28" y="25"/>
                    </a:lnTo>
                    <a:lnTo>
                      <a:pt x="25" y="0"/>
                    </a:lnTo>
                    <a:lnTo>
                      <a:pt x="0" y="2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74">
                <a:extLst>
                  <a:ext uri="{FF2B5EF4-FFF2-40B4-BE49-F238E27FC236}">
                    <a16:creationId xmlns:a16="http://schemas.microsoft.com/office/drawing/2014/main" xmlns="" id="{8092D0C7-4FE1-4B9D-B7AF-B7E151D3C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47726" y="5875338"/>
                <a:ext cx="49213" cy="46038"/>
              </a:xfrm>
              <a:custGeom>
                <a:avLst/>
                <a:gdLst>
                  <a:gd name="T0" fmla="*/ 2 w 31"/>
                  <a:gd name="T1" fmla="*/ 29 h 29"/>
                  <a:gd name="T2" fmla="*/ 31 w 31"/>
                  <a:gd name="T3" fmla="*/ 25 h 29"/>
                  <a:gd name="T4" fmla="*/ 25 w 31"/>
                  <a:gd name="T5" fmla="*/ 0 h 29"/>
                  <a:gd name="T6" fmla="*/ 0 w 31"/>
                  <a:gd name="T7" fmla="*/ 4 h 29"/>
                  <a:gd name="T8" fmla="*/ 2 w 31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9">
                    <a:moveTo>
                      <a:pt x="2" y="29"/>
                    </a:moveTo>
                    <a:lnTo>
                      <a:pt x="31" y="25"/>
                    </a:lnTo>
                    <a:lnTo>
                      <a:pt x="25" y="0"/>
                    </a:lnTo>
                    <a:lnTo>
                      <a:pt x="0" y="4"/>
                    </a:lnTo>
                    <a:lnTo>
                      <a:pt x="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5">
                <a:extLst>
                  <a:ext uri="{FF2B5EF4-FFF2-40B4-BE49-F238E27FC236}">
                    <a16:creationId xmlns:a16="http://schemas.microsoft.com/office/drawing/2014/main" xmlns="" id="{D8E931AC-B9EC-4F46-B1FA-4A3D38751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1688" y="5857875"/>
                <a:ext cx="55563" cy="53975"/>
              </a:xfrm>
              <a:custGeom>
                <a:avLst/>
                <a:gdLst>
                  <a:gd name="T0" fmla="*/ 6 w 35"/>
                  <a:gd name="T1" fmla="*/ 34 h 34"/>
                  <a:gd name="T2" fmla="*/ 35 w 35"/>
                  <a:gd name="T3" fmla="*/ 23 h 34"/>
                  <a:gd name="T4" fmla="*/ 21 w 35"/>
                  <a:gd name="T5" fmla="*/ 0 h 34"/>
                  <a:gd name="T6" fmla="*/ 0 w 35"/>
                  <a:gd name="T7" fmla="*/ 9 h 34"/>
                  <a:gd name="T8" fmla="*/ 6 w 35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4">
                    <a:moveTo>
                      <a:pt x="6" y="34"/>
                    </a:moveTo>
                    <a:lnTo>
                      <a:pt x="35" y="23"/>
                    </a:lnTo>
                    <a:lnTo>
                      <a:pt x="21" y="0"/>
                    </a:lnTo>
                    <a:lnTo>
                      <a:pt x="0" y="9"/>
                    </a:lnTo>
                    <a:lnTo>
                      <a:pt x="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6">
                <a:extLst>
                  <a:ext uri="{FF2B5EF4-FFF2-40B4-BE49-F238E27FC236}">
                    <a16:creationId xmlns:a16="http://schemas.microsoft.com/office/drawing/2014/main" xmlns="" id="{173741A7-9776-4AC8-A380-55F9B3152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2001" y="5835650"/>
                <a:ext cx="61913" cy="52388"/>
              </a:xfrm>
              <a:custGeom>
                <a:avLst/>
                <a:gdLst>
                  <a:gd name="T0" fmla="*/ 14 w 39"/>
                  <a:gd name="T1" fmla="*/ 33 h 33"/>
                  <a:gd name="T2" fmla="*/ 39 w 39"/>
                  <a:gd name="T3" fmla="*/ 20 h 33"/>
                  <a:gd name="T4" fmla="*/ 19 w 39"/>
                  <a:gd name="T5" fmla="*/ 0 h 33"/>
                  <a:gd name="T6" fmla="*/ 0 w 39"/>
                  <a:gd name="T7" fmla="*/ 12 h 33"/>
                  <a:gd name="T8" fmla="*/ 14 w 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3">
                    <a:moveTo>
                      <a:pt x="14" y="33"/>
                    </a:moveTo>
                    <a:lnTo>
                      <a:pt x="39" y="2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7">
                <a:extLst>
                  <a:ext uri="{FF2B5EF4-FFF2-40B4-BE49-F238E27FC236}">
                    <a16:creationId xmlns:a16="http://schemas.microsoft.com/office/drawing/2014/main" xmlns="" id="{A1693AE6-095C-44E7-BD74-70DC6EB33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5488" y="5805488"/>
                <a:ext cx="61913" cy="55563"/>
              </a:xfrm>
              <a:custGeom>
                <a:avLst/>
                <a:gdLst>
                  <a:gd name="T0" fmla="*/ 21 w 39"/>
                  <a:gd name="T1" fmla="*/ 35 h 35"/>
                  <a:gd name="T2" fmla="*/ 39 w 39"/>
                  <a:gd name="T3" fmla="*/ 17 h 35"/>
                  <a:gd name="T4" fmla="*/ 14 w 39"/>
                  <a:gd name="T5" fmla="*/ 0 h 35"/>
                  <a:gd name="T6" fmla="*/ 0 w 39"/>
                  <a:gd name="T7" fmla="*/ 17 h 35"/>
                  <a:gd name="T8" fmla="*/ 21 w 3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5">
                    <a:moveTo>
                      <a:pt x="21" y="35"/>
                    </a:moveTo>
                    <a:lnTo>
                      <a:pt x="39" y="17"/>
                    </a:lnTo>
                    <a:lnTo>
                      <a:pt x="14" y="0"/>
                    </a:lnTo>
                    <a:lnTo>
                      <a:pt x="0" y="17"/>
                    </a:lnTo>
                    <a:lnTo>
                      <a:pt x="2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78">
                <a:extLst>
                  <a:ext uri="{FF2B5EF4-FFF2-40B4-BE49-F238E27FC236}">
                    <a16:creationId xmlns:a16="http://schemas.microsoft.com/office/drawing/2014/main" xmlns="" id="{9937FBA4-EC7B-43DA-BA56-205C4AA6C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89038" y="5507038"/>
                <a:ext cx="65088" cy="666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9">
                <a:extLst>
                  <a:ext uri="{FF2B5EF4-FFF2-40B4-BE49-F238E27FC236}">
                    <a16:creationId xmlns:a16="http://schemas.microsoft.com/office/drawing/2014/main" xmlns="" id="{32281833-0270-414B-917B-BAC36ED192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01751" y="5400675"/>
                <a:ext cx="222250" cy="222250"/>
              </a:xfrm>
              <a:custGeom>
                <a:avLst/>
                <a:gdLst>
                  <a:gd name="T0" fmla="*/ 9 w 67"/>
                  <a:gd name="T1" fmla="*/ 19 h 67"/>
                  <a:gd name="T2" fmla="*/ 19 w 67"/>
                  <a:gd name="T3" fmla="*/ 59 h 67"/>
                  <a:gd name="T4" fmla="*/ 59 w 67"/>
                  <a:gd name="T5" fmla="*/ 49 h 67"/>
                  <a:gd name="T6" fmla="*/ 49 w 67"/>
                  <a:gd name="T7" fmla="*/ 9 h 67"/>
                  <a:gd name="T8" fmla="*/ 9 w 67"/>
                  <a:gd name="T9" fmla="*/ 19 h 67"/>
                  <a:gd name="T10" fmla="*/ 56 w 67"/>
                  <a:gd name="T11" fmla="*/ 47 h 67"/>
                  <a:gd name="T12" fmla="*/ 29 w 67"/>
                  <a:gd name="T13" fmla="*/ 54 h 67"/>
                  <a:gd name="T14" fmla="*/ 22 w 67"/>
                  <a:gd name="T15" fmla="*/ 27 h 67"/>
                  <a:gd name="T16" fmla="*/ 49 w 67"/>
                  <a:gd name="T17" fmla="*/ 20 h 67"/>
                  <a:gd name="T18" fmla="*/ 56 w 67"/>
                  <a:gd name="T19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67">
                    <a:moveTo>
                      <a:pt x="9" y="19"/>
                    </a:moveTo>
                    <a:cubicBezTo>
                      <a:pt x="0" y="33"/>
                      <a:pt x="5" y="51"/>
                      <a:pt x="19" y="59"/>
                    </a:cubicBezTo>
                    <a:cubicBezTo>
                      <a:pt x="33" y="67"/>
                      <a:pt x="51" y="63"/>
                      <a:pt x="59" y="49"/>
                    </a:cubicBezTo>
                    <a:cubicBezTo>
                      <a:pt x="67" y="35"/>
                      <a:pt x="63" y="17"/>
                      <a:pt x="49" y="9"/>
                    </a:cubicBezTo>
                    <a:cubicBezTo>
                      <a:pt x="35" y="0"/>
                      <a:pt x="17" y="5"/>
                      <a:pt x="9" y="19"/>
                    </a:cubicBezTo>
                    <a:close/>
                    <a:moveTo>
                      <a:pt x="56" y="47"/>
                    </a:moveTo>
                    <a:cubicBezTo>
                      <a:pt x="50" y="56"/>
                      <a:pt x="38" y="59"/>
                      <a:pt x="29" y="54"/>
                    </a:cubicBezTo>
                    <a:cubicBezTo>
                      <a:pt x="19" y="48"/>
                      <a:pt x="16" y="36"/>
                      <a:pt x="22" y="27"/>
                    </a:cubicBezTo>
                    <a:cubicBezTo>
                      <a:pt x="27" y="17"/>
                      <a:pt x="39" y="14"/>
                      <a:pt x="49" y="20"/>
                    </a:cubicBezTo>
                    <a:cubicBezTo>
                      <a:pt x="58" y="25"/>
                      <a:pt x="61" y="37"/>
                      <a:pt x="5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80">
                <a:extLst>
                  <a:ext uri="{FF2B5EF4-FFF2-40B4-BE49-F238E27FC236}">
                    <a16:creationId xmlns:a16="http://schemas.microsoft.com/office/drawing/2014/main" xmlns="" id="{AD63A810-71FA-49F7-A007-5CC0833439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62076" y="5334000"/>
                <a:ext cx="311150" cy="319088"/>
              </a:xfrm>
              <a:custGeom>
                <a:avLst/>
                <a:gdLst>
                  <a:gd name="T0" fmla="*/ 68 w 94"/>
                  <a:gd name="T1" fmla="*/ 12 h 96"/>
                  <a:gd name="T2" fmla="*/ 11 w 94"/>
                  <a:gd name="T3" fmla="*/ 26 h 96"/>
                  <a:gd name="T4" fmla="*/ 26 w 94"/>
                  <a:gd name="T5" fmla="*/ 84 h 96"/>
                  <a:gd name="T6" fmla="*/ 82 w 94"/>
                  <a:gd name="T7" fmla="*/ 70 h 96"/>
                  <a:gd name="T8" fmla="*/ 68 w 94"/>
                  <a:gd name="T9" fmla="*/ 12 h 96"/>
                  <a:gd name="T10" fmla="*/ 48 w 94"/>
                  <a:gd name="T11" fmla="*/ 89 h 96"/>
                  <a:gd name="T12" fmla="*/ 10 w 94"/>
                  <a:gd name="T13" fmla="*/ 49 h 96"/>
                  <a:gd name="T14" fmla="*/ 48 w 94"/>
                  <a:gd name="T15" fmla="*/ 10 h 96"/>
                  <a:gd name="T16" fmla="*/ 87 w 94"/>
                  <a:gd name="T17" fmla="*/ 49 h 96"/>
                  <a:gd name="T18" fmla="*/ 48 w 94"/>
                  <a:gd name="T1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96">
                    <a:moveTo>
                      <a:pt x="68" y="12"/>
                    </a:moveTo>
                    <a:cubicBezTo>
                      <a:pt x="48" y="0"/>
                      <a:pt x="23" y="6"/>
                      <a:pt x="11" y="26"/>
                    </a:cubicBezTo>
                    <a:cubicBezTo>
                      <a:pt x="0" y="47"/>
                      <a:pt x="6" y="72"/>
                      <a:pt x="26" y="84"/>
                    </a:cubicBezTo>
                    <a:cubicBezTo>
                      <a:pt x="45" y="96"/>
                      <a:pt x="71" y="90"/>
                      <a:pt x="82" y="70"/>
                    </a:cubicBezTo>
                    <a:cubicBezTo>
                      <a:pt x="94" y="50"/>
                      <a:pt x="87" y="24"/>
                      <a:pt x="68" y="12"/>
                    </a:cubicBezTo>
                    <a:close/>
                    <a:moveTo>
                      <a:pt x="48" y="89"/>
                    </a:moveTo>
                    <a:cubicBezTo>
                      <a:pt x="27" y="89"/>
                      <a:pt x="10" y="71"/>
                      <a:pt x="10" y="49"/>
                    </a:cubicBezTo>
                    <a:cubicBezTo>
                      <a:pt x="10" y="28"/>
                      <a:pt x="27" y="10"/>
                      <a:pt x="48" y="10"/>
                    </a:cubicBezTo>
                    <a:cubicBezTo>
                      <a:pt x="69" y="10"/>
                      <a:pt x="87" y="28"/>
                      <a:pt x="87" y="49"/>
                    </a:cubicBezTo>
                    <a:cubicBezTo>
                      <a:pt x="87" y="71"/>
                      <a:pt x="69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81">
                <a:extLst>
                  <a:ext uri="{FF2B5EF4-FFF2-40B4-BE49-F238E27FC236}">
                    <a16:creationId xmlns:a16="http://schemas.microsoft.com/office/drawing/2014/main" xmlns="" id="{D2B65DEE-8BBA-4140-A40A-3910ED55B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1288" y="5530850"/>
                <a:ext cx="179388" cy="296863"/>
              </a:xfrm>
              <a:custGeom>
                <a:avLst/>
                <a:gdLst>
                  <a:gd name="T0" fmla="*/ 54 w 54"/>
                  <a:gd name="T1" fmla="*/ 43 h 90"/>
                  <a:gd name="T2" fmla="*/ 26 w 54"/>
                  <a:gd name="T3" fmla="*/ 28 h 90"/>
                  <a:gd name="T4" fmla="*/ 54 w 54"/>
                  <a:gd name="T5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90">
                    <a:moveTo>
                      <a:pt x="54" y="43"/>
                    </a:moveTo>
                    <a:cubicBezTo>
                      <a:pt x="54" y="43"/>
                      <a:pt x="20" y="57"/>
                      <a:pt x="26" y="28"/>
                    </a:cubicBezTo>
                    <a:cubicBezTo>
                      <a:pt x="31" y="0"/>
                      <a:pt x="0" y="90"/>
                      <a:pt x="5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82">
                <a:extLst>
                  <a:ext uri="{FF2B5EF4-FFF2-40B4-BE49-F238E27FC236}">
                    <a16:creationId xmlns:a16="http://schemas.microsoft.com/office/drawing/2014/main" xmlns="" id="{4CE5F00A-BBB5-4B8D-AF1D-C287AA46D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7638" y="5646738"/>
                <a:ext cx="168275" cy="261938"/>
              </a:xfrm>
              <a:custGeom>
                <a:avLst/>
                <a:gdLst>
                  <a:gd name="T0" fmla="*/ 51 w 51"/>
                  <a:gd name="T1" fmla="*/ 19 h 79"/>
                  <a:gd name="T2" fmla="*/ 16 w 51"/>
                  <a:gd name="T3" fmla="*/ 0 h 79"/>
                  <a:gd name="T4" fmla="*/ 51 w 51"/>
                  <a:gd name="T5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79">
                    <a:moveTo>
                      <a:pt x="51" y="19"/>
                    </a:moveTo>
                    <a:cubicBezTo>
                      <a:pt x="51" y="19"/>
                      <a:pt x="3" y="54"/>
                      <a:pt x="16" y="0"/>
                    </a:cubicBezTo>
                    <a:cubicBezTo>
                      <a:pt x="5" y="9"/>
                      <a:pt x="0" y="79"/>
                      <a:pt x="5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3">
                <a:extLst>
                  <a:ext uri="{FF2B5EF4-FFF2-40B4-BE49-F238E27FC236}">
                    <a16:creationId xmlns:a16="http://schemas.microsoft.com/office/drawing/2014/main" xmlns="" id="{E2877A62-0259-4A98-A169-8AD82A389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47813" y="5165725"/>
                <a:ext cx="511175" cy="454025"/>
              </a:xfrm>
              <a:custGeom>
                <a:avLst/>
                <a:gdLst>
                  <a:gd name="T0" fmla="*/ 71 w 154"/>
                  <a:gd name="T1" fmla="*/ 125 h 137"/>
                  <a:gd name="T2" fmla="*/ 45 w 154"/>
                  <a:gd name="T3" fmla="*/ 123 h 137"/>
                  <a:gd name="T4" fmla="*/ 10 w 154"/>
                  <a:gd name="T5" fmla="*/ 103 h 137"/>
                  <a:gd name="T6" fmla="*/ 46 w 154"/>
                  <a:gd name="T7" fmla="*/ 105 h 137"/>
                  <a:gd name="T8" fmla="*/ 0 w 154"/>
                  <a:gd name="T9" fmla="*/ 73 h 137"/>
                  <a:gd name="T10" fmla="*/ 39 w 154"/>
                  <a:gd name="T11" fmla="*/ 83 h 137"/>
                  <a:gd name="T12" fmla="*/ 0 w 154"/>
                  <a:gd name="T13" fmla="*/ 35 h 137"/>
                  <a:gd name="T14" fmla="*/ 71 w 154"/>
                  <a:gd name="T15" fmla="*/ 48 h 137"/>
                  <a:gd name="T16" fmla="*/ 35 w 154"/>
                  <a:gd name="T17" fmla="*/ 23 h 137"/>
                  <a:gd name="T18" fmla="*/ 98 w 154"/>
                  <a:gd name="T19" fmla="*/ 45 h 137"/>
                  <a:gd name="T20" fmla="*/ 79 w 154"/>
                  <a:gd name="T21" fmla="*/ 14 h 137"/>
                  <a:gd name="T22" fmla="*/ 143 w 154"/>
                  <a:gd name="T23" fmla="*/ 89 h 137"/>
                  <a:gd name="T24" fmla="*/ 71 w 154"/>
                  <a:gd name="T25" fmla="*/ 76 h 137"/>
                  <a:gd name="T26" fmla="*/ 71 w 154"/>
                  <a:gd name="T27" fmla="*/ 12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37">
                    <a:moveTo>
                      <a:pt x="71" y="125"/>
                    </a:moveTo>
                    <a:cubicBezTo>
                      <a:pt x="71" y="125"/>
                      <a:pt x="51" y="137"/>
                      <a:pt x="45" y="123"/>
                    </a:cubicBezTo>
                    <a:cubicBezTo>
                      <a:pt x="45" y="123"/>
                      <a:pt x="24" y="129"/>
                      <a:pt x="10" y="103"/>
                    </a:cubicBezTo>
                    <a:cubicBezTo>
                      <a:pt x="19" y="106"/>
                      <a:pt x="31" y="111"/>
                      <a:pt x="46" y="105"/>
                    </a:cubicBezTo>
                    <a:cubicBezTo>
                      <a:pt x="46" y="105"/>
                      <a:pt x="12" y="115"/>
                      <a:pt x="0" y="73"/>
                    </a:cubicBezTo>
                    <a:cubicBezTo>
                      <a:pt x="5" y="87"/>
                      <a:pt x="39" y="83"/>
                      <a:pt x="39" y="83"/>
                    </a:cubicBezTo>
                    <a:cubicBezTo>
                      <a:pt x="39" y="83"/>
                      <a:pt x="4" y="86"/>
                      <a:pt x="0" y="35"/>
                    </a:cubicBezTo>
                    <a:cubicBezTo>
                      <a:pt x="17" y="45"/>
                      <a:pt x="43" y="19"/>
                      <a:pt x="71" y="48"/>
                    </a:cubicBezTo>
                    <a:cubicBezTo>
                      <a:pt x="71" y="48"/>
                      <a:pt x="71" y="31"/>
                      <a:pt x="35" y="23"/>
                    </a:cubicBezTo>
                    <a:cubicBezTo>
                      <a:pt x="77" y="4"/>
                      <a:pt x="98" y="45"/>
                      <a:pt x="98" y="45"/>
                    </a:cubicBezTo>
                    <a:cubicBezTo>
                      <a:pt x="98" y="45"/>
                      <a:pt x="100" y="25"/>
                      <a:pt x="79" y="14"/>
                    </a:cubicBezTo>
                    <a:cubicBezTo>
                      <a:pt x="101" y="0"/>
                      <a:pt x="154" y="34"/>
                      <a:pt x="143" y="89"/>
                    </a:cubicBezTo>
                    <a:cubicBezTo>
                      <a:pt x="143" y="89"/>
                      <a:pt x="123" y="33"/>
                      <a:pt x="71" y="76"/>
                    </a:cubicBezTo>
                    <a:cubicBezTo>
                      <a:pt x="59" y="104"/>
                      <a:pt x="71" y="125"/>
                      <a:pt x="71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84">
                <a:extLst>
                  <a:ext uri="{FF2B5EF4-FFF2-40B4-BE49-F238E27FC236}">
                    <a16:creationId xmlns:a16="http://schemas.microsoft.com/office/drawing/2014/main" xmlns="" id="{9689660E-0DCC-423F-868C-153491E80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65176" y="5507038"/>
                <a:ext cx="69850" cy="666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85">
                <a:extLst>
                  <a:ext uri="{FF2B5EF4-FFF2-40B4-BE49-F238E27FC236}">
                    <a16:creationId xmlns:a16="http://schemas.microsoft.com/office/drawing/2014/main" xmlns="" id="{694EA9B2-AB32-4AA1-92F7-5A3ED8CF1A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08038" y="5400675"/>
                <a:ext cx="220663" cy="222250"/>
              </a:xfrm>
              <a:custGeom>
                <a:avLst/>
                <a:gdLst>
                  <a:gd name="T0" fmla="*/ 19 w 67"/>
                  <a:gd name="T1" fmla="*/ 9 h 67"/>
                  <a:gd name="T2" fmla="*/ 8 w 67"/>
                  <a:gd name="T3" fmla="*/ 49 h 67"/>
                  <a:gd name="T4" fmla="*/ 49 w 67"/>
                  <a:gd name="T5" fmla="*/ 59 h 67"/>
                  <a:gd name="T6" fmla="*/ 59 w 67"/>
                  <a:gd name="T7" fmla="*/ 19 h 67"/>
                  <a:gd name="T8" fmla="*/ 19 w 67"/>
                  <a:gd name="T9" fmla="*/ 9 h 67"/>
                  <a:gd name="T10" fmla="*/ 19 w 67"/>
                  <a:gd name="T11" fmla="*/ 20 h 67"/>
                  <a:gd name="T12" fmla="*/ 46 w 67"/>
                  <a:gd name="T13" fmla="*/ 27 h 67"/>
                  <a:gd name="T14" fmla="*/ 39 w 67"/>
                  <a:gd name="T15" fmla="*/ 54 h 67"/>
                  <a:gd name="T16" fmla="*/ 12 w 67"/>
                  <a:gd name="T17" fmla="*/ 47 h 67"/>
                  <a:gd name="T18" fmla="*/ 19 w 67"/>
                  <a:gd name="T19" fmla="*/ 2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67">
                    <a:moveTo>
                      <a:pt x="19" y="9"/>
                    </a:moveTo>
                    <a:cubicBezTo>
                      <a:pt x="5" y="17"/>
                      <a:pt x="0" y="35"/>
                      <a:pt x="8" y="49"/>
                    </a:cubicBezTo>
                    <a:cubicBezTo>
                      <a:pt x="17" y="63"/>
                      <a:pt x="35" y="67"/>
                      <a:pt x="49" y="59"/>
                    </a:cubicBezTo>
                    <a:cubicBezTo>
                      <a:pt x="62" y="51"/>
                      <a:pt x="67" y="33"/>
                      <a:pt x="59" y="19"/>
                    </a:cubicBezTo>
                    <a:cubicBezTo>
                      <a:pt x="51" y="5"/>
                      <a:pt x="32" y="0"/>
                      <a:pt x="19" y="9"/>
                    </a:cubicBezTo>
                    <a:close/>
                    <a:moveTo>
                      <a:pt x="19" y="20"/>
                    </a:moveTo>
                    <a:cubicBezTo>
                      <a:pt x="28" y="14"/>
                      <a:pt x="40" y="17"/>
                      <a:pt x="46" y="27"/>
                    </a:cubicBezTo>
                    <a:cubicBezTo>
                      <a:pt x="51" y="36"/>
                      <a:pt x="48" y="48"/>
                      <a:pt x="39" y="54"/>
                    </a:cubicBezTo>
                    <a:cubicBezTo>
                      <a:pt x="29" y="59"/>
                      <a:pt x="17" y="56"/>
                      <a:pt x="12" y="47"/>
                    </a:cubicBezTo>
                    <a:cubicBezTo>
                      <a:pt x="6" y="37"/>
                      <a:pt x="9" y="25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6">
                <a:extLst>
                  <a:ext uri="{FF2B5EF4-FFF2-40B4-BE49-F238E27FC236}">
                    <a16:creationId xmlns:a16="http://schemas.microsoft.com/office/drawing/2014/main" xmlns="" id="{83DAA459-DFB9-4743-A5A2-3771CFED2F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35026" y="5334000"/>
                <a:ext cx="311150" cy="319088"/>
              </a:xfrm>
              <a:custGeom>
                <a:avLst/>
                <a:gdLst>
                  <a:gd name="T0" fmla="*/ 11 w 94"/>
                  <a:gd name="T1" fmla="*/ 70 h 96"/>
                  <a:gd name="T2" fmla="*/ 68 w 94"/>
                  <a:gd name="T3" fmla="*/ 84 h 96"/>
                  <a:gd name="T4" fmla="*/ 82 w 94"/>
                  <a:gd name="T5" fmla="*/ 26 h 96"/>
                  <a:gd name="T6" fmla="*/ 26 w 94"/>
                  <a:gd name="T7" fmla="*/ 12 h 96"/>
                  <a:gd name="T8" fmla="*/ 11 w 94"/>
                  <a:gd name="T9" fmla="*/ 70 h 96"/>
                  <a:gd name="T10" fmla="*/ 7 w 94"/>
                  <a:gd name="T11" fmla="*/ 49 h 96"/>
                  <a:gd name="T12" fmla="*/ 45 w 94"/>
                  <a:gd name="T13" fmla="*/ 10 h 96"/>
                  <a:gd name="T14" fmla="*/ 83 w 94"/>
                  <a:gd name="T15" fmla="*/ 49 h 96"/>
                  <a:gd name="T16" fmla="*/ 45 w 94"/>
                  <a:gd name="T17" fmla="*/ 89 h 96"/>
                  <a:gd name="T18" fmla="*/ 7 w 94"/>
                  <a:gd name="T19" fmla="*/ 4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96">
                    <a:moveTo>
                      <a:pt x="11" y="70"/>
                    </a:moveTo>
                    <a:cubicBezTo>
                      <a:pt x="23" y="90"/>
                      <a:pt x="48" y="96"/>
                      <a:pt x="68" y="84"/>
                    </a:cubicBezTo>
                    <a:cubicBezTo>
                      <a:pt x="87" y="72"/>
                      <a:pt x="94" y="47"/>
                      <a:pt x="82" y="26"/>
                    </a:cubicBezTo>
                    <a:cubicBezTo>
                      <a:pt x="70" y="6"/>
                      <a:pt x="45" y="0"/>
                      <a:pt x="26" y="12"/>
                    </a:cubicBezTo>
                    <a:cubicBezTo>
                      <a:pt x="6" y="24"/>
                      <a:pt x="0" y="50"/>
                      <a:pt x="11" y="70"/>
                    </a:cubicBezTo>
                    <a:close/>
                    <a:moveTo>
                      <a:pt x="7" y="49"/>
                    </a:moveTo>
                    <a:cubicBezTo>
                      <a:pt x="7" y="28"/>
                      <a:pt x="24" y="10"/>
                      <a:pt x="45" y="10"/>
                    </a:cubicBezTo>
                    <a:cubicBezTo>
                      <a:pt x="66" y="10"/>
                      <a:pt x="83" y="28"/>
                      <a:pt x="83" y="49"/>
                    </a:cubicBezTo>
                    <a:cubicBezTo>
                      <a:pt x="83" y="71"/>
                      <a:pt x="66" y="89"/>
                      <a:pt x="45" y="89"/>
                    </a:cubicBezTo>
                    <a:cubicBezTo>
                      <a:pt x="24" y="89"/>
                      <a:pt x="7" y="71"/>
                      <a:pt x="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7">
                <a:extLst>
                  <a:ext uri="{FF2B5EF4-FFF2-40B4-BE49-F238E27FC236}">
                    <a16:creationId xmlns:a16="http://schemas.microsoft.com/office/drawing/2014/main" xmlns="" id="{563E796E-5364-4C9D-8DAB-541BD027D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2463" y="5530850"/>
                <a:ext cx="177800" cy="296863"/>
              </a:xfrm>
              <a:custGeom>
                <a:avLst/>
                <a:gdLst>
                  <a:gd name="T0" fmla="*/ 0 w 54"/>
                  <a:gd name="T1" fmla="*/ 43 h 90"/>
                  <a:gd name="T2" fmla="*/ 28 w 54"/>
                  <a:gd name="T3" fmla="*/ 28 h 90"/>
                  <a:gd name="T4" fmla="*/ 0 w 54"/>
                  <a:gd name="T5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90">
                    <a:moveTo>
                      <a:pt x="0" y="43"/>
                    </a:moveTo>
                    <a:cubicBezTo>
                      <a:pt x="0" y="43"/>
                      <a:pt x="33" y="57"/>
                      <a:pt x="28" y="28"/>
                    </a:cubicBezTo>
                    <a:cubicBezTo>
                      <a:pt x="22" y="0"/>
                      <a:pt x="54" y="90"/>
                      <a:pt x="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88">
                <a:extLst>
                  <a:ext uri="{FF2B5EF4-FFF2-40B4-BE49-F238E27FC236}">
                    <a16:creationId xmlns:a16="http://schemas.microsoft.com/office/drawing/2014/main" xmlns="" id="{2ECDF8A5-CEF7-4AB9-BF79-7241475BF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763" y="5646738"/>
                <a:ext cx="173038" cy="261938"/>
              </a:xfrm>
              <a:custGeom>
                <a:avLst/>
                <a:gdLst>
                  <a:gd name="T0" fmla="*/ 0 w 52"/>
                  <a:gd name="T1" fmla="*/ 19 h 79"/>
                  <a:gd name="T2" fmla="*/ 35 w 52"/>
                  <a:gd name="T3" fmla="*/ 0 h 79"/>
                  <a:gd name="T4" fmla="*/ 0 w 52"/>
                  <a:gd name="T5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79">
                    <a:moveTo>
                      <a:pt x="0" y="19"/>
                    </a:moveTo>
                    <a:cubicBezTo>
                      <a:pt x="0" y="19"/>
                      <a:pt x="48" y="54"/>
                      <a:pt x="35" y="0"/>
                    </a:cubicBezTo>
                    <a:cubicBezTo>
                      <a:pt x="47" y="9"/>
                      <a:pt x="52" y="79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89">
                <a:extLst>
                  <a:ext uri="{FF2B5EF4-FFF2-40B4-BE49-F238E27FC236}">
                    <a16:creationId xmlns:a16="http://schemas.microsoft.com/office/drawing/2014/main" xmlns="" id="{934E1EBA-749D-4928-8B3A-0F9EFE145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47726" y="5165725"/>
                <a:ext cx="509588" cy="454025"/>
              </a:xfrm>
              <a:custGeom>
                <a:avLst/>
                <a:gdLst>
                  <a:gd name="T0" fmla="*/ 83 w 154"/>
                  <a:gd name="T1" fmla="*/ 125 h 137"/>
                  <a:gd name="T2" fmla="*/ 108 w 154"/>
                  <a:gd name="T3" fmla="*/ 123 h 137"/>
                  <a:gd name="T4" fmla="*/ 143 w 154"/>
                  <a:gd name="T5" fmla="*/ 103 h 137"/>
                  <a:gd name="T6" fmla="*/ 107 w 154"/>
                  <a:gd name="T7" fmla="*/ 105 h 137"/>
                  <a:gd name="T8" fmla="*/ 154 w 154"/>
                  <a:gd name="T9" fmla="*/ 73 h 137"/>
                  <a:gd name="T10" fmla="*/ 114 w 154"/>
                  <a:gd name="T11" fmla="*/ 83 h 137"/>
                  <a:gd name="T12" fmla="*/ 154 w 154"/>
                  <a:gd name="T13" fmla="*/ 35 h 137"/>
                  <a:gd name="T14" fmla="*/ 83 w 154"/>
                  <a:gd name="T15" fmla="*/ 48 h 137"/>
                  <a:gd name="T16" fmla="*/ 118 w 154"/>
                  <a:gd name="T17" fmla="*/ 23 h 137"/>
                  <a:gd name="T18" fmla="*/ 56 w 154"/>
                  <a:gd name="T19" fmla="*/ 45 h 137"/>
                  <a:gd name="T20" fmla="*/ 75 w 154"/>
                  <a:gd name="T21" fmla="*/ 14 h 137"/>
                  <a:gd name="T22" fmla="*/ 11 w 154"/>
                  <a:gd name="T23" fmla="*/ 89 h 137"/>
                  <a:gd name="T24" fmla="*/ 83 w 154"/>
                  <a:gd name="T25" fmla="*/ 76 h 137"/>
                  <a:gd name="T26" fmla="*/ 83 w 154"/>
                  <a:gd name="T27" fmla="*/ 12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37">
                    <a:moveTo>
                      <a:pt x="83" y="125"/>
                    </a:moveTo>
                    <a:cubicBezTo>
                      <a:pt x="83" y="125"/>
                      <a:pt x="102" y="137"/>
                      <a:pt x="108" y="123"/>
                    </a:cubicBezTo>
                    <a:cubicBezTo>
                      <a:pt x="108" y="123"/>
                      <a:pt x="130" y="129"/>
                      <a:pt x="143" y="103"/>
                    </a:cubicBezTo>
                    <a:cubicBezTo>
                      <a:pt x="135" y="106"/>
                      <a:pt x="123" y="111"/>
                      <a:pt x="107" y="105"/>
                    </a:cubicBezTo>
                    <a:cubicBezTo>
                      <a:pt x="107" y="105"/>
                      <a:pt x="142" y="115"/>
                      <a:pt x="154" y="73"/>
                    </a:cubicBezTo>
                    <a:cubicBezTo>
                      <a:pt x="148" y="87"/>
                      <a:pt x="114" y="83"/>
                      <a:pt x="114" y="83"/>
                    </a:cubicBezTo>
                    <a:cubicBezTo>
                      <a:pt x="114" y="83"/>
                      <a:pt x="149" y="86"/>
                      <a:pt x="154" y="35"/>
                    </a:cubicBezTo>
                    <a:cubicBezTo>
                      <a:pt x="137" y="45"/>
                      <a:pt x="111" y="19"/>
                      <a:pt x="83" y="48"/>
                    </a:cubicBezTo>
                    <a:cubicBezTo>
                      <a:pt x="83" y="48"/>
                      <a:pt x="82" y="31"/>
                      <a:pt x="118" y="23"/>
                    </a:cubicBezTo>
                    <a:cubicBezTo>
                      <a:pt x="77" y="4"/>
                      <a:pt x="56" y="45"/>
                      <a:pt x="56" y="45"/>
                    </a:cubicBezTo>
                    <a:cubicBezTo>
                      <a:pt x="56" y="45"/>
                      <a:pt x="54" y="25"/>
                      <a:pt x="75" y="14"/>
                    </a:cubicBezTo>
                    <a:cubicBezTo>
                      <a:pt x="53" y="0"/>
                      <a:pt x="0" y="34"/>
                      <a:pt x="11" y="89"/>
                    </a:cubicBezTo>
                    <a:cubicBezTo>
                      <a:pt x="11" y="89"/>
                      <a:pt x="31" y="33"/>
                      <a:pt x="83" y="76"/>
                    </a:cubicBezTo>
                    <a:cubicBezTo>
                      <a:pt x="94" y="104"/>
                      <a:pt x="83" y="125"/>
                      <a:pt x="83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90">
                <a:extLst>
                  <a:ext uri="{FF2B5EF4-FFF2-40B4-BE49-F238E27FC236}">
                    <a16:creationId xmlns:a16="http://schemas.microsoft.com/office/drawing/2014/main" xmlns="" id="{077E49FD-73D4-45D0-9829-A2EDA69CF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93788" y="5241925"/>
                <a:ext cx="301625" cy="1952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1">
                <a:extLst>
                  <a:ext uri="{FF2B5EF4-FFF2-40B4-BE49-F238E27FC236}">
                    <a16:creationId xmlns:a16="http://schemas.microsoft.com/office/drawing/2014/main" xmlns="" id="{869E24A3-D04D-4262-A83A-14F25805E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9826" y="5748338"/>
                <a:ext cx="390525" cy="112713"/>
              </a:xfrm>
              <a:custGeom>
                <a:avLst/>
                <a:gdLst>
                  <a:gd name="T0" fmla="*/ 61 w 118"/>
                  <a:gd name="T1" fmla="*/ 0 h 34"/>
                  <a:gd name="T2" fmla="*/ 61 w 118"/>
                  <a:gd name="T3" fmla="*/ 0 h 34"/>
                  <a:gd name="T4" fmla="*/ 59 w 118"/>
                  <a:gd name="T5" fmla="*/ 0 h 34"/>
                  <a:gd name="T6" fmla="*/ 58 w 118"/>
                  <a:gd name="T7" fmla="*/ 0 h 34"/>
                  <a:gd name="T8" fmla="*/ 58 w 118"/>
                  <a:gd name="T9" fmla="*/ 0 h 34"/>
                  <a:gd name="T10" fmla="*/ 0 w 118"/>
                  <a:gd name="T11" fmla="*/ 17 h 34"/>
                  <a:gd name="T12" fmla="*/ 59 w 118"/>
                  <a:gd name="T13" fmla="*/ 34 h 34"/>
                  <a:gd name="T14" fmla="*/ 118 w 118"/>
                  <a:gd name="T15" fmla="*/ 17 h 34"/>
                  <a:gd name="T16" fmla="*/ 61 w 118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4"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0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8" y="1"/>
                      <a:pt x="19" y="4"/>
                      <a:pt x="0" y="17"/>
                    </a:cubicBezTo>
                    <a:cubicBezTo>
                      <a:pt x="12" y="33"/>
                      <a:pt x="51" y="34"/>
                      <a:pt x="59" y="34"/>
                    </a:cubicBezTo>
                    <a:cubicBezTo>
                      <a:pt x="68" y="34"/>
                      <a:pt x="107" y="33"/>
                      <a:pt x="118" y="17"/>
                    </a:cubicBezTo>
                    <a:cubicBezTo>
                      <a:pt x="100" y="4"/>
                      <a:pt x="71" y="1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020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29B7150-355D-4F3F-B4F4-6A94B4966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A775D534-9193-4C37-8D36-44D092BD49BB}"/>
              </a:ext>
            </a:extLst>
          </p:cNvPr>
          <p:cNvSpPr>
            <a:spLocks/>
          </p:cNvSpPr>
          <p:nvPr/>
        </p:nvSpPr>
        <p:spPr bwMode="auto">
          <a:xfrm>
            <a:off x="-177708" y="3558461"/>
            <a:ext cx="4281277" cy="487954"/>
          </a:xfrm>
          <a:custGeom>
            <a:avLst/>
            <a:gdLst>
              <a:gd name="T0" fmla="*/ 356 w 856"/>
              <a:gd name="T1" fmla="*/ 0 h 95"/>
              <a:gd name="T2" fmla="*/ 257 w 856"/>
              <a:gd name="T3" fmla="*/ 0 h 95"/>
              <a:gd name="T4" fmla="*/ 247 w 856"/>
              <a:gd name="T5" fmla="*/ 12 h 95"/>
              <a:gd name="T6" fmla="*/ 257 w 856"/>
              <a:gd name="T7" fmla="*/ 23 h 95"/>
              <a:gd name="T8" fmla="*/ 317 w 856"/>
              <a:gd name="T9" fmla="*/ 23 h 95"/>
              <a:gd name="T10" fmla="*/ 325 w 856"/>
              <a:gd name="T11" fmla="*/ 33 h 95"/>
              <a:gd name="T12" fmla="*/ 317 w 856"/>
              <a:gd name="T13" fmla="*/ 44 h 95"/>
              <a:gd name="T14" fmla="*/ 14 w 856"/>
              <a:gd name="T15" fmla="*/ 44 h 95"/>
              <a:gd name="T16" fmla="*/ 0 w 856"/>
              <a:gd name="T17" fmla="*/ 57 h 95"/>
              <a:gd name="T18" fmla="*/ 15 w 856"/>
              <a:gd name="T19" fmla="*/ 70 h 95"/>
              <a:gd name="T20" fmla="*/ 843 w 856"/>
              <a:gd name="T21" fmla="*/ 70 h 95"/>
              <a:gd name="T22" fmla="*/ 856 w 856"/>
              <a:gd name="T23" fmla="*/ 82 h 95"/>
              <a:gd name="T24" fmla="*/ 843 w 856"/>
              <a:gd name="T25" fmla="*/ 93 h 95"/>
              <a:gd name="T26" fmla="*/ 593 w 856"/>
              <a:gd name="T27" fmla="*/ 9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6" h="95">
                <a:moveTo>
                  <a:pt x="356" y="0"/>
                </a:move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47" y="0"/>
                  <a:pt x="247" y="12"/>
                </a:cubicBezTo>
                <a:cubicBezTo>
                  <a:pt x="247" y="23"/>
                  <a:pt x="257" y="23"/>
                  <a:pt x="257" y="23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7" y="23"/>
                  <a:pt x="325" y="23"/>
                  <a:pt x="325" y="33"/>
                </a:cubicBezTo>
                <a:cubicBezTo>
                  <a:pt x="325" y="43"/>
                  <a:pt x="317" y="44"/>
                  <a:pt x="317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0" y="44"/>
                  <a:pt x="0" y="57"/>
                </a:cubicBezTo>
                <a:cubicBezTo>
                  <a:pt x="0" y="70"/>
                  <a:pt x="15" y="70"/>
                  <a:pt x="15" y="70"/>
                </a:cubicBezTo>
                <a:cubicBezTo>
                  <a:pt x="843" y="70"/>
                  <a:pt x="843" y="70"/>
                  <a:pt x="843" y="70"/>
                </a:cubicBezTo>
                <a:cubicBezTo>
                  <a:pt x="843" y="70"/>
                  <a:pt x="856" y="69"/>
                  <a:pt x="856" y="82"/>
                </a:cubicBezTo>
                <a:cubicBezTo>
                  <a:pt x="856" y="95"/>
                  <a:pt x="843" y="93"/>
                  <a:pt x="843" y="93"/>
                </a:cubicBezTo>
                <a:cubicBezTo>
                  <a:pt x="593" y="93"/>
                  <a:pt x="593" y="93"/>
                  <a:pt x="593" y="93"/>
                </a:cubicBezTo>
              </a:path>
            </a:pathLst>
          </a:custGeom>
          <a:noFill/>
          <a:ln w="6350" cap="flat">
            <a:solidFill>
              <a:srgbClr val="D1B0AB">
                <a:alpha val="42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C3A6C2CF-A961-40CB-A75E-01C074FF4697}"/>
              </a:ext>
            </a:extLst>
          </p:cNvPr>
          <p:cNvGrpSpPr/>
          <p:nvPr/>
        </p:nvGrpSpPr>
        <p:grpSpPr>
          <a:xfrm>
            <a:off x="1094196" y="2495018"/>
            <a:ext cx="3633788" cy="508000"/>
            <a:chOff x="9199563" y="3422650"/>
            <a:chExt cx="3633788" cy="508000"/>
          </a:xfrm>
        </p:grpSpPr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xmlns="" id="{0AB3C317-77BA-4492-BE6C-E61C8D7DF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8713" y="3825875"/>
              <a:ext cx="788988" cy="104775"/>
            </a:xfrm>
            <a:custGeom>
              <a:avLst/>
              <a:gdLst>
                <a:gd name="T0" fmla="*/ 101 w 186"/>
                <a:gd name="T1" fmla="*/ 0 h 24"/>
                <a:gd name="T2" fmla="*/ 10 w 186"/>
                <a:gd name="T3" fmla="*/ 0 h 24"/>
                <a:gd name="T4" fmla="*/ 0 w 186"/>
                <a:gd name="T5" fmla="*/ 12 h 24"/>
                <a:gd name="T6" fmla="*/ 12 w 186"/>
                <a:gd name="T7" fmla="*/ 23 h 24"/>
                <a:gd name="T8" fmla="*/ 186 w 1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4">
                  <a:moveTo>
                    <a:pt x="10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0"/>
                    <a:pt x="0" y="12"/>
                  </a:cubicBezTo>
                  <a:cubicBezTo>
                    <a:pt x="1" y="24"/>
                    <a:pt x="12" y="23"/>
                    <a:pt x="12" y="23"/>
                  </a:cubicBezTo>
                  <a:cubicBezTo>
                    <a:pt x="186" y="24"/>
                    <a:pt x="186" y="24"/>
                    <a:pt x="186" y="24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80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xmlns="" id="{76E08716-199A-471B-A23D-2E8AD8C4E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9563" y="3422650"/>
              <a:ext cx="3633788" cy="407988"/>
            </a:xfrm>
            <a:custGeom>
              <a:avLst/>
              <a:gdLst>
                <a:gd name="T0" fmla="*/ 356 w 856"/>
                <a:gd name="T1" fmla="*/ 0 h 94"/>
                <a:gd name="T2" fmla="*/ 257 w 856"/>
                <a:gd name="T3" fmla="*/ 0 h 94"/>
                <a:gd name="T4" fmla="*/ 247 w 856"/>
                <a:gd name="T5" fmla="*/ 11 h 94"/>
                <a:gd name="T6" fmla="*/ 257 w 856"/>
                <a:gd name="T7" fmla="*/ 22 h 94"/>
                <a:gd name="T8" fmla="*/ 317 w 856"/>
                <a:gd name="T9" fmla="*/ 23 h 94"/>
                <a:gd name="T10" fmla="*/ 325 w 856"/>
                <a:gd name="T11" fmla="*/ 33 h 94"/>
                <a:gd name="T12" fmla="*/ 317 w 856"/>
                <a:gd name="T13" fmla="*/ 43 h 94"/>
                <a:gd name="T14" fmla="*/ 14 w 856"/>
                <a:gd name="T15" fmla="*/ 43 h 94"/>
                <a:gd name="T16" fmla="*/ 0 w 856"/>
                <a:gd name="T17" fmla="*/ 56 h 94"/>
                <a:gd name="T18" fmla="*/ 15 w 856"/>
                <a:gd name="T19" fmla="*/ 69 h 94"/>
                <a:gd name="T20" fmla="*/ 843 w 856"/>
                <a:gd name="T21" fmla="*/ 69 h 94"/>
                <a:gd name="T22" fmla="*/ 856 w 856"/>
                <a:gd name="T23" fmla="*/ 81 h 94"/>
                <a:gd name="T24" fmla="*/ 843 w 856"/>
                <a:gd name="T25" fmla="*/ 92 h 94"/>
                <a:gd name="T26" fmla="*/ 593 w 856"/>
                <a:gd name="T27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6" h="94">
                  <a:moveTo>
                    <a:pt x="356" y="0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47" y="0"/>
                    <a:pt x="247" y="11"/>
                  </a:cubicBezTo>
                  <a:cubicBezTo>
                    <a:pt x="247" y="23"/>
                    <a:pt x="257" y="22"/>
                    <a:pt x="25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7" y="23"/>
                    <a:pt x="325" y="23"/>
                    <a:pt x="325" y="33"/>
                  </a:cubicBezTo>
                  <a:cubicBezTo>
                    <a:pt x="325" y="43"/>
                    <a:pt x="317" y="43"/>
                    <a:pt x="317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0" y="44"/>
                    <a:pt x="0" y="56"/>
                  </a:cubicBezTo>
                  <a:cubicBezTo>
                    <a:pt x="0" y="69"/>
                    <a:pt x="15" y="69"/>
                    <a:pt x="15" y="69"/>
                  </a:cubicBezTo>
                  <a:cubicBezTo>
                    <a:pt x="843" y="69"/>
                    <a:pt x="843" y="69"/>
                    <a:pt x="843" y="69"/>
                  </a:cubicBezTo>
                  <a:cubicBezTo>
                    <a:pt x="843" y="69"/>
                    <a:pt x="856" y="68"/>
                    <a:pt x="856" y="81"/>
                  </a:cubicBezTo>
                  <a:cubicBezTo>
                    <a:pt x="856" y="94"/>
                    <a:pt x="843" y="92"/>
                    <a:pt x="843" y="92"/>
                  </a:cubicBezTo>
                  <a:cubicBezTo>
                    <a:pt x="593" y="93"/>
                    <a:pt x="593" y="93"/>
                    <a:pt x="593" y="93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80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9">
            <a:extLst>
              <a:ext uri="{FF2B5EF4-FFF2-40B4-BE49-F238E27FC236}">
                <a16:creationId xmlns:a16="http://schemas.microsoft.com/office/drawing/2014/main" xmlns="" id="{C036D0D8-9A80-4A0D-9AE8-6CEF3541F3C1}"/>
              </a:ext>
            </a:extLst>
          </p:cNvPr>
          <p:cNvSpPr>
            <a:spLocks/>
          </p:cNvSpPr>
          <p:nvPr/>
        </p:nvSpPr>
        <p:spPr bwMode="auto">
          <a:xfrm>
            <a:off x="9180693" y="1492922"/>
            <a:ext cx="1886377" cy="374877"/>
          </a:xfrm>
          <a:custGeom>
            <a:avLst/>
            <a:gdLst>
              <a:gd name="T0" fmla="*/ 233 w 233"/>
              <a:gd name="T1" fmla="*/ 0 h 44"/>
              <a:gd name="T2" fmla="*/ 134 w 233"/>
              <a:gd name="T3" fmla="*/ 0 h 44"/>
              <a:gd name="T4" fmla="*/ 124 w 233"/>
              <a:gd name="T5" fmla="*/ 12 h 44"/>
              <a:gd name="T6" fmla="*/ 134 w 233"/>
              <a:gd name="T7" fmla="*/ 23 h 44"/>
              <a:gd name="T8" fmla="*/ 194 w 233"/>
              <a:gd name="T9" fmla="*/ 23 h 44"/>
              <a:gd name="T10" fmla="*/ 202 w 233"/>
              <a:gd name="T11" fmla="*/ 33 h 44"/>
              <a:gd name="T12" fmla="*/ 194 w 233"/>
              <a:gd name="T13" fmla="*/ 44 h 44"/>
              <a:gd name="T14" fmla="*/ 0 w 233"/>
              <a:gd name="T1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44">
                <a:moveTo>
                  <a:pt x="233" y="0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24" y="0"/>
                  <a:pt x="124" y="12"/>
                </a:cubicBezTo>
                <a:cubicBezTo>
                  <a:pt x="124" y="23"/>
                  <a:pt x="134" y="23"/>
                  <a:pt x="134" y="23"/>
                </a:cubicBezTo>
                <a:cubicBezTo>
                  <a:pt x="194" y="23"/>
                  <a:pt x="194" y="23"/>
                  <a:pt x="194" y="23"/>
                </a:cubicBezTo>
                <a:cubicBezTo>
                  <a:pt x="194" y="23"/>
                  <a:pt x="202" y="23"/>
                  <a:pt x="202" y="33"/>
                </a:cubicBezTo>
                <a:cubicBezTo>
                  <a:pt x="202" y="43"/>
                  <a:pt x="194" y="44"/>
                  <a:pt x="194" y="44"/>
                </a:cubicBezTo>
                <a:cubicBezTo>
                  <a:pt x="0" y="44"/>
                  <a:pt x="0" y="44"/>
                  <a:pt x="0" y="44"/>
                </a:cubicBezTo>
              </a:path>
            </a:pathLst>
          </a:custGeom>
          <a:noFill/>
          <a:ln w="6350" cap="flat">
            <a:solidFill>
              <a:srgbClr val="D1B0AB">
                <a:alpha val="8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B507FE05-C1BA-46C0-BD77-118EAFDA2FA2}"/>
              </a:ext>
            </a:extLst>
          </p:cNvPr>
          <p:cNvSpPr/>
          <p:nvPr/>
        </p:nvSpPr>
        <p:spPr>
          <a:xfrm>
            <a:off x="3449831" y="1806529"/>
            <a:ext cx="5845522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4800" spc="600" dirty="0">
                <a:solidFill>
                  <a:schemeClr val="bg1"/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用演示改变世界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6C220E3E-6412-4408-8997-657386875360}"/>
              </a:ext>
            </a:extLst>
          </p:cNvPr>
          <p:cNvSpPr/>
          <p:nvPr/>
        </p:nvSpPr>
        <p:spPr>
          <a:xfrm>
            <a:off x="5925033" y="1822385"/>
            <a:ext cx="767760" cy="767760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1036CD6E-036C-47A6-8C00-0AF435DAC689}"/>
              </a:ext>
            </a:extLst>
          </p:cNvPr>
          <p:cNvSpPr/>
          <p:nvPr/>
        </p:nvSpPr>
        <p:spPr>
          <a:xfrm>
            <a:off x="6766632" y="1822385"/>
            <a:ext cx="767760" cy="767760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780E153E-53A6-4DEB-BA5F-12D8C2B68568}"/>
              </a:ext>
            </a:extLst>
          </p:cNvPr>
          <p:cNvSpPr/>
          <p:nvPr/>
        </p:nvSpPr>
        <p:spPr>
          <a:xfrm>
            <a:off x="7584944" y="1822385"/>
            <a:ext cx="767760" cy="767760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1D64E486-4965-43BD-932C-9D9FC7698FE4}"/>
              </a:ext>
            </a:extLst>
          </p:cNvPr>
          <p:cNvSpPr/>
          <p:nvPr/>
        </p:nvSpPr>
        <p:spPr>
          <a:xfrm>
            <a:off x="8412933" y="1822385"/>
            <a:ext cx="767760" cy="767760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8C6185C0-69FD-4E32-833A-115CB86B89BC}"/>
              </a:ext>
            </a:extLst>
          </p:cNvPr>
          <p:cNvSpPr/>
          <p:nvPr/>
        </p:nvSpPr>
        <p:spPr>
          <a:xfrm rot="5400000">
            <a:off x="6108858" y="1495803"/>
            <a:ext cx="400110" cy="294311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gai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F8BEFB6A-6F9E-41AC-930F-7CC6A6B06F4F}"/>
              </a:ext>
            </a:extLst>
          </p:cNvPr>
          <p:cNvSpPr txBox="1"/>
          <p:nvPr/>
        </p:nvSpPr>
        <p:spPr>
          <a:xfrm>
            <a:off x="6908298" y="1469293"/>
            <a:ext cx="484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bian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26F1528E-C8E9-4B03-B1B5-14809BD8BACA}"/>
              </a:ext>
            </a:extLst>
          </p:cNvPr>
          <p:cNvSpPr txBox="1"/>
          <p:nvPr/>
        </p:nvSpPr>
        <p:spPr>
          <a:xfrm>
            <a:off x="7779509" y="1469293"/>
            <a:ext cx="378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shi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5A768854-61FF-4257-BB52-A49FE82AB299}"/>
              </a:ext>
            </a:extLst>
          </p:cNvPr>
          <p:cNvSpPr txBox="1"/>
          <p:nvPr/>
        </p:nvSpPr>
        <p:spPr>
          <a:xfrm>
            <a:off x="8619521" y="1462367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jie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3D1748D6-F838-4AA6-9CF4-7260BE51C41C}"/>
              </a:ext>
            </a:extLst>
          </p:cNvPr>
          <p:cNvSpPr/>
          <p:nvPr/>
        </p:nvSpPr>
        <p:spPr>
          <a:xfrm>
            <a:off x="2896647" y="1835507"/>
            <a:ext cx="415498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锐</a:t>
            </a:r>
            <a:endParaRPr lang="en-US" altLang="zh-CN" dirty="0">
              <a:solidFill>
                <a:schemeClr val="bg1"/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普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335D4062-E26F-4ABC-B0F3-1A9D72D6EA33}"/>
              </a:ext>
            </a:extLst>
          </p:cNvPr>
          <p:cNvCxnSpPr>
            <a:cxnSpLocks/>
          </p:cNvCxnSpPr>
          <p:nvPr/>
        </p:nvCxnSpPr>
        <p:spPr>
          <a:xfrm>
            <a:off x="3403947" y="1923482"/>
            <a:ext cx="0" cy="560559"/>
          </a:xfrm>
          <a:prstGeom prst="line">
            <a:avLst/>
          </a:prstGeom>
          <a:ln>
            <a:solidFill>
              <a:schemeClr val="bg1">
                <a:lumMod val="9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28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07C1091-1721-4F21-895C-45E889D8D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0332DD07-898A-4F01-B0D0-B65457727D57}"/>
              </a:ext>
            </a:extLst>
          </p:cNvPr>
          <p:cNvSpPr/>
          <p:nvPr/>
        </p:nvSpPr>
        <p:spPr>
          <a:xfrm>
            <a:off x="13387738" y="2753751"/>
            <a:ext cx="265176" cy="265176"/>
          </a:xfrm>
          <a:prstGeom prst="ellipse">
            <a:avLst/>
          </a:prstGeom>
          <a:noFill/>
          <a:ln w="3175">
            <a:solidFill>
              <a:srgbClr val="D1B0AB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C476960-0EE7-458B-97B2-1FB025C5CD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64000">
                <a:schemeClr val="tx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B032886-2CED-4494-B9B8-E71A9AF88C9F}"/>
              </a:ext>
            </a:extLst>
          </p:cNvPr>
          <p:cNvGrpSpPr/>
          <p:nvPr/>
        </p:nvGrpSpPr>
        <p:grpSpPr>
          <a:xfrm>
            <a:off x="457916" y="318196"/>
            <a:ext cx="11363874" cy="6189947"/>
            <a:chOff x="457916" y="318196"/>
            <a:chExt cx="11363874" cy="618994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0DAE141A-F7B2-4338-8AD0-50DE0C329637}"/>
                </a:ext>
              </a:extLst>
            </p:cNvPr>
            <p:cNvGrpSpPr/>
            <p:nvPr/>
          </p:nvGrpSpPr>
          <p:grpSpPr>
            <a:xfrm>
              <a:off x="457916" y="368300"/>
              <a:ext cx="569387" cy="6121400"/>
              <a:chOff x="457916" y="368300"/>
              <a:chExt cx="569387" cy="6121400"/>
            </a:xfrm>
          </p:grpSpPr>
          <p:sp>
            <p:nvSpPr>
              <p:cNvPr id="32" name="Freeform 9">
                <a:extLst>
                  <a:ext uri="{FF2B5EF4-FFF2-40B4-BE49-F238E27FC236}">
                    <a16:creationId xmlns:a16="http://schemas.microsoft.com/office/drawing/2014/main" xmlns="" id="{19D15DD7-37BF-4E2E-89FA-FBF9CB6583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6200000">
                <a:off x="427121" y="6235285"/>
                <a:ext cx="359562" cy="149268"/>
              </a:xfrm>
              <a:custGeom>
                <a:avLst/>
                <a:gdLst>
                  <a:gd name="T0" fmla="*/ 837 w 872"/>
                  <a:gd name="T1" fmla="*/ 335 h 362"/>
                  <a:gd name="T2" fmla="*/ 657 w 872"/>
                  <a:gd name="T3" fmla="*/ 240 h 362"/>
                  <a:gd name="T4" fmla="*/ 678 w 872"/>
                  <a:gd name="T5" fmla="*/ 267 h 362"/>
                  <a:gd name="T6" fmla="*/ 781 w 872"/>
                  <a:gd name="T7" fmla="*/ 329 h 362"/>
                  <a:gd name="T8" fmla="*/ 420 w 872"/>
                  <a:gd name="T9" fmla="*/ 68 h 362"/>
                  <a:gd name="T10" fmla="*/ 668 w 872"/>
                  <a:gd name="T11" fmla="*/ 38 h 362"/>
                  <a:gd name="T12" fmla="*/ 797 w 872"/>
                  <a:gd name="T13" fmla="*/ 163 h 362"/>
                  <a:gd name="T14" fmla="*/ 757 w 872"/>
                  <a:gd name="T15" fmla="*/ 250 h 362"/>
                  <a:gd name="T16" fmla="*/ 732 w 872"/>
                  <a:gd name="T17" fmla="*/ 256 h 362"/>
                  <a:gd name="T18" fmla="*/ 703 w 872"/>
                  <a:gd name="T19" fmla="*/ 95 h 362"/>
                  <a:gd name="T20" fmla="*/ 751 w 872"/>
                  <a:gd name="T21" fmla="*/ 112 h 362"/>
                  <a:gd name="T22" fmla="*/ 703 w 872"/>
                  <a:gd name="T23" fmla="*/ 57 h 362"/>
                  <a:gd name="T24" fmla="*/ 590 w 872"/>
                  <a:gd name="T25" fmla="*/ 177 h 362"/>
                  <a:gd name="T26" fmla="*/ 490 w 872"/>
                  <a:gd name="T27" fmla="*/ 297 h 362"/>
                  <a:gd name="T28" fmla="*/ 611 w 872"/>
                  <a:gd name="T29" fmla="*/ 229 h 362"/>
                  <a:gd name="T30" fmla="*/ 641 w 872"/>
                  <a:gd name="T31" fmla="*/ 98 h 362"/>
                  <a:gd name="T32" fmla="*/ 627 w 872"/>
                  <a:gd name="T33" fmla="*/ 272 h 362"/>
                  <a:gd name="T34" fmla="*/ 455 w 872"/>
                  <a:gd name="T35" fmla="*/ 327 h 362"/>
                  <a:gd name="T36" fmla="*/ 452 w 872"/>
                  <a:gd name="T37" fmla="*/ 182 h 362"/>
                  <a:gd name="T38" fmla="*/ 498 w 872"/>
                  <a:gd name="T39" fmla="*/ 264 h 362"/>
                  <a:gd name="T40" fmla="*/ 533 w 872"/>
                  <a:gd name="T41" fmla="*/ 182 h 362"/>
                  <a:gd name="T42" fmla="*/ 552 w 872"/>
                  <a:gd name="T43" fmla="*/ 188 h 362"/>
                  <a:gd name="T44" fmla="*/ 482 w 872"/>
                  <a:gd name="T45" fmla="*/ 95 h 362"/>
                  <a:gd name="T46" fmla="*/ 420 w 872"/>
                  <a:gd name="T47" fmla="*/ 109 h 362"/>
                  <a:gd name="T48" fmla="*/ 369 w 872"/>
                  <a:gd name="T49" fmla="*/ 199 h 362"/>
                  <a:gd name="T50" fmla="*/ 382 w 872"/>
                  <a:gd name="T51" fmla="*/ 289 h 362"/>
                  <a:gd name="T52" fmla="*/ 361 w 872"/>
                  <a:gd name="T53" fmla="*/ 220 h 362"/>
                  <a:gd name="T54" fmla="*/ 353 w 872"/>
                  <a:gd name="T55" fmla="*/ 332 h 362"/>
                  <a:gd name="T56" fmla="*/ 393 w 872"/>
                  <a:gd name="T57" fmla="*/ 38 h 362"/>
                  <a:gd name="T58" fmla="*/ 366 w 872"/>
                  <a:gd name="T59" fmla="*/ 133 h 362"/>
                  <a:gd name="T60" fmla="*/ 364 w 872"/>
                  <a:gd name="T61" fmla="*/ 65 h 362"/>
                  <a:gd name="T62" fmla="*/ 194 w 872"/>
                  <a:gd name="T63" fmla="*/ 76 h 362"/>
                  <a:gd name="T64" fmla="*/ 229 w 872"/>
                  <a:gd name="T65" fmla="*/ 204 h 362"/>
                  <a:gd name="T66" fmla="*/ 253 w 872"/>
                  <a:gd name="T67" fmla="*/ 250 h 362"/>
                  <a:gd name="T68" fmla="*/ 251 w 872"/>
                  <a:gd name="T69" fmla="*/ 62 h 362"/>
                  <a:gd name="T70" fmla="*/ 277 w 872"/>
                  <a:gd name="T71" fmla="*/ 147 h 362"/>
                  <a:gd name="T72" fmla="*/ 253 w 872"/>
                  <a:gd name="T73" fmla="*/ 297 h 362"/>
                  <a:gd name="T74" fmla="*/ 202 w 872"/>
                  <a:gd name="T75" fmla="*/ 226 h 362"/>
                  <a:gd name="T76" fmla="*/ 170 w 872"/>
                  <a:gd name="T77" fmla="*/ 226 h 362"/>
                  <a:gd name="T78" fmla="*/ 173 w 872"/>
                  <a:gd name="T79" fmla="*/ 310 h 362"/>
                  <a:gd name="T80" fmla="*/ 170 w 872"/>
                  <a:gd name="T81" fmla="*/ 60 h 362"/>
                  <a:gd name="T82" fmla="*/ 119 w 872"/>
                  <a:gd name="T83" fmla="*/ 147 h 362"/>
                  <a:gd name="T84" fmla="*/ 108 w 872"/>
                  <a:gd name="T85" fmla="*/ 177 h 362"/>
                  <a:gd name="T86" fmla="*/ 33 w 872"/>
                  <a:gd name="T87" fmla="*/ 38 h 362"/>
                  <a:gd name="T88" fmla="*/ 76 w 872"/>
                  <a:gd name="T89" fmla="*/ 131 h 362"/>
                  <a:gd name="T90" fmla="*/ 3 w 872"/>
                  <a:gd name="T91" fmla="*/ 286 h 362"/>
                  <a:gd name="T92" fmla="*/ 59 w 872"/>
                  <a:gd name="T93" fmla="*/ 327 h 362"/>
                  <a:gd name="T94" fmla="*/ 41 w 872"/>
                  <a:gd name="T95" fmla="*/ 245 h 362"/>
                  <a:gd name="T96" fmla="*/ 111 w 872"/>
                  <a:gd name="T97" fmla="*/ 218 h 362"/>
                  <a:gd name="T98" fmla="*/ 154 w 872"/>
                  <a:gd name="T99" fmla="*/ 354 h 362"/>
                  <a:gd name="T100" fmla="*/ 391 w 872"/>
                  <a:gd name="T101" fmla="*/ 359 h 362"/>
                  <a:gd name="T102" fmla="*/ 689 w 872"/>
                  <a:gd name="T103" fmla="*/ 359 h 362"/>
                  <a:gd name="T104" fmla="*/ 824 w 872"/>
                  <a:gd name="T105" fmla="*/ 248 h 362"/>
                  <a:gd name="T106" fmla="*/ 845 w 872"/>
                  <a:gd name="T107" fmla="*/ 313 h 362"/>
                  <a:gd name="T108" fmla="*/ 870 w 872"/>
                  <a:gd name="T109" fmla="*/ 177 h 362"/>
                  <a:gd name="T110" fmla="*/ 851 w 872"/>
                  <a:gd name="T111" fmla="*/ 92 h 362"/>
                  <a:gd name="T112" fmla="*/ 816 w 872"/>
                  <a:gd name="T113" fmla="*/ 71 h 362"/>
                  <a:gd name="T114" fmla="*/ 781 w 872"/>
                  <a:gd name="T115" fmla="*/ 3 h 362"/>
                  <a:gd name="T116" fmla="*/ 619 w 872"/>
                  <a:gd name="T117" fmla="*/ 3 h 362"/>
                  <a:gd name="T118" fmla="*/ 391 w 872"/>
                  <a:gd name="T119" fmla="*/ 5 h 362"/>
                  <a:gd name="T120" fmla="*/ 105 w 872"/>
                  <a:gd name="T121" fmla="*/ 5 h 362"/>
                  <a:gd name="T122" fmla="*/ 3 w 872"/>
                  <a:gd name="T123" fmla="*/ 9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2" h="362">
                    <a:moveTo>
                      <a:pt x="848" y="57"/>
                    </a:moveTo>
                    <a:lnTo>
                      <a:pt x="853" y="57"/>
                    </a:lnTo>
                    <a:lnTo>
                      <a:pt x="859" y="54"/>
                    </a:lnTo>
                    <a:lnTo>
                      <a:pt x="859" y="52"/>
                    </a:lnTo>
                    <a:lnTo>
                      <a:pt x="853" y="43"/>
                    </a:lnTo>
                    <a:lnTo>
                      <a:pt x="848" y="46"/>
                    </a:lnTo>
                    <a:lnTo>
                      <a:pt x="848" y="49"/>
                    </a:lnTo>
                    <a:lnTo>
                      <a:pt x="848" y="57"/>
                    </a:lnTo>
                    <a:lnTo>
                      <a:pt x="848" y="57"/>
                    </a:lnTo>
                    <a:close/>
                    <a:moveTo>
                      <a:pt x="797" y="359"/>
                    </a:moveTo>
                    <a:lnTo>
                      <a:pt x="821" y="351"/>
                    </a:lnTo>
                    <a:lnTo>
                      <a:pt x="829" y="346"/>
                    </a:lnTo>
                    <a:lnTo>
                      <a:pt x="840" y="340"/>
                    </a:lnTo>
                    <a:lnTo>
                      <a:pt x="840" y="338"/>
                    </a:lnTo>
                    <a:lnTo>
                      <a:pt x="837" y="335"/>
                    </a:lnTo>
                    <a:lnTo>
                      <a:pt x="829" y="335"/>
                    </a:lnTo>
                    <a:lnTo>
                      <a:pt x="802" y="340"/>
                    </a:lnTo>
                    <a:lnTo>
                      <a:pt x="794" y="349"/>
                    </a:lnTo>
                    <a:lnTo>
                      <a:pt x="786" y="351"/>
                    </a:lnTo>
                    <a:lnTo>
                      <a:pt x="783" y="354"/>
                    </a:lnTo>
                    <a:lnTo>
                      <a:pt x="783" y="357"/>
                    </a:lnTo>
                    <a:lnTo>
                      <a:pt x="797" y="359"/>
                    </a:lnTo>
                    <a:lnTo>
                      <a:pt x="797" y="359"/>
                    </a:lnTo>
                    <a:close/>
                    <a:moveTo>
                      <a:pt x="617" y="329"/>
                    </a:moveTo>
                    <a:lnTo>
                      <a:pt x="625" y="319"/>
                    </a:lnTo>
                    <a:lnTo>
                      <a:pt x="633" y="308"/>
                    </a:lnTo>
                    <a:lnTo>
                      <a:pt x="641" y="286"/>
                    </a:lnTo>
                    <a:lnTo>
                      <a:pt x="649" y="264"/>
                    </a:lnTo>
                    <a:lnTo>
                      <a:pt x="649" y="253"/>
                    </a:lnTo>
                    <a:lnTo>
                      <a:pt x="657" y="240"/>
                    </a:lnTo>
                    <a:lnTo>
                      <a:pt x="662" y="226"/>
                    </a:lnTo>
                    <a:lnTo>
                      <a:pt x="662" y="204"/>
                    </a:lnTo>
                    <a:lnTo>
                      <a:pt x="657" y="193"/>
                    </a:lnTo>
                    <a:lnTo>
                      <a:pt x="657" y="188"/>
                    </a:lnTo>
                    <a:lnTo>
                      <a:pt x="657" y="182"/>
                    </a:lnTo>
                    <a:lnTo>
                      <a:pt x="668" y="174"/>
                    </a:lnTo>
                    <a:lnTo>
                      <a:pt x="673" y="174"/>
                    </a:lnTo>
                    <a:lnTo>
                      <a:pt x="676" y="177"/>
                    </a:lnTo>
                    <a:lnTo>
                      <a:pt x="676" y="191"/>
                    </a:lnTo>
                    <a:lnTo>
                      <a:pt x="676" y="199"/>
                    </a:lnTo>
                    <a:lnTo>
                      <a:pt x="678" y="215"/>
                    </a:lnTo>
                    <a:lnTo>
                      <a:pt x="681" y="226"/>
                    </a:lnTo>
                    <a:lnTo>
                      <a:pt x="681" y="234"/>
                    </a:lnTo>
                    <a:lnTo>
                      <a:pt x="676" y="256"/>
                    </a:lnTo>
                    <a:lnTo>
                      <a:pt x="678" y="267"/>
                    </a:lnTo>
                    <a:lnTo>
                      <a:pt x="689" y="286"/>
                    </a:lnTo>
                    <a:lnTo>
                      <a:pt x="695" y="291"/>
                    </a:lnTo>
                    <a:lnTo>
                      <a:pt x="716" y="291"/>
                    </a:lnTo>
                    <a:lnTo>
                      <a:pt x="727" y="294"/>
                    </a:lnTo>
                    <a:lnTo>
                      <a:pt x="738" y="291"/>
                    </a:lnTo>
                    <a:lnTo>
                      <a:pt x="748" y="291"/>
                    </a:lnTo>
                    <a:lnTo>
                      <a:pt x="754" y="294"/>
                    </a:lnTo>
                    <a:lnTo>
                      <a:pt x="746" y="299"/>
                    </a:lnTo>
                    <a:lnTo>
                      <a:pt x="748" y="305"/>
                    </a:lnTo>
                    <a:lnTo>
                      <a:pt x="757" y="308"/>
                    </a:lnTo>
                    <a:lnTo>
                      <a:pt x="770" y="305"/>
                    </a:lnTo>
                    <a:lnTo>
                      <a:pt x="783" y="299"/>
                    </a:lnTo>
                    <a:lnTo>
                      <a:pt x="786" y="299"/>
                    </a:lnTo>
                    <a:lnTo>
                      <a:pt x="786" y="305"/>
                    </a:lnTo>
                    <a:lnTo>
                      <a:pt x="781" y="329"/>
                    </a:lnTo>
                    <a:lnTo>
                      <a:pt x="767" y="332"/>
                    </a:lnTo>
                    <a:lnTo>
                      <a:pt x="738" y="329"/>
                    </a:lnTo>
                    <a:lnTo>
                      <a:pt x="722" y="332"/>
                    </a:lnTo>
                    <a:lnTo>
                      <a:pt x="713" y="332"/>
                    </a:lnTo>
                    <a:lnTo>
                      <a:pt x="687" y="332"/>
                    </a:lnTo>
                    <a:lnTo>
                      <a:pt x="668" y="332"/>
                    </a:lnTo>
                    <a:lnTo>
                      <a:pt x="646" y="332"/>
                    </a:lnTo>
                    <a:lnTo>
                      <a:pt x="625" y="335"/>
                    </a:lnTo>
                    <a:lnTo>
                      <a:pt x="617" y="329"/>
                    </a:lnTo>
                    <a:lnTo>
                      <a:pt x="617" y="329"/>
                    </a:lnTo>
                    <a:close/>
                    <a:moveTo>
                      <a:pt x="420" y="109"/>
                    </a:moveTo>
                    <a:lnTo>
                      <a:pt x="423" y="101"/>
                    </a:lnTo>
                    <a:lnTo>
                      <a:pt x="423" y="90"/>
                    </a:lnTo>
                    <a:lnTo>
                      <a:pt x="423" y="84"/>
                    </a:lnTo>
                    <a:lnTo>
                      <a:pt x="420" y="68"/>
                    </a:lnTo>
                    <a:lnTo>
                      <a:pt x="423" y="54"/>
                    </a:lnTo>
                    <a:lnTo>
                      <a:pt x="423" y="46"/>
                    </a:lnTo>
                    <a:lnTo>
                      <a:pt x="426" y="38"/>
                    </a:lnTo>
                    <a:lnTo>
                      <a:pt x="431" y="32"/>
                    </a:lnTo>
                    <a:lnTo>
                      <a:pt x="436" y="27"/>
                    </a:lnTo>
                    <a:lnTo>
                      <a:pt x="439" y="24"/>
                    </a:lnTo>
                    <a:lnTo>
                      <a:pt x="455" y="30"/>
                    </a:lnTo>
                    <a:lnTo>
                      <a:pt x="463" y="30"/>
                    </a:lnTo>
                    <a:lnTo>
                      <a:pt x="469" y="32"/>
                    </a:lnTo>
                    <a:lnTo>
                      <a:pt x="482" y="35"/>
                    </a:lnTo>
                    <a:lnTo>
                      <a:pt x="498" y="35"/>
                    </a:lnTo>
                    <a:lnTo>
                      <a:pt x="514" y="35"/>
                    </a:lnTo>
                    <a:lnTo>
                      <a:pt x="582" y="41"/>
                    </a:lnTo>
                    <a:lnTo>
                      <a:pt x="644" y="38"/>
                    </a:lnTo>
                    <a:lnTo>
                      <a:pt x="668" y="38"/>
                    </a:lnTo>
                    <a:lnTo>
                      <a:pt x="678" y="32"/>
                    </a:lnTo>
                    <a:lnTo>
                      <a:pt x="684" y="35"/>
                    </a:lnTo>
                    <a:lnTo>
                      <a:pt x="689" y="35"/>
                    </a:lnTo>
                    <a:lnTo>
                      <a:pt x="700" y="27"/>
                    </a:lnTo>
                    <a:lnTo>
                      <a:pt x="708" y="32"/>
                    </a:lnTo>
                    <a:lnTo>
                      <a:pt x="765" y="32"/>
                    </a:lnTo>
                    <a:lnTo>
                      <a:pt x="778" y="35"/>
                    </a:lnTo>
                    <a:lnTo>
                      <a:pt x="786" y="49"/>
                    </a:lnTo>
                    <a:lnTo>
                      <a:pt x="786" y="54"/>
                    </a:lnTo>
                    <a:lnTo>
                      <a:pt x="794" y="73"/>
                    </a:lnTo>
                    <a:lnTo>
                      <a:pt x="797" y="84"/>
                    </a:lnTo>
                    <a:lnTo>
                      <a:pt x="794" y="120"/>
                    </a:lnTo>
                    <a:lnTo>
                      <a:pt x="792" y="136"/>
                    </a:lnTo>
                    <a:lnTo>
                      <a:pt x="794" y="144"/>
                    </a:lnTo>
                    <a:lnTo>
                      <a:pt x="797" y="163"/>
                    </a:lnTo>
                    <a:lnTo>
                      <a:pt x="797" y="169"/>
                    </a:lnTo>
                    <a:lnTo>
                      <a:pt x="797" y="174"/>
                    </a:lnTo>
                    <a:lnTo>
                      <a:pt x="800" y="188"/>
                    </a:lnTo>
                    <a:lnTo>
                      <a:pt x="802" y="199"/>
                    </a:lnTo>
                    <a:lnTo>
                      <a:pt x="802" y="210"/>
                    </a:lnTo>
                    <a:lnTo>
                      <a:pt x="797" y="223"/>
                    </a:lnTo>
                    <a:lnTo>
                      <a:pt x="797" y="248"/>
                    </a:lnTo>
                    <a:lnTo>
                      <a:pt x="797" y="256"/>
                    </a:lnTo>
                    <a:lnTo>
                      <a:pt x="797" y="261"/>
                    </a:lnTo>
                    <a:lnTo>
                      <a:pt x="794" y="272"/>
                    </a:lnTo>
                    <a:lnTo>
                      <a:pt x="792" y="278"/>
                    </a:lnTo>
                    <a:lnTo>
                      <a:pt x="781" y="278"/>
                    </a:lnTo>
                    <a:lnTo>
                      <a:pt x="759" y="264"/>
                    </a:lnTo>
                    <a:lnTo>
                      <a:pt x="759" y="256"/>
                    </a:lnTo>
                    <a:lnTo>
                      <a:pt x="757" y="250"/>
                    </a:lnTo>
                    <a:lnTo>
                      <a:pt x="757" y="248"/>
                    </a:lnTo>
                    <a:lnTo>
                      <a:pt x="759" y="231"/>
                    </a:lnTo>
                    <a:lnTo>
                      <a:pt x="770" y="212"/>
                    </a:lnTo>
                    <a:lnTo>
                      <a:pt x="781" y="204"/>
                    </a:lnTo>
                    <a:lnTo>
                      <a:pt x="783" y="201"/>
                    </a:lnTo>
                    <a:lnTo>
                      <a:pt x="783" y="193"/>
                    </a:lnTo>
                    <a:lnTo>
                      <a:pt x="781" y="182"/>
                    </a:lnTo>
                    <a:lnTo>
                      <a:pt x="775" y="180"/>
                    </a:lnTo>
                    <a:lnTo>
                      <a:pt x="757" y="185"/>
                    </a:lnTo>
                    <a:lnTo>
                      <a:pt x="746" y="196"/>
                    </a:lnTo>
                    <a:lnTo>
                      <a:pt x="738" y="204"/>
                    </a:lnTo>
                    <a:lnTo>
                      <a:pt x="732" y="226"/>
                    </a:lnTo>
                    <a:lnTo>
                      <a:pt x="732" y="237"/>
                    </a:lnTo>
                    <a:lnTo>
                      <a:pt x="730" y="250"/>
                    </a:lnTo>
                    <a:lnTo>
                      <a:pt x="732" y="256"/>
                    </a:lnTo>
                    <a:lnTo>
                      <a:pt x="727" y="264"/>
                    </a:lnTo>
                    <a:lnTo>
                      <a:pt x="708" y="267"/>
                    </a:lnTo>
                    <a:lnTo>
                      <a:pt x="703" y="264"/>
                    </a:lnTo>
                    <a:lnTo>
                      <a:pt x="700" y="261"/>
                    </a:lnTo>
                    <a:lnTo>
                      <a:pt x="705" y="245"/>
                    </a:lnTo>
                    <a:lnTo>
                      <a:pt x="705" y="237"/>
                    </a:lnTo>
                    <a:lnTo>
                      <a:pt x="703" y="231"/>
                    </a:lnTo>
                    <a:lnTo>
                      <a:pt x="705" y="220"/>
                    </a:lnTo>
                    <a:lnTo>
                      <a:pt x="705" y="207"/>
                    </a:lnTo>
                    <a:lnTo>
                      <a:pt x="705" y="193"/>
                    </a:lnTo>
                    <a:lnTo>
                      <a:pt x="705" y="188"/>
                    </a:lnTo>
                    <a:lnTo>
                      <a:pt x="705" y="180"/>
                    </a:lnTo>
                    <a:lnTo>
                      <a:pt x="703" y="139"/>
                    </a:lnTo>
                    <a:lnTo>
                      <a:pt x="703" y="117"/>
                    </a:lnTo>
                    <a:lnTo>
                      <a:pt x="703" y="95"/>
                    </a:lnTo>
                    <a:lnTo>
                      <a:pt x="703" y="90"/>
                    </a:lnTo>
                    <a:lnTo>
                      <a:pt x="711" y="82"/>
                    </a:lnTo>
                    <a:lnTo>
                      <a:pt x="719" y="82"/>
                    </a:lnTo>
                    <a:lnTo>
                      <a:pt x="727" y="90"/>
                    </a:lnTo>
                    <a:lnTo>
                      <a:pt x="732" y="139"/>
                    </a:lnTo>
                    <a:lnTo>
                      <a:pt x="732" y="152"/>
                    </a:lnTo>
                    <a:lnTo>
                      <a:pt x="732" y="155"/>
                    </a:lnTo>
                    <a:lnTo>
                      <a:pt x="738" y="163"/>
                    </a:lnTo>
                    <a:lnTo>
                      <a:pt x="767" y="174"/>
                    </a:lnTo>
                    <a:lnTo>
                      <a:pt x="775" y="171"/>
                    </a:lnTo>
                    <a:lnTo>
                      <a:pt x="781" y="166"/>
                    </a:lnTo>
                    <a:lnTo>
                      <a:pt x="778" y="161"/>
                    </a:lnTo>
                    <a:lnTo>
                      <a:pt x="775" y="152"/>
                    </a:lnTo>
                    <a:lnTo>
                      <a:pt x="757" y="139"/>
                    </a:lnTo>
                    <a:lnTo>
                      <a:pt x="751" y="112"/>
                    </a:lnTo>
                    <a:lnTo>
                      <a:pt x="748" y="106"/>
                    </a:lnTo>
                    <a:lnTo>
                      <a:pt x="748" y="98"/>
                    </a:lnTo>
                    <a:lnTo>
                      <a:pt x="751" y="90"/>
                    </a:lnTo>
                    <a:lnTo>
                      <a:pt x="759" y="87"/>
                    </a:lnTo>
                    <a:lnTo>
                      <a:pt x="767" y="82"/>
                    </a:lnTo>
                    <a:lnTo>
                      <a:pt x="775" y="68"/>
                    </a:lnTo>
                    <a:lnTo>
                      <a:pt x="775" y="60"/>
                    </a:lnTo>
                    <a:lnTo>
                      <a:pt x="770" y="57"/>
                    </a:lnTo>
                    <a:lnTo>
                      <a:pt x="748" y="52"/>
                    </a:lnTo>
                    <a:lnTo>
                      <a:pt x="740" y="52"/>
                    </a:lnTo>
                    <a:lnTo>
                      <a:pt x="727" y="54"/>
                    </a:lnTo>
                    <a:lnTo>
                      <a:pt x="716" y="46"/>
                    </a:lnTo>
                    <a:lnTo>
                      <a:pt x="708" y="49"/>
                    </a:lnTo>
                    <a:lnTo>
                      <a:pt x="703" y="54"/>
                    </a:lnTo>
                    <a:lnTo>
                      <a:pt x="703" y="57"/>
                    </a:lnTo>
                    <a:lnTo>
                      <a:pt x="692" y="57"/>
                    </a:lnTo>
                    <a:lnTo>
                      <a:pt x="684" y="62"/>
                    </a:lnTo>
                    <a:lnTo>
                      <a:pt x="673" y="73"/>
                    </a:lnTo>
                    <a:lnTo>
                      <a:pt x="668" y="76"/>
                    </a:lnTo>
                    <a:lnTo>
                      <a:pt x="652" y="65"/>
                    </a:lnTo>
                    <a:lnTo>
                      <a:pt x="619" y="62"/>
                    </a:lnTo>
                    <a:lnTo>
                      <a:pt x="600" y="68"/>
                    </a:lnTo>
                    <a:lnTo>
                      <a:pt x="587" y="76"/>
                    </a:lnTo>
                    <a:lnTo>
                      <a:pt x="587" y="95"/>
                    </a:lnTo>
                    <a:lnTo>
                      <a:pt x="587" y="106"/>
                    </a:lnTo>
                    <a:lnTo>
                      <a:pt x="582" y="120"/>
                    </a:lnTo>
                    <a:lnTo>
                      <a:pt x="584" y="131"/>
                    </a:lnTo>
                    <a:lnTo>
                      <a:pt x="582" y="144"/>
                    </a:lnTo>
                    <a:lnTo>
                      <a:pt x="584" y="163"/>
                    </a:lnTo>
                    <a:lnTo>
                      <a:pt x="590" y="177"/>
                    </a:lnTo>
                    <a:lnTo>
                      <a:pt x="584" y="182"/>
                    </a:lnTo>
                    <a:lnTo>
                      <a:pt x="587" y="188"/>
                    </a:lnTo>
                    <a:lnTo>
                      <a:pt x="584" y="196"/>
                    </a:lnTo>
                    <a:lnTo>
                      <a:pt x="584" y="215"/>
                    </a:lnTo>
                    <a:lnTo>
                      <a:pt x="584" y="226"/>
                    </a:lnTo>
                    <a:lnTo>
                      <a:pt x="584" y="234"/>
                    </a:lnTo>
                    <a:lnTo>
                      <a:pt x="582" y="242"/>
                    </a:lnTo>
                    <a:lnTo>
                      <a:pt x="576" y="256"/>
                    </a:lnTo>
                    <a:lnTo>
                      <a:pt x="571" y="272"/>
                    </a:lnTo>
                    <a:lnTo>
                      <a:pt x="565" y="280"/>
                    </a:lnTo>
                    <a:lnTo>
                      <a:pt x="544" y="294"/>
                    </a:lnTo>
                    <a:lnTo>
                      <a:pt x="517" y="294"/>
                    </a:lnTo>
                    <a:lnTo>
                      <a:pt x="509" y="294"/>
                    </a:lnTo>
                    <a:lnTo>
                      <a:pt x="495" y="297"/>
                    </a:lnTo>
                    <a:lnTo>
                      <a:pt x="490" y="297"/>
                    </a:lnTo>
                    <a:lnTo>
                      <a:pt x="479" y="297"/>
                    </a:lnTo>
                    <a:lnTo>
                      <a:pt x="471" y="297"/>
                    </a:lnTo>
                    <a:lnTo>
                      <a:pt x="463" y="302"/>
                    </a:lnTo>
                    <a:lnTo>
                      <a:pt x="460" y="308"/>
                    </a:lnTo>
                    <a:lnTo>
                      <a:pt x="460" y="316"/>
                    </a:lnTo>
                    <a:lnTo>
                      <a:pt x="466" y="321"/>
                    </a:lnTo>
                    <a:lnTo>
                      <a:pt x="479" y="319"/>
                    </a:lnTo>
                    <a:lnTo>
                      <a:pt x="493" y="319"/>
                    </a:lnTo>
                    <a:lnTo>
                      <a:pt x="501" y="319"/>
                    </a:lnTo>
                    <a:lnTo>
                      <a:pt x="514" y="319"/>
                    </a:lnTo>
                    <a:lnTo>
                      <a:pt x="563" y="308"/>
                    </a:lnTo>
                    <a:lnTo>
                      <a:pt x="571" y="299"/>
                    </a:lnTo>
                    <a:lnTo>
                      <a:pt x="584" y="289"/>
                    </a:lnTo>
                    <a:lnTo>
                      <a:pt x="595" y="278"/>
                    </a:lnTo>
                    <a:lnTo>
                      <a:pt x="611" y="229"/>
                    </a:lnTo>
                    <a:lnTo>
                      <a:pt x="609" y="223"/>
                    </a:lnTo>
                    <a:lnTo>
                      <a:pt x="606" y="215"/>
                    </a:lnTo>
                    <a:lnTo>
                      <a:pt x="611" y="201"/>
                    </a:lnTo>
                    <a:lnTo>
                      <a:pt x="614" y="193"/>
                    </a:lnTo>
                    <a:lnTo>
                      <a:pt x="617" y="169"/>
                    </a:lnTo>
                    <a:lnTo>
                      <a:pt x="617" y="150"/>
                    </a:lnTo>
                    <a:lnTo>
                      <a:pt x="611" y="128"/>
                    </a:lnTo>
                    <a:lnTo>
                      <a:pt x="614" y="120"/>
                    </a:lnTo>
                    <a:lnTo>
                      <a:pt x="614" y="114"/>
                    </a:lnTo>
                    <a:lnTo>
                      <a:pt x="609" y="109"/>
                    </a:lnTo>
                    <a:lnTo>
                      <a:pt x="611" y="101"/>
                    </a:lnTo>
                    <a:lnTo>
                      <a:pt x="619" y="92"/>
                    </a:lnTo>
                    <a:lnTo>
                      <a:pt x="630" y="90"/>
                    </a:lnTo>
                    <a:lnTo>
                      <a:pt x="633" y="95"/>
                    </a:lnTo>
                    <a:lnTo>
                      <a:pt x="641" y="98"/>
                    </a:lnTo>
                    <a:lnTo>
                      <a:pt x="641" y="101"/>
                    </a:lnTo>
                    <a:lnTo>
                      <a:pt x="635" y="112"/>
                    </a:lnTo>
                    <a:lnTo>
                      <a:pt x="635" y="120"/>
                    </a:lnTo>
                    <a:lnTo>
                      <a:pt x="638" y="122"/>
                    </a:lnTo>
                    <a:lnTo>
                      <a:pt x="638" y="128"/>
                    </a:lnTo>
                    <a:lnTo>
                      <a:pt x="638" y="133"/>
                    </a:lnTo>
                    <a:lnTo>
                      <a:pt x="641" y="150"/>
                    </a:lnTo>
                    <a:lnTo>
                      <a:pt x="641" y="177"/>
                    </a:lnTo>
                    <a:lnTo>
                      <a:pt x="638" y="188"/>
                    </a:lnTo>
                    <a:lnTo>
                      <a:pt x="638" y="193"/>
                    </a:lnTo>
                    <a:lnTo>
                      <a:pt x="635" y="231"/>
                    </a:lnTo>
                    <a:lnTo>
                      <a:pt x="635" y="240"/>
                    </a:lnTo>
                    <a:lnTo>
                      <a:pt x="638" y="253"/>
                    </a:lnTo>
                    <a:lnTo>
                      <a:pt x="627" y="267"/>
                    </a:lnTo>
                    <a:lnTo>
                      <a:pt x="627" y="272"/>
                    </a:lnTo>
                    <a:lnTo>
                      <a:pt x="627" y="278"/>
                    </a:lnTo>
                    <a:lnTo>
                      <a:pt x="619" y="289"/>
                    </a:lnTo>
                    <a:lnTo>
                      <a:pt x="611" y="305"/>
                    </a:lnTo>
                    <a:lnTo>
                      <a:pt x="609" y="310"/>
                    </a:lnTo>
                    <a:lnTo>
                      <a:pt x="600" y="319"/>
                    </a:lnTo>
                    <a:lnTo>
                      <a:pt x="590" y="321"/>
                    </a:lnTo>
                    <a:lnTo>
                      <a:pt x="584" y="332"/>
                    </a:lnTo>
                    <a:lnTo>
                      <a:pt x="544" y="332"/>
                    </a:lnTo>
                    <a:lnTo>
                      <a:pt x="522" y="335"/>
                    </a:lnTo>
                    <a:lnTo>
                      <a:pt x="506" y="338"/>
                    </a:lnTo>
                    <a:lnTo>
                      <a:pt x="487" y="338"/>
                    </a:lnTo>
                    <a:lnTo>
                      <a:pt x="479" y="338"/>
                    </a:lnTo>
                    <a:lnTo>
                      <a:pt x="469" y="335"/>
                    </a:lnTo>
                    <a:lnTo>
                      <a:pt x="458" y="329"/>
                    </a:lnTo>
                    <a:lnTo>
                      <a:pt x="455" y="327"/>
                    </a:lnTo>
                    <a:lnTo>
                      <a:pt x="442" y="332"/>
                    </a:lnTo>
                    <a:lnTo>
                      <a:pt x="436" y="335"/>
                    </a:lnTo>
                    <a:lnTo>
                      <a:pt x="436" y="332"/>
                    </a:lnTo>
                    <a:lnTo>
                      <a:pt x="434" y="319"/>
                    </a:lnTo>
                    <a:lnTo>
                      <a:pt x="431" y="297"/>
                    </a:lnTo>
                    <a:lnTo>
                      <a:pt x="428" y="278"/>
                    </a:lnTo>
                    <a:lnTo>
                      <a:pt x="423" y="253"/>
                    </a:lnTo>
                    <a:lnTo>
                      <a:pt x="426" y="245"/>
                    </a:lnTo>
                    <a:lnTo>
                      <a:pt x="426" y="226"/>
                    </a:lnTo>
                    <a:lnTo>
                      <a:pt x="428" y="215"/>
                    </a:lnTo>
                    <a:lnTo>
                      <a:pt x="426" y="207"/>
                    </a:lnTo>
                    <a:lnTo>
                      <a:pt x="423" y="201"/>
                    </a:lnTo>
                    <a:lnTo>
                      <a:pt x="428" y="185"/>
                    </a:lnTo>
                    <a:lnTo>
                      <a:pt x="442" y="180"/>
                    </a:lnTo>
                    <a:lnTo>
                      <a:pt x="452" y="182"/>
                    </a:lnTo>
                    <a:lnTo>
                      <a:pt x="460" y="180"/>
                    </a:lnTo>
                    <a:lnTo>
                      <a:pt x="471" y="182"/>
                    </a:lnTo>
                    <a:lnTo>
                      <a:pt x="474" y="185"/>
                    </a:lnTo>
                    <a:lnTo>
                      <a:pt x="474" y="196"/>
                    </a:lnTo>
                    <a:lnTo>
                      <a:pt x="474" y="199"/>
                    </a:lnTo>
                    <a:lnTo>
                      <a:pt x="477" y="207"/>
                    </a:lnTo>
                    <a:lnTo>
                      <a:pt x="479" y="220"/>
                    </a:lnTo>
                    <a:lnTo>
                      <a:pt x="477" y="234"/>
                    </a:lnTo>
                    <a:lnTo>
                      <a:pt x="477" y="250"/>
                    </a:lnTo>
                    <a:lnTo>
                      <a:pt x="477" y="259"/>
                    </a:lnTo>
                    <a:lnTo>
                      <a:pt x="477" y="264"/>
                    </a:lnTo>
                    <a:lnTo>
                      <a:pt x="479" y="267"/>
                    </a:lnTo>
                    <a:lnTo>
                      <a:pt x="487" y="272"/>
                    </a:lnTo>
                    <a:lnTo>
                      <a:pt x="493" y="270"/>
                    </a:lnTo>
                    <a:lnTo>
                      <a:pt x="498" y="264"/>
                    </a:lnTo>
                    <a:lnTo>
                      <a:pt x="501" y="237"/>
                    </a:lnTo>
                    <a:lnTo>
                      <a:pt x="501" y="226"/>
                    </a:lnTo>
                    <a:lnTo>
                      <a:pt x="501" y="212"/>
                    </a:lnTo>
                    <a:lnTo>
                      <a:pt x="504" y="188"/>
                    </a:lnTo>
                    <a:lnTo>
                      <a:pt x="504" y="177"/>
                    </a:lnTo>
                    <a:lnTo>
                      <a:pt x="504" y="169"/>
                    </a:lnTo>
                    <a:lnTo>
                      <a:pt x="498" y="117"/>
                    </a:lnTo>
                    <a:lnTo>
                      <a:pt x="495" y="114"/>
                    </a:lnTo>
                    <a:lnTo>
                      <a:pt x="504" y="109"/>
                    </a:lnTo>
                    <a:lnTo>
                      <a:pt x="512" y="101"/>
                    </a:lnTo>
                    <a:lnTo>
                      <a:pt x="533" y="109"/>
                    </a:lnTo>
                    <a:lnTo>
                      <a:pt x="533" y="112"/>
                    </a:lnTo>
                    <a:lnTo>
                      <a:pt x="528" y="131"/>
                    </a:lnTo>
                    <a:lnTo>
                      <a:pt x="528" y="144"/>
                    </a:lnTo>
                    <a:lnTo>
                      <a:pt x="533" y="182"/>
                    </a:lnTo>
                    <a:lnTo>
                      <a:pt x="530" y="212"/>
                    </a:lnTo>
                    <a:lnTo>
                      <a:pt x="533" y="229"/>
                    </a:lnTo>
                    <a:lnTo>
                      <a:pt x="533" y="242"/>
                    </a:lnTo>
                    <a:lnTo>
                      <a:pt x="528" y="261"/>
                    </a:lnTo>
                    <a:lnTo>
                      <a:pt x="530" y="267"/>
                    </a:lnTo>
                    <a:lnTo>
                      <a:pt x="536" y="272"/>
                    </a:lnTo>
                    <a:lnTo>
                      <a:pt x="541" y="270"/>
                    </a:lnTo>
                    <a:lnTo>
                      <a:pt x="544" y="264"/>
                    </a:lnTo>
                    <a:lnTo>
                      <a:pt x="547" y="259"/>
                    </a:lnTo>
                    <a:lnTo>
                      <a:pt x="552" y="248"/>
                    </a:lnTo>
                    <a:lnTo>
                      <a:pt x="552" y="240"/>
                    </a:lnTo>
                    <a:lnTo>
                      <a:pt x="552" y="223"/>
                    </a:lnTo>
                    <a:lnTo>
                      <a:pt x="552" y="207"/>
                    </a:lnTo>
                    <a:lnTo>
                      <a:pt x="552" y="207"/>
                    </a:lnTo>
                    <a:lnTo>
                      <a:pt x="552" y="188"/>
                    </a:lnTo>
                    <a:lnTo>
                      <a:pt x="552" y="163"/>
                    </a:lnTo>
                    <a:lnTo>
                      <a:pt x="552" y="155"/>
                    </a:lnTo>
                    <a:lnTo>
                      <a:pt x="549" y="141"/>
                    </a:lnTo>
                    <a:lnTo>
                      <a:pt x="552" y="136"/>
                    </a:lnTo>
                    <a:lnTo>
                      <a:pt x="549" y="109"/>
                    </a:lnTo>
                    <a:lnTo>
                      <a:pt x="552" y="101"/>
                    </a:lnTo>
                    <a:lnTo>
                      <a:pt x="560" y="95"/>
                    </a:lnTo>
                    <a:lnTo>
                      <a:pt x="565" y="87"/>
                    </a:lnTo>
                    <a:lnTo>
                      <a:pt x="565" y="84"/>
                    </a:lnTo>
                    <a:lnTo>
                      <a:pt x="560" y="73"/>
                    </a:lnTo>
                    <a:lnTo>
                      <a:pt x="552" y="71"/>
                    </a:lnTo>
                    <a:lnTo>
                      <a:pt x="520" y="71"/>
                    </a:lnTo>
                    <a:lnTo>
                      <a:pt x="506" y="76"/>
                    </a:lnTo>
                    <a:lnTo>
                      <a:pt x="487" y="84"/>
                    </a:lnTo>
                    <a:lnTo>
                      <a:pt x="482" y="95"/>
                    </a:lnTo>
                    <a:lnTo>
                      <a:pt x="474" y="133"/>
                    </a:lnTo>
                    <a:lnTo>
                      <a:pt x="477" y="141"/>
                    </a:lnTo>
                    <a:lnTo>
                      <a:pt x="477" y="152"/>
                    </a:lnTo>
                    <a:lnTo>
                      <a:pt x="466" y="163"/>
                    </a:lnTo>
                    <a:lnTo>
                      <a:pt x="458" y="166"/>
                    </a:lnTo>
                    <a:lnTo>
                      <a:pt x="450" y="161"/>
                    </a:lnTo>
                    <a:lnTo>
                      <a:pt x="439" y="155"/>
                    </a:lnTo>
                    <a:lnTo>
                      <a:pt x="428" y="152"/>
                    </a:lnTo>
                    <a:lnTo>
                      <a:pt x="426" y="152"/>
                    </a:lnTo>
                    <a:lnTo>
                      <a:pt x="426" y="144"/>
                    </a:lnTo>
                    <a:lnTo>
                      <a:pt x="426" y="136"/>
                    </a:lnTo>
                    <a:lnTo>
                      <a:pt x="423" y="128"/>
                    </a:lnTo>
                    <a:lnTo>
                      <a:pt x="426" y="120"/>
                    </a:lnTo>
                    <a:lnTo>
                      <a:pt x="423" y="114"/>
                    </a:lnTo>
                    <a:lnTo>
                      <a:pt x="420" y="109"/>
                    </a:lnTo>
                    <a:lnTo>
                      <a:pt x="420" y="109"/>
                    </a:lnTo>
                    <a:close/>
                    <a:moveTo>
                      <a:pt x="358" y="180"/>
                    </a:moveTo>
                    <a:lnTo>
                      <a:pt x="361" y="171"/>
                    </a:lnTo>
                    <a:lnTo>
                      <a:pt x="364" y="163"/>
                    </a:lnTo>
                    <a:lnTo>
                      <a:pt x="393" y="150"/>
                    </a:lnTo>
                    <a:lnTo>
                      <a:pt x="396" y="150"/>
                    </a:lnTo>
                    <a:lnTo>
                      <a:pt x="399" y="155"/>
                    </a:lnTo>
                    <a:lnTo>
                      <a:pt x="404" y="171"/>
                    </a:lnTo>
                    <a:lnTo>
                      <a:pt x="404" y="177"/>
                    </a:lnTo>
                    <a:lnTo>
                      <a:pt x="401" y="199"/>
                    </a:lnTo>
                    <a:lnTo>
                      <a:pt x="401" y="201"/>
                    </a:lnTo>
                    <a:lnTo>
                      <a:pt x="399" y="204"/>
                    </a:lnTo>
                    <a:lnTo>
                      <a:pt x="393" y="207"/>
                    </a:lnTo>
                    <a:lnTo>
                      <a:pt x="382" y="201"/>
                    </a:lnTo>
                    <a:lnTo>
                      <a:pt x="369" y="199"/>
                    </a:lnTo>
                    <a:lnTo>
                      <a:pt x="364" y="191"/>
                    </a:lnTo>
                    <a:lnTo>
                      <a:pt x="358" y="180"/>
                    </a:lnTo>
                    <a:lnTo>
                      <a:pt x="358" y="180"/>
                    </a:lnTo>
                    <a:close/>
                    <a:moveTo>
                      <a:pt x="304" y="261"/>
                    </a:moveTo>
                    <a:lnTo>
                      <a:pt x="304" y="237"/>
                    </a:lnTo>
                    <a:lnTo>
                      <a:pt x="307" y="234"/>
                    </a:lnTo>
                    <a:lnTo>
                      <a:pt x="310" y="237"/>
                    </a:lnTo>
                    <a:lnTo>
                      <a:pt x="312" y="245"/>
                    </a:lnTo>
                    <a:lnTo>
                      <a:pt x="318" y="256"/>
                    </a:lnTo>
                    <a:lnTo>
                      <a:pt x="353" y="291"/>
                    </a:lnTo>
                    <a:lnTo>
                      <a:pt x="364" y="305"/>
                    </a:lnTo>
                    <a:lnTo>
                      <a:pt x="372" y="305"/>
                    </a:lnTo>
                    <a:lnTo>
                      <a:pt x="377" y="302"/>
                    </a:lnTo>
                    <a:lnTo>
                      <a:pt x="382" y="297"/>
                    </a:lnTo>
                    <a:lnTo>
                      <a:pt x="382" y="289"/>
                    </a:lnTo>
                    <a:lnTo>
                      <a:pt x="377" y="278"/>
                    </a:lnTo>
                    <a:lnTo>
                      <a:pt x="369" y="275"/>
                    </a:lnTo>
                    <a:lnTo>
                      <a:pt x="361" y="278"/>
                    </a:lnTo>
                    <a:lnTo>
                      <a:pt x="361" y="272"/>
                    </a:lnTo>
                    <a:lnTo>
                      <a:pt x="358" y="267"/>
                    </a:lnTo>
                    <a:lnTo>
                      <a:pt x="345" y="253"/>
                    </a:lnTo>
                    <a:lnTo>
                      <a:pt x="334" y="229"/>
                    </a:lnTo>
                    <a:lnTo>
                      <a:pt x="334" y="229"/>
                    </a:lnTo>
                    <a:lnTo>
                      <a:pt x="331" y="220"/>
                    </a:lnTo>
                    <a:lnTo>
                      <a:pt x="326" y="201"/>
                    </a:lnTo>
                    <a:lnTo>
                      <a:pt x="326" y="196"/>
                    </a:lnTo>
                    <a:lnTo>
                      <a:pt x="326" y="193"/>
                    </a:lnTo>
                    <a:lnTo>
                      <a:pt x="334" y="191"/>
                    </a:lnTo>
                    <a:lnTo>
                      <a:pt x="347" y="204"/>
                    </a:lnTo>
                    <a:lnTo>
                      <a:pt x="361" y="220"/>
                    </a:lnTo>
                    <a:lnTo>
                      <a:pt x="380" y="231"/>
                    </a:lnTo>
                    <a:lnTo>
                      <a:pt x="388" y="237"/>
                    </a:lnTo>
                    <a:lnTo>
                      <a:pt x="393" y="242"/>
                    </a:lnTo>
                    <a:lnTo>
                      <a:pt x="399" y="245"/>
                    </a:lnTo>
                    <a:lnTo>
                      <a:pt x="404" y="248"/>
                    </a:lnTo>
                    <a:lnTo>
                      <a:pt x="404" y="253"/>
                    </a:lnTo>
                    <a:lnTo>
                      <a:pt x="404" y="261"/>
                    </a:lnTo>
                    <a:lnTo>
                      <a:pt x="404" y="270"/>
                    </a:lnTo>
                    <a:lnTo>
                      <a:pt x="404" y="286"/>
                    </a:lnTo>
                    <a:lnTo>
                      <a:pt x="407" y="291"/>
                    </a:lnTo>
                    <a:lnTo>
                      <a:pt x="409" y="310"/>
                    </a:lnTo>
                    <a:lnTo>
                      <a:pt x="409" y="335"/>
                    </a:lnTo>
                    <a:lnTo>
                      <a:pt x="407" y="335"/>
                    </a:lnTo>
                    <a:lnTo>
                      <a:pt x="396" y="335"/>
                    </a:lnTo>
                    <a:lnTo>
                      <a:pt x="353" y="332"/>
                    </a:lnTo>
                    <a:lnTo>
                      <a:pt x="323" y="332"/>
                    </a:lnTo>
                    <a:lnTo>
                      <a:pt x="315" y="332"/>
                    </a:lnTo>
                    <a:lnTo>
                      <a:pt x="307" y="332"/>
                    </a:lnTo>
                    <a:lnTo>
                      <a:pt x="304" y="329"/>
                    </a:lnTo>
                    <a:lnTo>
                      <a:pt x="304" y="321"/>
                    </a:lnTo>
                    <a:lnTo>
                      <a:pt x="304" y="313"/>
                    </a:lnTo>
                    <a:lnTo>
                      <a:pt x="304" y="261"/>
                    </a:lnTo>
                    <a:lnTo>
                      <a:pt x="304" y="261"/>
                    </a:lnTo>
                    <a:close/>
                    <a:moveTo>
                      <a:pt x="296" y="46"/>
                    </a:moveTo>
                    <a:lnTo>
                      <a:pt x="299" y="41"/>
                    </a:lnTo>
                    <a:lnTo>
                      <a:pt x="304" y="32"/>
                    </a:lnTo>
                    <a:lnTo>
                      <a:pt x="323" y="35"/>
                    </a:lnTo>
                    <a:lnTo>
                      <a:pt x="356" y="32"/>
                    </a:lnTo>
                    <a:lnTo>
                      <a:pt x="382" y="32"/>
                    </a:lnTo>
                    <a:lnTo>
                      <a:pt x="393" y="38"/>
                    </a:lnTo>
                    <a:lnTo>
                      <a:pt x="399" y="46"/>
                    </a:lnTo>
                    <a:lnTo>
                      <a:pt x="399" y="52"/>
                    </a:lnTo>
                    <a:lnTo>
                      <a:pt x="396" y="57"/>
                    </a:lnTo>
                    <a:lnTo>
                      <a:pt x="399" y="68"/>
                    </a:lnTo>
                    <a:lnTo>
                      <a:pt x="399" y="79"/>
                    </a:lnTo>
                    <a:lnTo>
                      <a:pt x="399" y="82"/>
                    </a:lnTo>
                    <a:lnTo>
                      <a:pt x="399" y="95"/>
                    </a:lnTo>
                    <a:lnTo>
                      <a:pt x="399" y="101"/>
                    </a:lnTo>
                    <a:lnTo>
                      <a:pt x="393" y="112"/>
                    </a:lnTo>
                    <a:lnTo>
                      <a:pt x="391" y="114"/>
                    </a:lnTo>
                    <a:lnTo>
                      <a:pt x="380" y="117"/>
                    </a:lnTo>
                    <a:lnTo>
                      <a:pt x="364" y="125"/>
                    </a:lnTo>
                    <a:lnTo>
                      <a:pt x="364" y="128"/>
                    </a:lnTo>
                    <a:lnTo>
                      <a:pt x="366" y="131"/>
                    </a:lnTo>
                    <a:lnTo>
                      <a:pt x="366" y="133"/>
                    </a:lnTo>
                    <a:lnTo>
                      <a:pt x="364" y="133"/>
                    </a:lnTo>
                    <a:lnTo>
                      <a:pt x="358" y="133"/>
                    </a:lnTo>
                    <a:lnTo>
                      <a:pt x="347" y="141"/>
                    </a:lnTo>
                    <a:lnTo>
                      <a:pt x="334" y="158"/>
                    </a:lnTo>
                    <a:lnTo>
                      <a:pt x="329" y="161"/>
                    </a:lnTo>
                    <a:lnTo>
                      <a:pt x="318" y="155"/>
                    </a:lnTo>
                    <a:lnTo>
                      <a:pt x="318" y="150"/>
                    </a:lnTo>
                    <a:lnTo>
                      <a:pt x="315" y="144"/>
                    </a:lnTo>
                    <a:lnTo>
                      <a:pt x="315" y="141"/>
                    </a:lnTo>
                    <a:lnTo>
                      <a:pt x="321" y="133"/>
                    </a:lnTo>
                    <a:lnTo>
                      <a:pt x="323" y="120"/>
                    </a:lnTo>
                    <a:lnTo>
                      <a:pt x="329" y="109"/>
                    </a:lnTo>
                    <a:lnTo>
                      <a:pt x="358" y="76"/>
                    </a:lnTo>
                    <a:lnTo>
                      <a:pt x="364" y="71"/>
                    </a:lnTo>
                    <a:lnTo>
                      <a:pt x="364" y="65"/>
                    </a:lnTo>
                    <a:lnTo>
                      <a:pt x="353" y="54"/>
                    </a:lnTo>
                    <a:lnTo>
                      <a:pt x="347" y="54"/>
                    </a:lnTo>
                    <a:lnTo>
                      <a:pt x="342" y="57"/>
                    </a:lnTo>
                    <a:lnTo>
                      <a:pt x="331" y="71"/>
                    </a:lnTo>
                    <a:lnTo>
                      <a:pt x="323" y="84"/>
                    </a:lnTo>
                    <a:lnTo>
                      <a:pt x="318" y="92"/>
                    </a:lnTo>
                    <a:lnTo>
                      <a:pt x="304" y="112"/>
                    </a:lnTo>
                    <a:lnTo>
                      <a:pt x="302" y="112"/>
                    </a:lnTo>
                    <a:lnTo>
                      <a:pt x="302" y="106"/>
                    </a:lnTo>
                    <a:lnTo>
                      <a:pt x="299" y="71"/>
                    </a:lnTo>
                    <a:lnTo>
                      <a:pt x="299" y="54"/>
                    </a:lnTo>
                    <a:lnTo>
                      <a:pt x="299" y="49"/>
                    </a:lnTo>
                    <a:lnTo>
                      <a:pt x="296" y="46"/>
                    </a:lnTo>
                    <a:lnTo>
                      <a:pt x="296" y="46"/>
                    </a:lnTo>
                    <a:close/>
                    <a:moveTo>
                      <a:pt x="194" y="76"/>
                    </a:moveTo>
                    <a:lnTo>
                      <a:pt x="202" y="57"/>
                    </a:lnTo>
                    <a:lnTo>
                      <a:pt x="199" y="52"/>
                    </a:lnTo>
                    <a:lnTo>
                      <a:pt x="205" y="38"/>
                    </a:lnTo>
                    <a:lnTo>
                      <a:pt x="210" y="43"/>
                    </a:lnTo>
                    <a:lnTo>
                      <a:pt x="226" y="49"/>
                    </a:lnTo>
                    <a:lnTo>
                      <a:pt x="226" y="52"/>
                    </a:lnTo>
                    <a:lnTo>
                      <a:pt x="221" y="65"/>
                    </a:lnTo>
                    <a:lnTo>
                      <a:pt x="221" y="73"/>
                    </a:lnTo>
                    <a:lnTo>
                      <a:pt x="224" y="92"/>
                    </a:lnTo>
                    <a:lnTo>
                      <a:pt x="224" y="103"/>
                    </a:lnTo>
                    <a:lnTo>
                      <a:pt x="224" y="128"/>
                    </a:lnTo>
                    <a:lnTo>
                      <a:pt x="224" y="139"/>
                    </a:lnTo>
                    <a:lnTo>
                      <a:pt x="229" y="188"/>
                    </a:lnTo>
                    <a:lnTo>
                      <a:pt x="229" y="201"/>
                    </a:lnTo>
                    <a:lnTo>
                      <a:pt x="229" y="204"/>
                    </a:lnTo>
                    <a:lnTo>
                      <a:pt x="234" y="210"/>
                    </a:lnTo>
                    <a:lnTo>
                      <a:pt x="234" y="215"/>
                    </a:lnTo>
                    <a:lnTo>
                      <a:pt x="232" y="220"/>
                    </a:lnTo>
                    <a:lnTo>
                      <a:pt x="232" y="250"/>
                    </a:lnTo>
                    <a:lnTo>
                      <a:pt x="229" y="259"/>
                    </a:lnTo>
                    <a:lnTo>
                      <a:pt x="229" y="261"/>
                    </a:lnTo>
                    <a:lnTo>
                      <a:pt x="229" y="267"/>
                    </a:lnTo>
                    <a:lnTo>
                      <a:pt x="232" y="272"/>
                    </a:lnTo>
                    <a:lnTo>
                      <a:pt x="245" y="280"/>
                    </a:lnTo>
                    <a:lnTo>
                      <a:pt x="248" y="280"/>
                    </a:lnTo>
                    <a:lnTo>
                      <a:pt x="253" y="275"/>
                    </a:lnTo>
                    <a:lnTo>
                      <a:pt x="253" y="267"/>
                    </a:lnTo>
                    <a:lnTo>
                      <a:pt x="256" y="259"/>
                    </a:lnTo>
                    <a:lnTo>
                      <a:pt x="256" y="256"/>
                    </a:lnTo>
                    <a:lnTo>
                      <a:pt x="253" y="250"/>
                    </a:lnTo>
                    <a:lnTo>
                      <a:pt x="253" y="248"/>
                    </a:lnTo>
                    <a:lnTo>
                      <a:pt x="253" y="237"/>
                    </a:lnTo>
                    <a:lnTo>
                      <a:pt x="253" y="229"/>
                    </a:lnTo>
                    <a:lnTo>
                      <a:pt x="242" y="215"/>
                    </a:lnTo>
                    <a:lnTo>
                      <a:pt x="248" y="207"/>
                    </a:lnTo>
                    <a:lnTo>
                      <a:pt x="251" y="199"/>
                    </a:lnTo>
                    <a:lnTo>
                      <a:pt x="251" y="174"/>
                    </a:lnTo>
                    <a:lnTo>
                      <a:pt x="251" y="166"/>
                    </a:lnTo>
                    <a:lnTo>
                      <a:pt x="251" y="161"/>
                    </a:lnTo>
                    <a:lnTo>
                      <a:pt x="251" y="128"/>
                    </a:lnTo>
                    <a:lnTo>
                      <a:pt x="251" y="109"/>
                    </a:lnTo>
                    <a:lnTo>
                      <a:pt x="251" y="98"/>
                    </a:lnTo>
                    <a:lnTo>
                      <a:pt x="251" y="82"/>
                    </a:lnTo>
                    <a:lnTo>
                      <a:pt x="251" y="71"/>
                    </a:lnTo>
                    <a:lnTo>
                      <a:pt x="251" y="62"/>
                    </a:lnTo>
                    <a:lnTo>
                      <a:pt x="251" y="54"/>
                    </a:lnTo>
                    <a:lnTo>
                      <a:pt x="248" y="46"/>
                    </a:lnTo>
                    <a:lnTo>
                      <a:pt x="261" y="41"/>
                    </a:lnTo>
                    <a:lnTo>
                      <a:pt x="269" y="43"/>
                    </a:lnTo>
                    <a:lnTo>
                      <a:pt x="272" y="49"/>
                    </a:lnTo>
                    <a:lnTo>
                      <a:pt x="277" y="60"/>
                    </a:lnTo>
                    <a:lnTo>
                      <a:pt x="277" y="68"/>
                    </a:lnTo>
                    <a:lnTo>
                      <a:pt x="277" y="76"/>
                    </a:lnTo>
                    <a:lnTo>
                      <a:pt x="277" y="87"/>
                    </a:lnTo>
                    <a:lnTo>
                      <a:pt x="277" y="106"/>
                    </a:lnTo>
                    <a:lnTo>
                      <a:pt x="277" y="109"/>
                    </a:lnTo>
                    <a:lnTo>
                      <a:pt x="277" y="114"/>
                    </a:lnTo>
                    <a:lnTo>
                      <a:pt x="277" y="128"/>
                    </a:lnTo>
                    <a:lnTo>
                      <a:pt x="277" y="139"/>
                    </a:lnTo>
                    <a:lnTo>
                      <a:pt x="277" y="147"/>
                    </a:lnTo>
                    <a:lnTo>
                      <a:pt x="277" y="155"/>
                    </a:lnTo>
                    <a:lnTo>
                      <a:pt x="280" y="177"/>
                    </a:lnTo>
                    <a:lnTo>
                      <a:pt x="280" y="182"/>
                    </a:lnTo>
                    <a:lnTo>
                      <a:pt x="280" y="193"/>
                    </a:lnTo>
                    <a:lnTo>
                      <a:pt x="280" y="212"/>
                    </a:lnTo>
                    <a:lnTo>
                      <a:pt x="280" y="234"/>
                    </a:lnTo>
                    <a:lnTo>
                      <a:pt x="280" y="248"/>
                    </a:lnTo>
                    <a:lnTo>
                      <a:pt x="280" y="248"/>
                    </a:lnTo>
                    <a:lnTo>
                      <a:pt x="283" y="261"/>
                    </a:lnTo>
                    <a:lnTo>
                      <a:pt x="283" y="280"/>
                    </a:lnTo>
                    <a:lnTo>
                      <a:pt x="283" y="302"/>
                    </a:lnTo>
                    <a:lnTo>
                      <a:pt x="280" y="310"/>
                    </a:lnTo>
                    <a:lnTo>
                      <a:pt x="264" y="310"/>
                    </a:lnTo>
                    <a:lnTo>
                      <a:pt x="259" y="308"/>
                    </a:lnTo>
                    <a:lnTo>
                      <a:pt x="253" y="297"/>
                    </a:lnTo>
                    <a:lnTo>
                      <a:pt x="251" y="289"/>
                    </a:lnTo>
                    <a:lnTo>
                      <a:pt x="245" y="289"/>
                    </a:lnTo>
                    <a:lnTo>
                      <a:pt x="237" y="289"/>
                    </a:lnTo>
                    <a:lnTo>
                      <a:pt x="234" y="294"/>
                    </a:lnTo>
                    <a:lnTo>
                      <a:pt x="234" y="305"/>
                    </a:lnTo>
                    <a:lnTo>
                      <a:pt x="226" y="316"/>
                    </a:lnTo>
                    <a:lnTo>
                      <a:pt x="218" y="321"/>
                    </a:lnTo>
                    <a:lnTo>
                      <a:pt x="210" y="319"/>
                    </a:lnTo>
                    <a:lnTo>
                      <a:pt x="202" y="310"/>
                    </a:lnTo>
                    <a:lnTo>
                      <a:pt x="202" y="305"/>
                    </a:lnTo>
                    <a:lnTo>
                      <a:pt x="202" y="291"/>
                    </a:lnTo>
                    <a:lnTo>
                      <a:pt x="202" y="280"/>
                    </a:lnTo>
                    <a:lnTo>
                      <a:pt x="205" y="250"/>
                    </a:lnTo>
                    <a:lnTo>
                      <a:pt x="202" y="240"/>
                    </a:lnTo>
                    <a:lnTo>
                      <a:pt x="202" y="226"/>
                    </a:lnTo>
                    <a:lnTo>
                      <a:pt x="199" y="207"/>
                    </a:lnTo>
                    <a:lnTo>
                      <a:pt x="202" y="185"/>
                    </a:lnTo>
                    <a:lnTo>
                      <a:pt x="199" y="174"/>
                    </a:lnTo>
                    <a:lnTo>
                      <a:pt x="199" y="169"/>
                    </a:lnTo>
                    <a:lnTo>
                      <a:pt x="199" y="152"/>
                    </a:lnTo>
                    <a:lnTo>
                      <a:pt x="199" y="128"/>
                    </a:lnTo>
                    <a:lnTo>
                      <a:pt x="199" y="106"/>
                    </a:lnTo>
                    <a:lnTo>
                      <a:pt x="197" y="98"/>
                    </a:lnTo>
                    <a:lnTo>
                      <a:pt x="194" y="76"/>
                    </a:lnTo>
                    <a:lnTo>
                      <a:pt x="194" y="76"/>
                    </a:lnTo>
                    <a:close/>
                    <a:moveTo>
                      <a:pt x="135" y="267"/>
                    </a:moveTo>
                    <a:lnTo>
                      <a:pt x="143" y="237"/>
                    </a:lnTo>
                    <a:lnTo>
                      <a:pt x="146" y="231"/>
                    </a:lnTo>
                    <a:lnTo>
                      <a:pt x="151" y="231"/>
                    </a:lnTo>
                    <a:lnTo>
                      <a:pt x="170" y="226"/>
                    </a:lnTo>
                    <a:lnTo>
                      <a:pt x="173" y="229"/>
                    </a:lnTo>
                    <a:lnTo>
                      <a:pt x="173" y="234"/>
                    </a:lnTo>
                    <a:lnTo>
                      <a:pt x="173" y="240"/>
                    </a:lnTo>
                    <a:lnTo>
                      <a:pt x="175" y="248"/>
                    </a:lnTo>
                    <a:lnTo>
                      <a:pt x="175" y="253"/>
                    </a:lnTo>
                    <a:lnTo>
                      <a:pt x="175" y="270"/>
                    </a:lnTo>
                    <a:lnTo>
                      <a:pt x="175" y="272"/>
                    </a:lnTo>
                    <a:lnTo>
                      <a:pt x="178" y="278"/>
                    </a:lnTo>
                    <a:lnTo>
                      <a:pt x="178" y="294"/>
                    </a:lnTo>
                    <a:lnTo>
                      <a:pt x="178" y="299"/>
                    </a:lnTo>
                    <a:lnTo>
                      <a:pt x="181" y="313"/>
                    </a:lnTo>
                    <a:lnTo>
                      <a:pt x="178" y="321"/>
                    </a:lnTo>
                    <a:lnTo>
                      <a:pt x="175" y="321"/>
                    </a:lnTo>
                    <a:lnTo>
                      <a:pt x="175" y="316"/>
                    </a:lnTo>
                    <a:lnTo>
                      <a:pt x="173" y="310"/>
                    </a:lnTo>
                    <a:lnTo>
                      <a:pt x="162" y="297"/>
                    </a:lnTo>
                    <a:lnTo>
                      <a:pt x="138" y="278"/>
                    </a:lnTo>
                    <a:lnTo>
                      <a:pt x="135" y="267"/>
                    </a:lnTo>
                    <a:lnTo>
                      <a:pt x="135" y="267"/>
                    </a:lnTo>
                    <a:close/>
                    <a:moveTo>
                      <a:pt x="116" y="103"/>
                    </a:moveTo>
                    <a:lnTo>
                      <a:pt x="116" y="82"/>
                    </a:lnTo>
                    <a:lnTo>
                      <a:pt x="119" y="65"/>
                    </a:lnTo>
                    <a:lnTo>
                      <a:pt x="124" y="57"/>
                    </a:lnTo>
                    <a:lnTo>
                      <a:pt x="138" y="54"/>
                    </a:lnTo>
                    <a:lnTo>
                      <a:pt x="146" y="49"/>
                    </a:lnTo>
                    <a:lnTo>
                      <a:pt x="156" y="46"/>
                    </a:lnTo>
                    <a:lnTo>
                      <a:pt x="167" y="41"/>
                    </a:lnTo>
                    <a:lnTo>
                      <a:pt x="170" y="43"/>
                    </a:lnTo>
                    <a:lnTo>
                      <a:pt x="170" y="54"/>
                    </a:lnTo>
                    <a:lnTo>
                      <a:pt x="170" y="60"/>
                    </a:lnTo>
                    <a:lnTo>
                      <a:pt x="173" y="73"/>
                    </a:lnTo>
                    <a:lnTo>
                      <a:pt x="173" y="95"/>
                    </a:lnTo>
                    <a:lnTo>
                      <a:pt x="164" y="122"/>
                    </a:lnTo>
                    <a:lnTo>
                      <a:pt x="159" y="122"/>
                    </a:lnTo>
                    <a:lnTo>
                      <a:pt x="146" y="120"/>
                    </a:lnTo>
                    <a:lnTo>
                      <a:pt x="140" y="117"/>
                    </a:lnTo>
                    <a:lnTo>
                      <a:pt x="127" y="125"/>
                    </a:lnTo>
                    <a:lnTo>
                      <a:pt x="116" y="109"/>
                    </a:lnTo>
                    <a:lnTo>
                      <a:pt x="116" y="103"/>
                    </a:lnTo>
                    <a:lnTo>
                      <a:pt x="116" y="103"/>
                    </a:lnTo>
                    <a:close/>
                    <a:moveTo>
                      <a:pt x="108" y="177"/>
                    </a:moveTo>
                    <a:lnTo>
                      <a:pt x="108" y="174"/>
                    </a:lnTo>
                    <a:lnTo>
                      <a:pt x="116" y="166"/>
                    </a:lnTo>
                    <a:lnTo>
                      <a:pt x="119" y="155"/>
                    </a:lnTo>
                    <a:lnTo>
                      <a:pt x="119" y="147"/>
                    </a:lnTo>
                    <a:lnTo>
                      <a:pt x="127" y="144"/>
                    </a:lnTo>
                    <a:lnTo>
                      <a:pt x="154" y="147"/>
                    </a:lnTo>
                    <a:lnTo>
                      <a:pt x="164" y="144"/>
                    </a:lnTo>
                    <a:lnTo>
                      <a:pt x="170" y="144"/>
                    </a:lnTo>
                    <a:lnTo>
                      <a:pt x="175" y="150"/>
                    </a:lnTo>
                    <a:lnTo>
                      <a:pt x="175" y="163"/>
                    </a:lnTo>
                    <a:lnTo>
                      <a:pt x="173" y="169"/>
                    </a:lnTo>
                    <a:lnTo>
                      <a:pt x="170" y="185"/>
                    </a:lnTo>
                    <a:lnTo>
                      <a:pt x="167" y="188"/>
                    </a:lnTo>
                    <a:lnTo>
                      <a:pt x="159" y="185"/>
                    </a:lnTo>
                    <a:lnTo>
                      <a:pt x="146" y="191"/>
                    </a:lnTo>
                    <a:lnTo>
                      <a:pt x="124" y="193"/>
                    </a:lnTo>
                    <a:lnTo>
                      <a:pt x="119" y="188"/>
                    </a:lnTo>
                    <a:lnTo>
                      <a:pt x="108" y="177"/>
                    </a:lnTo>
                    <a:lnTo>
                      <a:pt x="108" y="177"/>
                    </a:lnTo>
                    <a:close/>
                    <a:moveTo>
                      <a:pt x="19" y="166"/>
                    </a:moveTo>
                    <a:lnTo>
                      <a:pt x="22" y="161"/>
                    </a:lnTo>
                    <a:lnTo>
                      <a:pt x="24" y="141"/>
                    </a:lnTo>
                    <a:lnTo>
                      <a:pt x="24" y="133"/>
                    </a:lnTo>
                    <a:lnTo>
                      <a:pt x="24" y="131"/>
                    </a:lnTo>
                    <a:lnTo>
                      <a:pt x="24" y="122"/>
                    </a:lnTo>
                    <a:lnTo>
                      <a:pt x="27" y="101"/>
                    </a:lnTo>
                    <a:lnTo>
                      <a:pt x="27" y="95"/>
                    </a:lnTo>
                    <a:lnTo>
                      <a:pt x="27" y="90"/>
                    </a:lnTo>
                    <a:lnTo>
                      <a:pt x="27" y="84"/>
                    </a:lnTo>
                    <a:lnTo>
                      <a:pt x="27" y="76"/>
                    </a:lnTo>
                    <a:lnTo>
                      <a:pt x="33" y="57"/>
                    </a:lnTo>
                    <a:lnTo>
                      <a:pt x="33" y="46"/>
                    </a:lnTo>
                    <a:lnTo>
                      <a:pt x="30" y="41"/>
                    </a:lnTo>
                    <a:lnTo>
                      <a:pt x="33" y="38"/>
                    </a:lnTo>
                    <a:lnTo>
                      <a:pt x="49" y="38"/>
                    </a:lnTo>
                    <a:lnTo>
                      <a:pt x="57" y="32"/>
                    </a:lnTo>
                    <a:lnTo>
                      <a:pt x="65" y="32"/>
                    </a:lnTo>
                    <a:lnTo>
                      <a:pt x="84" y="30"/>
                    </a:lnTo>
                    <a:lnTo>
                      <a:pt x="108" y="30"/>
                    </a:lnTo>
                    <a:lnTo>
                      <a:pt x="108" y="30"/>
                    </a:lnTo>
                    <a:lnTo>
                      <a:pt x="94" y="46"/>
                    </a:lnTo>
                    <a:lnTo>
                      <a:pt x="86" y="68"/>
                    </a:lnTo>
                    <a:lnTo>
                      <a:pt x="86" y="71"/>
                    </a:lnTo>
                    <a:lnTo>
                      <a:pt x="84" y="82"/>
                    </a:lnTo>
                    <a:lnTo>
                      <a:pt x="84" y="90"/>
                    </a:lnTo>
                    <a:lnTo>
                      <a:pt x="89" y="101"/>
                    </a:lnTo>
                    <a:lnTo>
                      <a:pt x="94" y="120"/>
                    </a:lnTo>
                    <a:lnTo>
                      <a:pt x="92" y="125"/>
                    </a:lnTo>
                    <a:lnTo>
                      <a:pt x="76" y="131"/>
                    </a:lnTo>
                    <a:lnTo>
                      <a:pt x="68" y="139"/>
                    </a:lnTo>
                    <a:lnTo>
                      <a:pt x="49" y="147"/>
                    </a:lnTo>
                    <a:lnTo>
                      <a:pt x="30" y="163"/>
                    </a:lnTo>
                    <a:lnTo>
                      <a:pt x="24" y="171"/>
                    </a:lnTo>
                    <a:lnTo>
                      <a:pt x="22" y="174"/>
                    </a:lnTo>
                    <a:lnTo>
                      <a:pt x="22" y="171"/>
                    </a:lnTo>
                    <a:lnTo>
                      <a:pt x="19" y="166"/>
                    </a:lnTo>
                    <a:lnTo>
                      <a:pt x="19" y="166"/>
                    </a:lnTo>
                    <a:close/>
                    <a:moveTo>
                      <a:pt x="0" y="237"/>
                    </a:moveTo>
                    <a:lnTo>
                      <a:pt x="0" y="245"/>
                    </a:lnTo>
                    <a:lnTo>
                      <a:pt x="3" y="259"/>
                    </a:lnTo>
                    <a:lnTo>
                      <a:pt x="0" y="267"/>
                    </a:lnTo>
                    <a:lnTo>
                      <a:pt x="3" y="272"/>
                    </a:lnTo>
                    <a:lnTo>
                      <a:pt x="0" y="283"/>
                    </a:lnTo>
                    <a:lnTo>
                      <a:pt x="3" y="286"/>
                    </a:lnTo>
                    <a:lnTo>
                      <a:pt x="3" y="294"/>
                    </a:lnTo>
                    <a:lnTo>
                      <a:pt x="6" y="310"/>
                    </a:lnTo>
                    <a:lnTo>
                      <a:pt x="8" y="327"/>
                    </a:lnTo>
                    <a:lnTo>
                      <a:pt x="14" y="332"/>
                    </a:lnTo>
                    <a:lnTo>
                      <a:pt x="27" y="346"/>
                    </a:lnTo>
                    <a:lnTo>
                      <a:pt x="38" y="354"/>
                    </a:lnTo>
                    <a:lnTo>
                      <a:pt x="49" y="354"/>
                    </a:lnTo>
                    <a:lnTo>
                      <a:pt x="70" y="354"/>
                    </a:lnTo>
                    <a:lnTo>
                      <a:pt x="97" y="351"/>
                    </a:lnTo>
                    <a:lnTo>
                      <a:pt x="105" y="343"/>
                    </a:lnTo>
                    <a:lnTo>
                      <a:pt x="105" y="332"/>
                    </a:lnTo>
                    <a:lnTo>
                      <a:pt x="97" y="327"/>
                    </a:lnTo>
                    <a:lnTo>
                      <a:pt x="78" y="327"/>
                    </a:lnTo>
                    <a:lnTo>
                      <a:pt x="70" y="327"/>
                    </a:lnTo>
                    <a:lnTo>
                      <a:pt x="59" y="327"/>
                    </a:lnTo>
                    <a:lnTo>
                      <a:pt x="46" y="329"/>
                    </a:lnTo>
                    <a:lnTo>
                      <a:pt x="38" y="324"/>
                    </a:lnTo>
                    <a:lnTo>
                      <a:pt x="38" y="324"/>
                    </a:lnTo>
                    <a:lnTo>
                      <a:pt x="43" y="316"/>
                    </a:lnTo>
                    <a:lnTo>
                      <a:pt x="43" y="313"/>
                    </a:lnTo>
                    <a:lnTo>
                      <a:pt x="38" y="308"/>
                    </a:lnTo>
                    <a:lnTo>
                      <a:pt x="41" y="299"/>
                    </a:lnTo>
                    <a:lnTo>
                      <a:pt x="38" y="291"/>
                    </a:lnTo>
                    <a:lnTo>
                      <a:pt x="35" y="286"/>
                    </a:lnTo>
                    <a:lnTo>
                      <a:pt x="35" y="270"/>
                    </a:lnTo>
                    <a:lnTo>
                      <a:pt x="41" y="270"/>
                    </a:lnTo>
                    <a:lnTo>
                      <a:pt x="43" y="270"/>
                    </a:lnTo>
                    <a:lnTo>
                      <a:pt x="43" y="261"/>
                    </a:lnTo>
                    <a:lnTo>
                      <a:pt x="43" y="253"/>
                    </a:lnTo>
                    <a:lnTo>
                      <a:pt x="41" y="245"/>
                    </a:lnTo>
                    <a:lnTo>
                      <a:pt x="41" y="237"/>
                    </a:lnTo>
                    <a:lnTo>
                      <a:pt x="41" y="229"/>
                    </a:lnTo>
                    <a:lnTo>
                      <a:pt x="43" y="220"/>
                    </a:lnTo>
                    <a:lnTo>
                      <a:pt x="46" y="212"/>
                    </a:lnTo>
                    <a:lnTo>
                      <a:pt x="46" y="207"/>
                    </a:lnTo>
                    <a:lnTo>
                      <a:pt x="51" y="188"/>
                    </a:lnTo>
                    <a:lnTo>
                      <a:pt x="57" y="171"/>
                    </a:lnTo>
                    <a:lnTo>
                      <a:pt x="62" y="163"/>
                    </a:lnTo>
                    <a:lnTo>
                      <a:pt x="76" y="158"/>
                    </a:lnTo>
                    <a:lnTo>
                      <a:pt x="84" y="166"/>
                    </a:lnTo>
                    <a:lnTo>
                      <a:pt x="86" y="171"/>
                    </a:lnTo>
                    <a:lnTo>
                      <a:pt x="84" y="182"/>
                    </a:lnTo>
                    <a:lnTo>
                      <a:pt x="89" y="193"/>
                    </a:lnTo>
                    <a:lnTo>
                      <a:pt x="100" y="207"/>
                    </a:lnTo>
                    <a:lnTo>
                      <a:pt x="111" y="218"/>
                    </a:lnTo>
                    <a:lnTo>
                      <a:pt x="111" y="226"/>
                    </a:lnTo>
                    <a:lnTo>
                      <a:pt x="108" y="234"/>
                    </a:lnTo>
                    <a:lnTo>
                      <a:pt x="111" y="240"/>
                    </a:lnTo>
                    <a:lnTo>
                      <a:pt x="111" y="245"/>
                    </a:lnTo>
                    <a:lnTo>
                      <a:pt x="108" y="261"/>
                    </a:lnTo>
                    <a:lnTo>
                      <a:pt x="108" y="275"/>
                    </a:lnTo>
                    <a:lnTo>
                      <a:pt x="105" y="286"/>
                    </a:lnTo>
                    <a:lnTo>
                      <a:pt x="108" y="294"/>
                    </a:lnTo>
                    <a:lnTo>
                      <a:pt x="124" y="319"/>
                    </a:lnTo>
                    <a:lnTo>
                      <a:pt x="162" y="327"/>
                    </a:lnTo>
                    <a:lnTo>
                      <a:pt x="162" y="329"/>
                    </a:lnTo>
                    <a:lnTo>
                      <a:pt x="151" y="338"/>
                    </a:lnTo>
                    <a:lnTo>
                      <a:pt x="151" y="343"/>
                    </a:lnTo>
                    <a:lnTo>
                      <a:pt x="151" y="351"/>
                    </a:lnTo>
                    <a:lnTo>
                      <a:pt x="154" y="354"/>
                    </a:lnTo>
                    <a:lnTo>
                      <a:pt x="167" y="359"/>
                    </a:lnTo>
                    <a:lnTo>
                      <a:pt x="197" y="357"/>
                    </a:lnTo>
                    <a:lnTo>
                      <a:pt x="205" y="359"/>
                    </a:lnTo>
                    <a:lnTo>
                      <a:pt x="213" y="359"/>
                    </a:lnTo>
                    <a:lnTo>
                      <a:pt x="229" y="362"/>
                    </a:lnTo>
                    <a:lnTo>
                      <a:pt x="240" y="359"/>
                    </a:lnTo>
                    <a:lnTo>
                      <a:pt x="259" y="359"/>
                    </a:lnTo>
                    <a:lnTo>
                      <a:pt x="267" y="362"/>
                    </a:lnTo>
                    <a:lnTo>
                      <a:pt x="286" y="362"/>
                    </a:lnTo>
                    <a:lnTo>
                      <a:pt x="299" y="362"/>
                    </a:lnTo>
                    <a:lnTo>
                      <a:pt x="323" y="359"/>
                    </a:lnTo>
                    <a:lnTo>
                      <a:pt x="339" y="359"/>
                    </a:lnTo>
                    <a:lnTo>
                      <a:pt x="358" y="359"/>
                    </a:lnTo>
                    <a:lnTo>
                      <a:pt x="377" y="362"/>
                    </a:lnTo>
                    <a:lnTo>
                      <a:pt x="391" y="359"/>
                    </a:lnTo>
                    <a:lnTo>
                      <a:pt x="396" y="362"/>
                    </a:lnTo>
                    <a:lnTo>
                      <a:pt x="442" y="362"/>
                    </a:lnTo>
                    <a:lnTo>
                      <a:pt x="477" y="359"/>
                    </a:lnTo>
                    <a:lnTo>
                      <a:pt x="517" y="357"/>
                    </a:lnTo>
                    <a:lnTo>
                      <a:pt x="525" y="359"/>
                    </a:lnTo>
                    <a:lnTo>
                      <a:pt x="533" y="357"/>
                    </a:lnTo>
                    <a:lnTo>
                      <a:pt x="549" y="359"/>
                    </a:lnTo>
                    <a:lnTo>
                      <a:pt x="557" y="357"/>
                    </a:lnTo>
                    <a:lnTo>
                      <a:pt x="600" y="357"/>
                    </a:lnTo>
                    <a:lnTo>
                      <a:pt x="611" y="357"/>
                    </a:lnTo>
                    <a:lnTo>
                      <a:pt x="633" y="359"/>
                    </a:lnTo>
                    <a:lnTo>
                      <a:pt x="646" y="359"/>
                    </a:lnTo>
                    <a:lnTo>
                      <a:pt x="657" y="359"/>
                    </a:lnTo>
                    <a:lnTo>
                      <a:pt x="676" y="359"/>
                    </a:lnTo>
                    <a:lnTo>
                      <a:pt x="689" y="359"/>
                    </a:lnTo>
                    <a:lnTo>
                      <a:pt x="713" y="359"/>
                    </a:lnTo>
                    <a:lnTo>
                      <a:pt x="724" y="362"/>
                    </a:lnTo>
                    <a:lnTo>
                      <a:pt x="740" y="362"/>
                    </a:lnTo>
                    <a:lnTo>
                      <a:pt x="759" y="357"/>
                    </a:lnTo>
                    <a:lnTo>
                      <a:pt x="781" y="349"/>
                    </a:lnTo>
                    <a:lnTo>
                      <a:pt x="786" y="340"/>
                    </a:lnTo>
                    <a:lnTo>
                      <a:pt x="792" y="338"/>
                    </a:lnTo>
                    <a:lnTo>
                      <a:pt x="805" y="329"/>
                    </a:lnTo>
                    <a:lnTo>
                      <a:pt x="810" y="321"/>
                    </a:lnTo>
                    <a:lnTo>
                      <a:pt x="816" y="308"/>
                    </a:lnTo>
                    <a:lnTo>
                      <a:pt x="821" y="291"/>
                    </a:lnTo>
                    <a:lnTo>
                      <a:pt x="827" y="272"/>
                    </a:lnTo>
                    <a:lnTo>
                      <a:pt x="824" y="259"/>
                    </a:lnTo>
                    <a:lnTo>
                      <a:pt x="824" y="253"/>
                    </a:lnTo>
                    <a:lnTo>
                      <a:pt x="824" y="248"/>
                    </a:lnTo>
                    <a:lnTo>
                      <a:pt x="824" y="237"/>
                    </a:lnTo>
                    <a:lnTo>
                      <a:pt x="827" y="229"/>
                    </a:lnTo>
                    <a:lnTo>
                      <a:pt x="829" y="220"/>
                    </a:lnTo>
                    <a:lnTo>
                      <a:pt x="829" y="210"/>
                    </a:lnTo>
                    <a:lnTo>
                      <a:pt x="832" y="201"/>
                    </a:lnTo>
                    <a:lnTo>
                      <a:pt x="837" y="199"/>
                    </a:lnTo>
                    <a:lnTo>
                      <a:pt x="845" y="196"/>
                    </a:lnTo>
                    <a:lnTo>
                      <a:pt x="853" y="201"/>
                    </a:lnTo>
                    <a:lnTo>
                      <a:pt x="853" y="204"/>
                    </a:lnTo>
                    <a:lnTo>
                      <a:pt x="853" y="212"/>
                    </a:lnTo>
                    <a:lnTo>
                      <a:pt x="853" y="223"/>
                    </a:lnTo>
                    <a:lnTo>
                      <a:pt x="853" y="248"/>
                    </a:lnTo>
                    <a:lnTo>
                      <a:pt x="851" y="270"/>
                    </a:lnTo>
                    <a:lnTo>
                      <a:pt x="851" y="278"/>
                    </a:lnTo>
                    <a:lnTo>
                      <a:pt x="845" y="313"/>
                    </a:lnTo>
                    <a:lnTo>
                      <a:pt x="843" y="319"/>
                    </a:lnTo>
                    <a:lnTo>
                      <a:pt x="845" y="324"/>
                    </a:lnTo>
                    <a:lnTo>
                      <a:pt x="848" y="327"/>
                    </a:lnTo>
                    <a:lnTo>
                      <a:pt x="856" y="321"/>
                    </a:lnTo>
                    <a:lnTo>
                      <a:pt x="864" y="294"/>
                    </a:lnTo>
                    <a:lnTo>
                      <a:pt x="864" y="280"/>
                    </a:lnTo>
                    <a:lnTo>
                      <a:pt x="867" y="275"/>
                    </a:lnTo>
                    <a:lnTo>
                      <a:pt x="867" y="267"/>
                    </a:lnTo>
                    <a:lnTo>
                      <a:pt x="867" y="256"/>
                    </a:lnTo>
                    <a:lnTo>
                      <a:pt x="872" y="220"/>
                    </a:lnTo>
                    <a:lnTo>
                      <a:pt x="872" y="210"/>
                    </a:lnTo>
                    <a:lnTo>
                      <a:pt x="870" y="204"/>
                    </a:lnTo>
                    <a:lnTo>
                      <a:pt x="870" y="196"/>
                    </a:lnTo>
                    <a:lnTo>
                      <a:pt x="870" y="182"/>
                    </a:lnTo>
                    <a:lnTo>
                      <a:pt x="870" y="177"/>
                    </a:lnTo>
                    <a:lnTo>
                      <a:pt x="867" y="161"/>
                    </a:lnTo>
                    <a:lnTo>
                      <a:pt x="867" y="158"/>
                    </a:lnTo>
                    <a:lnTo>
                      <a:pt x="870" y="150"/>
                    </a:lnTo>
                    <a:lnTo>
                      <a:pt x="870" y="144"/>
                    </a:lnTo>
                    <a:lnTo>
                      <a:pt x="867" y="139"/>
                    </a:lnTo>
                    <a:lnTo>
                      <a:pt x="870" y="128"/>
                    </a:lnTo>
                    <a:lnTo>
                      <a:pt x="872" y="122"/>
                    </a:lnTo>
                    <a:lnTo>
                      <a:pt x="867" y="76"/>
                    </a:lnTo>
                    <a:lnTo>
                      <a:pt x="864" y="71"/>
                    </a:lnTo>
                    <a:lnTo>
                      <a:pt x="862" y="65"/>
                    </a:lnTo>
                    <a:lnTo>
                      <a:pt x="848" y="62"/>
                    </a:lnTo>
                    <a:lnTo>
                      <a:pt x="845" y="68"/>
                    </a:lnTo>
                    <a:lnTo>
                      <a:pt x="845" y="71"/>
                    </a:lnTo>
                    <a:lnTo>
                      <a:pt x="851" y="84"/>
                    </a:lnTo>
                    <a:lnTo>
                      <a:pt x="851" y="92"/>
                    </a:lnTo>
                    <a:lnTo>
                      <a:pt x="853" y="114"/>
                    </a:lnTo>
                    <a:lnTo>
                      <a:pt x="856" y="133"/>
                    </a:lnTo>
                    <a:lnTo>
                      <a:pt x="853" y="150"/>
                    </a:lnTo>
                    <a:lnTo>
                      <a:pt x="853" y="155"/>
                    </a:lnTo>
                    <a:lnTo>
                      <a:pt x="851" y="158"/>
                    </a:lnTo>
                    <a:lnTo>
                      <a:pt x="843" y="161"/>
                    </a:lnTo>
                    <a:lnTo>
                      <a:pt x="835" y="158"/>
                    </a:lnTo>
                    <a:lnTo>
                      <a:pt x="827" y="139"/>
                    </a:lnTo>
                    <a:lnTo>
                      <a:pt x="824" y="139"/>
                    </a:lnTo>
                    <a:lnTo>
                      <a:pt x="824" y="117"/>
                    </a:lnTo>
                    <a:lnTo>
                      <a:pt x="824" y="101"/>
                    </a:lnTo>
                    <a:lnTo>
                      <a:pt x="824" y="95"/>
                    </a:lnTo>
                    <a:lnTo>
                      <a:pt x="821" y="87"/>
                    </a:lnTo>
                    <a:lnTo>
                      <a:pt x="816" y="79"/>
                    </a:lnTo>
                    <a:lnTo>
                      <a:pt x="816" y="71"/>
                    </a:lnTo>
                    <a:lnTo>
                      <a:pt x="816" y="65"/>
                    </a:lnTo>
                    <a:lnTo>
                      <a:pt x="802" y="32"/>
                    </a:lnTo>
                    <a:lnTo>
                      <a:pt x="802" y="27"/>
                    </a:lnTo>
                    <a:lnTo>
                      <a:pt x="808" y="24"/>
                    </a:lnTo>
                    <a:lnTo>
                      <a:pt x="813" y="27"/>
                    </a:lnTo>
                    <a:lnTo>
                      <a:pt x="827" y="27"/>
                    </a:lnTo>
                    <a:lnTo>
                      <a:pt x="832" y="30"/>
                    </a:lnTo>
                    <a:lnTo>
                      <a:pt x="837" y="32"/>
                    </a:lnTo>
                    <a:lnTo>
                      <a:pt x="843" y="30"/>
                    </a:lnTo>
                    <a:lnTo>
                      <a:pt x="843" y="24"/>
                    </a:lnTo>
                    <a:lnTo>
                      <a:pt x="837" y="19"/>
                    </a:lnTo>
                    <a:lnTo>
                      <a:pt x="824" y="13"/>
                    </a:lnTo>
                    <a:lnTo>
                      <a:pt x="816" y="13"/>
                    </a:lnTo>
                    <a:lnTo>
                      <a:pt x="789" y="5"/>
                    </a:lnTo>
                    <a:lnTo>
                      <a:pt x="781" y="3"/>
                    </a:lnTo>
                    <a:lnTo>
                      <a:pt x="767" y="3"/>
                    </a:lnTo>
                    <a:lnTo>
                      <a:pt x="759" y="3"/>
                    </a:lnTo>
                    <a:lnTo>
                      <a:pt x="751" y="0"/>
                    </a:lnTo>
                    <a:lnTo>
                      <a:pt x="743" y="3"/>
                    </a:lnTo>
                    <a:lnTo>
                      <a:pt x="735" y="0"/>
                    </a:lnTo>
                    <a:lnTo>
                      <a:pt x="722" y="3"/>
                    </a:lnTo>
                    <a:lnTo>
                      <a:pt x="713" y="5"/>
                    </a:lnTo>
                    <a:lnTo>
                      <a:pt x="700" y="5"/>
                    </a:lnTo>
                    <a:lnTo>
                      <a:pt x="695" y="0"/>
                    </a:lnTo>
                    <a:lnTo>
                      <a:pt x="676" y="0"/>
                    </a:lnTo>
                    <a:lnTo>
                      <a:pt x="660" y="3"/>
                    </a:lnTo>
                    <a:lnTo>
                      <a:pt x="652" y="5"/>
                    </a:lnTo>
                    <a:lnTo>
                      <a:pt x="641" y="3"/>
                    </a:lnTo>
                    <a:lnTo>
                      <a:pt x="633" y="5"/>
                    </a:lnTo>
                    <a:lnTo>
                      <a:pt x="619" y="3"/>
                    </a:lnTo>
                    <a:lnTo>
                      <a:pt x="611" y="5"/>
                    </a:lnTo>
                    <a:lnTo>
                      <a:pt x="603" y="5"/>
                    </a:lnTo>
                    <a:lnTo>
                      <a:pt x="579" y="5"/>
                    </a:lnTo>
                    <a:lnTo>
                      <a:pt x="571" y="5"/>
                    </a:lnTo>
                    <a:lnTo>
                      <a:pt x="547" y="3"/>
                    </a:lnTo>
                    <a:lnTo>
                      <a:pt x="522" y="5"/>
                    </a:lnTo>
                    <a:lnTo>
                      <a:pt x="514" y="5"/>
                    </a:lnTo>
                    <a:lnTo>
                      <a:pt x="501" y="5"/>
                    </a:lnTo>
                    <a:lnTo>
                      <a:pt x="495" y="5"/>
                    </a:lnTo>
                    <a:lnTo>
                      <a:pt x="479" y="8"/>
                    </a:lnTo>
                    <a:lnTo>
                      <a:pt x="474" y="5"/>
                    </a:lnTo>
                    <a:lnTo>
                      <a:pt x="463" y="5"/>
                    </a:lnTo>
                    <a:lnTo>
                      <a:pt x="409" y="5"/>
                    </a:lnTo>
                    <a:lnTo>
                      <a:pt x="396" y="5"/>
                    </a:lnTo>
                    <a:lnTo>
                      <a:pt x="391" y="5"/>
                    </a:lnTo>
                    <a:lnTo>
                      <a:pt x="380" y="5"/>
                    </a:lnTo>
                    <a:lnTo>
                      <a:pt x="356" y="5"/>
                    </a:lnTo>
                    <a:lnTo>
                      <a:pt x="347" y="3"/>
                    </a:lnTo>
                    <a:lnTo>
                      <a:pt x="331" y="5"/>
                    </a:lnTo>
                    <a:lnTo>
                      <a:pt x="299" y="5"/>
                    </a:lnTo>
                    <a:lnTo>
                      <a:pt x="286" y="5"/>
                    </a:lnTo>
                    <a:lnTo>
                      <a:pt x="272" y="5"/>
                    </a:lnTo>
                    <a:lnTo>
                      <a:pt x="261" y="5"/>
                    </a:lnTo>
                    <a:lnTo>
                      <a:pt x="245" y="8"/>
                    </a:lnTo>
                    <a:lnTo>
                      <a:pt x="237" y="8"/>
                    </a:lnTo>
                    <a:lnTo>
                      <a:pt x="229" y="8"/>
                    </a:lnTo>
                    <a:lnTo>
                      <a:pt x="224" y="8"/>
                    </a:lnTo>
                    <a:lnTo>
                      <a:pt x="191" y="8"/>
                    </a:lnTo>
                    <a:lnTo>
                      <a:pt x="135" y="8"/>
                    </a:lnTo>
                    <a:lnTo>
                      <a:pt x="105" y="5"/>
                    </a:lnTo>
                    <a:lnTo>
                      <a:pt x="89" y="8"/>
                    </a:lnTo>
                    <a:lnTo>
                      <a:pt x="78" y="8"/>
                    </a:lnTo>
                    <a:lnTo>
                      <a:pt x="57" y="8"/>
                    </a:lnTo>
                    <a:lnTo>
                      <a:pt x="43" y="11"/>
                    </a:lnTo>
                    <a:lnTo>
                      <a:pt x="38" y="8"/>
                    </a:lnTo>
                    <a:lnTo>
                      <a:pt x="14" y="13"/>
                    </a:lnTo>
                    <a:lnTo>
                      <a:pt x="11" y="19"/>
                    </a:lnTo>
                    <a:lnTo>
                      <a:pt x="8" y="27"/>
                    </a:lnTo>
                    <a:lnTo>
                      <a:pt x="3" y="38"/>
                    </a:lnTo>
                    <a:lnTo>
                      <a:pt x="3" y="49"/>
                    </a:lnTo>
                    <a:lnTo>
                      <a:pt x="6" y="60"/>
                    </a:lnTo>
                    <a:lnTo>
                      <a:pt x="3" y="68"/>
                    </a:lnTo>
                    <a:lnTo>
                      <a:pt x="6" y="73"/>
                    </a:lnTo>
                    <a:lnTo>
                      <a:pt x="3" y="84"/>
                    </a:lnTo>
                    <a:lnTo>
                      <a:pt x="3" y="90"/>
                    </a:lnTo>
                    <a:lnTo>
                      <a:pt x="0" y="109"/>
                    </a:lnTo>
                    <a:lnTo>
                      <a:pt x="3" y="117"/>
                    </a:lnTo>
                    <a:lnTo>
                      <a:pt x="3" y="131"/>
                    </a:lnTo>
                    <a:lnTo>
                      <a:pt x="3" y="139"/>
                    </a:lnTo>
                    <a:lnTo>
                      <a:pt x="3" y="152"/>
                    </a:lnTo>
                    <a:lnTo>
                      <a:pt x="3" y="163"/>
                    </a:lnTo>
                    <a:lnTo>
                      <a:pt x="0" y="218"/>
                    </a:lnTo>
                    <a:lnTo>
                      <a:pt x="0" y="234"/>
                    </a:lnTo>
                    <a:lnTo>
                      <a:pt x="0" y="237"/>
                    </a:lnTo>
                    <a:lnTo>
                      <a:pt x="0" y="2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B54EB9C4-0A8A-4F92-86D2-C9C231AAA2DB}"/>
                  </a:ext>
                </a:extLst>
              </p:cNvPr>
              <p:cNvGrpSpPr/>
              <p:nvPr/>
            </p:nvGrpSpPr>
            <p:grpSpPr>
              <a:xfrm>
                <a:off x="457916" y="368300"/>
                <a:ext cx="569387" cy="2518039"/>
                <a:chOff x="457916" y="368300"/>
                <a:chExt cx="569387" cy="2518039"/>
              </a:xfrm>
            </p:grpSpPr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xmlns="" id="{FA263F0A-A5A9-469A-A300-B168F5DA43B2}"/>
                    </a:ext>
                  </a:extLst>
                </p:cNvPr>
                <p:cNvGrpSpPr/>
                <p:nvPr/>
              </p:nvGrpSpPr>
              <p:grpSpPr>
                <a:xfrm>
                  <a:off x="457916" y="499073"/>
                  <a:ext cx="569387" cy="2231189"/>
                  <a:chOff x="559516" y="1550906"/>
                  <a:chExt cx="569387" cy="2231189"/>
                </a:xfrm>
              </p:grpSpPr>
              <p:sp>
                <p:nvSpPr>
                  <p:cNvPr id="49" name="矩形 48">
                    <a:extLst>
                      <a:ext uri="{FF2B5EF4-FFF2-40B4-BE49-F238E27FC236}">
                        <a16:creationId xmlns:a16="http://schemas.microsoft.com/office/drawing/2014/main" xmlns="" id="{BDDAE7A3-5CBB-4A01-869B-AA6F2B216CF1}"/>
                      </a:ext>
                    </a:extLst>
                  </p:cNvPr>
                  <p:cNvSpPr/>
                  <p:nvPr/>
                </p:nvSpPr>
                <p:spPr>
                  <a:xfrm>
                    <a:off x="559516" y="2212562"/>
                    <a:ext cx="569387" cy="24622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zh-CN" altLang="en-US" sz="1000" spc="2000" dirty="0">
                        <a:solidFill>
                          <a:prstClr val="white"/>
                        </a:solidFill>
                        <a:latin typeface="方正新秀丽繁体" panose="02010601030101010101" pitchFamily="2" charset="-122"/>
                        <a:ea typeface="方正新秀丽繁体" panose="02010601030101010101" pitchFamily="2" charset="-122"/>
                      </a:rPr>
                      <a:t>普</a:t>
                    </a:r>
                    <a:endParaRPr lang="zh-CN" altLang="en-US" sz="600" dirty="0">
                      <a:latin typeface="方正新秀丽繁体" panose="02010601030101010101" pitchFamily="2" charset="-122"/>
                      <a:ea typeface="方正新秀丽繁体" panose="02010601030101010101" pitchFamily="2" charset="-122"/>
                    </a:endParaRPr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:a16="http://schemas.microsoft.com/office/drawing/2014/main" xmlns="" id="{6E6C1F07-9B84-4752-9DD1-205D6454EC83}"/>
                      </a:ext>
                    </a:extLst>
                  </p:cNvPr>
                  <p:cNvSpPr/>
                  <p:nvPr/>
                </p:nvSpPr>
                <p:spPr>
                  <a:xfrm>
                    <a:off x="559516" y="2874218"/>
                    <a:ext cx="569387" cy="24622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zh-CN" altLang="en-US" sz="1000" spc="2000" dirty="0">
                        <a:solidFill>
                          <a:prstClr val="white"/>
                        </a:solidFill>
                        <a:latin typeface="方正新秀丽繁体" panose="02010601030101010101" pitchFamily="2" charset="-122"/>
                        <a:ea typeface="方正新秀丽繁体" panose="02010601030101010101" pitchFamily="2" charset="-122"/>
                      </a:rPr>
                      <a:t>演</a:t>
                    </a:r>
                    <a:endParaRPr lang="zh-CN" altLang="en-US" sz="600" dirty="0">
                      <a:latin typeface="方正新秀丽繁体" panose="02010601030101010101" pitchFamily="2" charset="-122"/>
                      <a:ea typeface="方正新秀丽繁体" panose="02010601030101010101" pitchFamily="2" charset="-122"/>
                    </a:endParaRPr>
                  </a:p>
                </p:txBody>
              </p:sp>
              <p:sp>
                <p:nvSpPr>
                  <p:cNvPr id="51" name="矩形 50">
                    <a:extLst>
                      <a:ext uri="{FF2B5EF4-FFF2-40B4-BE49-F238E27FC236}">
                        <a16:creationId xmlns:a16="http://schemas.microsoft.com/office/drawing/2014/main" xmlns="" id="{A8312264-0803-4D99-8654-1842F95C2877}"/>
                      </a:ext>
                    </a:extLst>
                  </p:cNvPr>
                  <p:cNvSpPr/>
                  <p:nvPr/>
                </p:nvSpPr>
                <p:spPr>
                  <a:xfrm>
                    <a:off x="559516" y="3535874"/>
                    <a:ext cx="569387" cy="24622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zh-CN" altLang="en-US" sz="1000" spc="2000" dirty="0">
                        <a:solidFill>
                          <a:prstClr val="white"/>
                        </a:solidFill>
                        <a:latin typeface="方正新秀丽繁体" panose="02010601030101010101" pitchFamily="2" charset="-122"/>
                        <a:ea typeface="方正新秀丽繁体" panose="02010601030101010101" pitchFamily="2" charset="-122"/>
                      </a:rPr>
                      <a:t>示</a:t>
                    </a:r>
                    <a:endParaRPr lang="zh-CN" altLang="en-US" sz="600" dirty="0">
                      <a:latin typeface="方正新秀丽繁体" panose="02010601030101010101" pitchFamily="2" charset="-122"/>
                      <a:ea typeface="方正新秀丽繁体" panose="02010601030101010101" pitchFamily="2" charset="-122"/>
                    </a:endParaRPr>
                  </a:p>
                </p:txBody>
              </p:sp>
              <p:sp>
                <p:nvSpPr>
                  <p:cNvPr id="52" name="矩形 51">
                    <a:extLst>
                      <a:ext uri="{FF2B5EF4-FFF2-40B4-BE49-F238E27FC236}">
                        <a16:creationId xmlns:a16="http://schemas.microsoft.com/office/drawing/2014/main" xmlns="" id="{8F6B8630-6425-4940-8045-38389D93A0A0}"/>
                      </a:ext>
                    </a:extLst>
                  </p:cNvPr>
                  <p:cNvSpPr/>
                  <p:nvPr/>
                </p:nvSpPr>
                <p:spPr>
                  <a:xfrm>
                    <a:off x="559516" y="1550906"/>
                    <a:ext cx="569387" cy="24622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lvl="0" algn="ctr"/>
                    <a:r>
                      <a:rPr lang="zh-CN" altLang="en-US" sz="1000" spc="2000" dirty="0">
                        <a:solidFill>
                          <a:prstClr val="white"/>
                        </a:solidFill>
                        <a:latin typeface="方正新秀丽繁体" panose="02010601030101010101" pitchFamily="2" charset="-122"/>
                        <a:ea typeface="方正新秀丽繁体" panose="02010601030101010101" pitchFamily="2" charset="-122"/>
                      </a:rPr>
                      <a:t>锐</a:t>
                    </a:r>
                  </a:p>
                </p:txBody>
              </p:sp>
            </p:grp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xmlns="" id="{093F3984-CA69-468F-AD03-DB217FBCF9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6616" y="368300"/>
                  <a:ext cx="180000" cy="0"/>
                </a:xfrm>
                <a:prstGeom prst="line">
                  <a:avLst/>
                </a:prstGeom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xmlns="" id="{67F30A2D-2D4B-4280-A3D9-495F2897E1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6616" y="996619"/>
                  <a:ext cx="180000" cy="0"/>
                </a:xfrm>
                <a:prstGeom prst="line">
                  <a:avLst/>
                </a:prstGeom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xmlns="" id="{DB7143C3-3270-44CB-AD68-6D6A0F17C5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6616" y="1624938"/>
                  <a:ext cx="180000" cy="0"/>
                </a:xfrm>
                <a:prstGeom prst="line">
                  <a:avLst/>
                </a:prstGeom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xmlns="" id="{A5353DC5-BC80-473E-81E5-080C5B1860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6616" y="2253257"/>
                  <a:ext cx="180000" cy="0"/>
                </a:xfrm>
                <a:prstGeom prst="line">
                  <a:avLst/>
                </a:prstGeom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xmlns="" id="{4D879851-67F7-4F9B-BF91-A21CE982F1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6142" y="2886339"/>
                  <a:ext cx="180000" cy="0"/>
                </a:xfrm>
                <a:prstGeom prst="line">
                  <a:avLst/>
                </a:prstGeom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7E712003-919A-4388-A50D-00C2174DA93E}"/>
                </a:ext>
              </a:extLst>
            </p:cNvPr>
            <p:cNvGrpSpPr/>
            <p:nvPr/>
          </p:nvGrpSpPr>
          <p:grpSpPr>
            <a:xfrm>
              <a:off x="11487739" y="318196"/>
              <a:ext cx="334051" cy="6189947"/>
              <a:chOff x="11487739" y="318196"/>
              <a:chExt cx="334051" cy="618994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8413B63B-459A-448F-BCB3-F1196972B651}"/>
                  </a:ext>
                </a:extLst>
              </p:cNvPr>
              <p:cNvGrpSpPr/>
              <p:nvPr/>
            </p:nvGrpSpPr>
            <p:grpSpPr>
              <a:xfrm>
                <a:off x="11487739" y="5727700"/>
                <a:ext cx="323165" cy="780443"/>
                <a:chOff x="11373439" y="5727700"/>
                <a:chExt cx="323165" cy="780443"/>
              </a:xfrm>
            </p:grpSpPr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09199AA7-2F86-474E-A154-F13357449D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535021" y="5727700"/>
                  <a:ext cx="0" cy="440538"/>
                </a:xfrm>
                <a:prstGeom prst="line">
                  <a:avLst/>
                </a:prstGeom>
                <a:ln w="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xmlns="" id="{C958E901-C594-4BE3-83BB-291F200112CD}"/>
                    </a:ext>
                  </a:extLst>
                </p:cNvPr>
                <p:cNvSpPr txBox="1"/>
                <p:nvPr/>
              </p:nvSpPr>
              <p:spPr>
                <a:xfrm>
                  <a:off x="11373439" y="6300394"/>
                  <a:ext cx="323165" cy="20774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900" dirty="0">
                      <a:solidFill>
                        <a:schemeClr val="bg1"/>
                      </a:solidFill>
                      <a:latin typeface="方正新秀丽繁体" panose="02010601030101010101" pitchFamily="2" charset="-122"/>
                      <a:ea typeface="方正新秀丽繁体" panose="02010601030101010101" pitchFamily="2" charset="-122"/>
                    </a:rPr>
                    <a:t>作</a:t>
                  </a:r>
                  <a:endParaRPr lang="en-US" altLang="zh-CN" sz="900" dirty="0">
                    <a:solidFill>
                      <a:schemeClr val="bg1"/>
                    </a:solidFill>
                    <a:latin typeface="方正新秀丽繁体" panose="02010601030101010101" pitchFamily="2" charset="-122"/>
                    <a:ea typeface="方正新秀丽繁体" panose="02010601030101010101" pitchFamily="2" charset="-122"/>
                  </a:endParaRPr>
                </a:p>
              </p:txBody>
            </p:sp>
          </p:grp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19DEE8DF-5740-469D-AF0A-C420E91D1468}"/>
                  </a:ext>
                </a:extLst>
              </p:cNvPr>
              <p:cNvSpPr txBox="1"/>
              <p:nvPr/>
            </p:nvSpPr>
            <p:spPr>
              <a:xfrm>
                <a:off x="11498625" y="318196"/>
                <a:ext cx="323165" cy="85244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chemeClr val="bg1"/>
                    </a:solidFill>
                    <a:latin typeface="方正新秀丽繁体" panose="02010601030101010101" pitchFamily="2" charset="-122"/>
                    <a:ea typeface="方正新秀丽繁体" panose="02010601030101010101" pitchFamily="2" charset="-122"/>
                  </a:rPr>
                  <a:t>REPIDESIGN</a:t>
                </a:r>
              </a:p>
            </p:txBody>
          </p:sp>
        </p:grpSp>
      </p:grp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017D68EA-4A26-45F1-9E01-1EFAB4A5C1A9}"/>
              </a:ext>
            </a:extLst>
          </p:cNvPr>
          <p:cNvSpPr>
            <a:spLocks/>
          </p:cNvSpPr>
          <p:nvPr/>
        </p:nvSpPr>
        <p:spPr bwMode="auto">
          <a:xfrm>
            <a:off x="-1682723" y="464550"/>
            <a:ext cx="4281277" cy="487954"/>
          </a:xfrm>
          <a:custGeom>
            <a:avLst/>
            <a:gdLst>
              <a:gd name="T0" fmla="*/ 356 w 856"/>
              <a:gd name="T1" fmla="*/ 0 h 95"/>
              <a:gd name="T2" fmla="*/ 257 w 856"/>
              <a:gd name="T3" fmla="*/ 0 h 95"/>
              <a:gd name="T4" fmla="*/ 247 w 856"/>
              <a:gd name="T5" fmla="*/ 12 h 95"/>
              <a:gd name="T6" fmla="*/ 257 w 856"/>
              <a:gd name="T7" fmla="*/ 23 h 95"/>
              <a:gd name="T8" fmla="*/ 317 w 856"/>
              <a:gd name="T9" fmla="*/ 23 h 95"/>
              <a:gd name="T10" fmla="*/ 325 w 856"/>
              <a:gd name="T11" fmla="*/ 33 h 95"/>
              <a:gd name="T12" fmla="*/ 317 w 856"/>
              <a:gd name="T13" fmla="*/ 44 h 95"/>
              <a:gd name="T14" fmla="*/ 14 w 856"/>
              <a:gd name="T15" fmla="*/ 44 h 95"/>
              <a:gd name="T16" fmla="*/ 0 w 856"/>
              <a:gd name="T17" fmla="*/ 57 h 95"/>
              <a:gd name="T18" fmla="*/ 15 w 856"/>
              <a:gd name="T19" fmla="*/ 70 h 95"/>
              <a:gd name="T20" fmla="*/ 843 w 856"/>
              <a:gd name="T21" fmla="*/ 70 h 95"/>
              <a:gd name="T22" fmla="*/ 856 w 856"/>
              <a:gd name="T23" fmla="*/ 82 h 95"/>
              <a:gd name="T24" fmla="*/ 843 w 856"/>
              <a:gd name="T25" fmla="*/ 93 h 95"/>
              <a:gd name="T26" fmla="*/ 593 w 856"/>
              <a:gd name="T27" fmla="*/ 9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6" h="95">
                <a:moveTo>
                  <a:pt x="356" y="0"/>
                </a:move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47" y="0"/>
                  <a:pt x="247" y="12"/>
                </a:cubicBezTo>
                <a:cubicBezTo>
                  <a:pt x="247" y="23"/>
                  <a:pt x="257" y="23"/>
                  <a:pt x="257" y="23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7" y="23"/>
                  <a:pt x="325" y="23"/>
                  <a:pt x="325" y="33"/>
                </a:cubicBezTo>
                <a:cubicBezTo>
                  <a:pt x="325" y="43"/>
                  <a:pt x="317" y="44"/>
                  <a:pt x="317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0" y="44"/>
                  <a:pt x="0" y="57"/>
                </a:cubicBezTo>
                <a:cubicBezTo>
                  <a:pt x="0" y="70"/>
                  <a:pt x="15" y="70"/>
                  <a:pt x="15" y="70"/>
                </a:cubicBezTo>
                <a:cubicBezTo>
                  <a:pt x="843" y="70"/>
                  <a:pt x="843" y="70"/>
                  <a:pt x="843" y="70"/>
                </a:cubicBezTo>
                <a:cubicBezTo>
                  <a:pt x="843" y="70"/>
                  <a:pt x="856" y="69"/>
                  <a:pt x="856" y="82"/>
                </a:cubicBezTo>
                <a:cubicBezTo>
                  <a:pt x="856" y="95"/>
                  <a:pt x="843" y="93"/>
                  <a:pt x="843" y="93"/>
                </a:cubicBezTo>
                <a:cubicBezTo>
                  <a:pt x="593" y="93"/>
                  <a:pt x="593" y="93"/>
                  <a:pt x="593" y="93"/>
                </a:cubicBezTo>
              </a:path>
            </a:pathLst>
          </a:custGeom>
          <a:noFill/>
          <a:ln w="6350" cap="flat">
            <a:solidFill>
              <a:srgbClr val="D1B0AB">
                <a:alpha val="42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F07F149-9D7E-4C7B-8E91-2CEF256F4A60}"/>
              </a:ext>
            </a:extLst>
          </p:cNvPr>
          <p:cNvGrpSpPr/>
          <p:nvPr/>
        </p:nvGrpSpPr>
        <p:grpSpPr>
          <a:xfrm>
            <a:off x="8838999" y="5845643"/>
            <a:ext cx="3633788" cy="508000"/>
            <a:chOff x="9199563" y="3422650"/>
            <a:chExt cx="3633788" cy="508000"/>
          </a:xfrm>
        </p:grpSpPr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xmlns="" id="{A004F253-9176-4EDA-812F-4CF31FA69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8713" y="3825875"/>
              <a:ext cx="788988" cy="104775"/>
            </a:xfrm>
            <a:custGeom>
              <a:avLst/>
              <a:gdLst>
                <a:gd name="T0" fmla="*/ 101 w 186"/>
                <a:gd name="T1" fmla="*/ 0 h 24"/>
                <a:gd name="T2" fmla="*/ 10 w 186"/>
                <a:gd name="T3" fmla="*/ 0 h 24"/>
                <a:gd name="T4" fmla="*/ 0 w 186"/>
                <a:gd name="T5" fmla="*/ 12 h 24"/>
                <a:gd name="T6" fmla="*/ 12 w 186"/>
                <a:gd name="T7" fmla="*/ 23 h 24"/>
                <a:gd name="T8" fmla="*/ 186 w 1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4">
                  <a:moveTo>
                    <a:pt x="10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0"/>
                    <a:pt x="0" y="12"/>
                  </a:cubicBezTo>
                  <a:cubicBezTo>
                    <a:pt x="1" y="24"/>
                    <a:pt x="12" y="23"/>
                    <a:pt x="12" y="23"/>
                  </a:cubicBezTo>
                  <a:cubicBezTo>
                    <a:pt x="186" y="24"/>
                    <a:pt x="186" y="24"/>
                    <a:pt x="186" y="24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DB6F8F9D-3DB7-4E7E-AC9A-600E5A5EA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9563" y="3422650"/>
              <a:ext cx="3633788" cy="407988"/>
            </a:xfrm>
            <a:custGeom>
              <a:avLst/>
              <a:gdLst>
                <a:gd name="T0" fmla="*/ 356 w 856"/>
                <a:gd name="T1" fmla="*/ 0 h 94"/>
                <a:gd name="T2" fmla="*/ 257 w 856"/>
                <a:gd name="T3" fmla="*/ 0 h 94"/>
                <a:gd name="T4" fmla="*/ 247 w 856"/>
                <a:gd name="T5" fmla="*/ 11 h 94"/>
                <a:gd name="T6" fmla="*/ 257 w 856"/>
                <a:gd name="T7" fmla="*/ 22 h 94"/>
                <a:gd name="T8" fmla="*/ 317 w 856"/>
                <a:gd name="T9" fmla="*/ 23 h 94"/>
                <a:gd name="T10" fmla="*/ 325 w 856"/>
                <a:gd name="T11" fmla="*/ 33 h 94"/>
                <a:gd name="T12" fmla="*/ 317 w 856"/>
                <a:gd name="T13" fmla="*/ 43 h 94"/>
                <a:gd name="T14" fmla="*/ 14 w 856"/>
                <a:gd name="T15" fmla="*/ 43 h 94"/>
                <a:gd name="T16" fmla="*/ 0 w 856"/>
                <a:gd name="T17" fmla="*/ 56 h 94"/>
                <a:gd name="T18" fmla="*/ 15 w 856"/>
                <a:gd name="T19" fmla="*/ 69 h 94"/>
                <a:gd name="T20" fmla="*/ 843 w 856"/>
                <a:gd name="T21" fmla="*/ 69 h 94"/>
                <a:gd name="T22" fmla="*/ 856 w 856"/>
                <a:gd name="T23" fmla="*/ 81 h 94"/>
                <a:gd name="T24" fmla="*/ 843 w 856"/>
                <a:gd name="T25" fmla="*/ 92 h 94"/>
                <a:gd name="T26" fmla="*/ 593 w 856"/>
                <a:gd name="T27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6" h="94">
                  <a:moveTo>
                    <a:pt x="356" y="0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47" y="0"/>
                    <a:pt x="247" y="11"/>
                  </a:cubicBezTo>
                  <a:cubicBezTo>
                    <a:pt x="247" y="23"/>
                    <a:pt x="257" y="22"/>
                    <a:pt x="25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7" y="23"/>
                    <a:pt x="325" y="23"/>
                    <a:pt x="325" y="33"/>
                  </a:cubicBezTo>
                  <a:cubicBezTo>
                    <a:pt x="325" y="43"/>
                    <a:pt x="317" y="43"/>
                    <a:pt x="317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0" y="44"/>
                    <a:pt x="0" y="56"/>
                  </a:cubicBezTo>
                  <a:cubicBezTo>
                    <a:pt x="0" y="69"/>
                    <a:pt x="15" y="69"/>
                    <a:pt x="15" y="69"/>
                  </a:cubicBezTo>
                  <a:cubicBezTo>
                    <a:pt x="843" y="69"/>
                    <a:pt x="843" y="69"/>
                    <a:pt x="843" y="69"/>
                  </a:cubicBezTo>
                  <a:cubicBezTo>
                    <a:pt x="843" y="69"/>
                    <a:pt x="856" y="68"/>
                    <a:pt x="856" y="81"/>
                  </a:cubicBezTo>
                  <a:cubicBezTo>
                    <a:pt x="856" y="94"/>
                    <a:pt x="843" y="92"/>
                    <a:pt x="843" y="92"/>
                  </a:cubicBezTo>
                  <a:cubicBezTo>
                    <a:pt x="593" y="93"/>
                    <a:pt x="593" y="93"/>
                    <a:pt x="593" y="93"/>
                  </a:cubicBezTo>
                </a:path>
              </a:pathLst>
            </a:custGeom>
            <a:noFill/>
            <a:ln w="6350" cap="flat">
              <a:solidFill>
                <a:srgbClr val="D1B0AB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5">
            <a:extLst>
              <a:ext uri="{FF2B5EF4-FFF2-40B4-BE49-F238E27FC236}">
                <a16:creationId xmlns:a16="http://schemas.microsoft.com/office/drawing/2014/main" xmlns="" id="{FDF1A4C0-D4DC-4774-9570-BF8C3D6012C2}"/>
              </a:ext>
            </a:extLst>
          </p:cNvPr>
          <p:cNvSpPr>
            <a:spLocks noEditPoints="1"/>
          </p:cNvSpPr>
          <p:nvPr/>
        </p:nvSpPr>
        <p:spPr bwMode="auto">
          <a:xfrm>
            <a:off x="3450052" y="3914310"/>
            <a:ext cx="145636" cy="146444"/>
          </a:xfrm>
          <a:custGeom>
            <a:avLst/>
            <a:gdLst>
              <a:gd name="T0" fmla="*/ 320 w 322"/>
              <a:gd name="T1" fmla="*/ 183 h 324"/>
              <a:gd name="T2" fmla="*/ 318 w 322"/>
              <a:gd name="T3" fmla="*/ 26 h 324"/>
              <a:gd name="T4" fmla="*/ 214 w 322"/>
              <a:gd name="T5" fmla="*/ 1 h 324"/>
              <a:gd name="T6" fmla="*/ 50 w 322"/>
              <a:gd name="T7" fmla="*/ 1 h 324"/>
              <a:gd name="T8" fmla="*/ 3 w 322"/>
              <a:gd name="T9" fmla="*/ 131 h 324"/>
              <a:gd name="T10" fmla="*/ 2 w 322"/>
              <a:gd name="T11" fmla="*/ 280 h 324"/>
              <a:gd name="T12" fmla="*/ 111 w 322"/>
              <a:gd name="T13" fmla="*/ 322 h 324"/>
              <a:gd name="T14" fmla="*/ 292 w 322"/>
              <a:gd name="T15" fmla="*/ 323 h 324"/>
              <a:gd name="T16" fmla="*/ 40 w 322"/>
              <a:gd name="T17" fmla="*/ 40 h 324"/>
              <a:gd name="T18" fmla="*/ 138 w 322"/>
              <a:gd name="T19" fmla="*/ 36 h 324"/>
              <a:gd name="T20" fmla="*/ 10 w 322"/>
              <a:gd name="T21" fmla="*/ 21 h 324"/>
              <a:gd name="T22" fmla="*/ 154 w 322"/>
              <a:gd name="T23" fmla="*/ 80 h 324"/>
              <a:gd name="T24" fmla="*/ 136 w 322"/>
              <a:gd name="T25" fmla="*/ 59 h 324"/>
              <a:gd name="T26" fmla="*/ 46 w 322"/>
              <a:gd name="T27" fmla="*/ 50 h 324"/>
              <a:gd name="T28" fmla="*/ 80 w 322"/>
              <a:gd name="T29" fmla="*/ 310 h 324"/>
              <a:gd name="T30" fmla="*/ 51 w 322"/>
              <a:gd name="T31" fmla="*/ 230 h 324"/>
              <a:gd name="T32" fmla="*/ 14 w 322"/>
              <a:gd name="T33" fmla="*/ 186 h 324"/>
              <a:gd name="T34" fmla="*/ 88 w 322"/>
              <a:gd name="T35" fmla="*/ 211 h 324"/>
              <a:gd name="T36" fmla="*/ 100 w 322"/>
              <a:gd name="T37" fmla="*/ 244 h 324"/>
              <a:gd name="T38" fmla="*/ 70 w 322"/>
              <a:gd name="T39" fmla="*/ 167 h 324"/>
              <a:gd name="T40" fmla="*/ 44 w 322"/>
              <a:gd name="T41" fmla="*/ 140 h 324"/>
              <a:gd name="T42" fmla="*/ 115 w 322"/>
              <a:gd name="T43" fmla="*/ 121 h 324"/>
              <a:gd name="T44" fmla="*/ 12 w 322"/>
              <a:gd name="T45" fmla="*/ 116 h 324"/>
              <a:gd name="T46" fmla="*/ 132 w 322"/>
              <a:gd name="T47" fmla="*/ 108 h 324"/>
              <a:gd name="T48" fmla="*/ 153 w 322"/>
              <a:gd name="T49" fmla="*/ 170 h 324"/>
              <a:gd name="T50" fmla="*/ 129 w 322"/>
              <a:gd name="T51" fmla="*/ 290 h 324"/>
              <a:gd name="T52" fmla="*/ 144 w 322"/>
              <a:gd name="T53" fmla="*/ 206 h 324"/>
              <a:gd name="T54" fmla="*/ 197 w 322"/>
              <a:gd name="T55" fmla="*/ 50 h 324"/>
              <a:gd name="T56" fmla="*/ 194 w 322"/>
              <a:gd name="T57" fmla="*/ 31 h 324"/>
              <a:gd name="T58" fmla="*/ 200 w 322"/>
              <a:gd name="T59" fmla="*/ 11 h 324"/>
              <a:gd name="T60" fmla="*/ 274 w 322"/>
              <a:gd name="T61" fmla="*/ 23 h 324"/>
              <a:gd name="T62" fmla="*/ 249 w 322"/>
              <a:gd name="T63" fmla="*/ 42 h 324"/>
              <a:gd name="T64" fmla="*/ 310 w 322"/>
              <a:gd name="T65" fmla="*/ 121 h 324"/>
              <a:gd name="T66" fmla="*/ 272 w 322"/>
              <a:gd name="T67" fmla="*/ 99 h 324"/>
              <a:gd name="T68" fmla="*/ 273 w 322"/>
              <a:gd name="T69" fmla="*/ 69 h 324"/>
              <a:gd name="T70" fmla="*/ 265 w 322"/>
              <a:gd name="T71" fmla="*/ 112 h 324"/>
              <a:gd name="T72" fmla="*/ 216 w 322"/>
              <a:gd name="T73" fmla="*/ 162 h 324"/>
              <a:gd name="T74" fmla="*/ 211 w 322"/>
              <a:gd name="T75" fmla="*/ 59 h 324"/>
              <a:gd name="T76" fmla="*/ 214 w 322"/>
              <a:gd name="T77" fmla="*/ 88 h 324"/>
              <a:gd name="T78" fmla="*/ 166 w 322"/>
              <a:gd name="T79" fmla="*/ 171 h 324"/>
              <a:gd name="T80" fmla="*/ 298 w 322"/>
              <a:gd name="T81" fmla="*/ 176 h 324"/>
              <a:gd name="T82" fmla="*/ 197 w 322"/>
              <a:gd name="T83" fmla="*/ 204 h 324"/>
              <a:gd name="T84" fmla="*/ 220 w 322"/>
              <a:gd name="T85" fmla="*/ 234 h 324"/>
              <a:gd name="T86" fmla="*/ 227 w 322"/>
              <a:gd name="T87" fmla="*/ 224 h 324"/>
              <a:gd name="T88" fmla="*/ 247 w 322"/>
              <a:gd name="T89" fmla="*/ 282 h 324"/>
              <a:gd name="T90" fmla="*/ 189 w 322"/>
              <a:gd name="T91" fmla="*/ 280 h 324"/>
              <a:gd name="T92" fmla="*/ 239 w 322"/>
              <a:gd name="T93" fmla="*/ 253 h 324"/>
              <a:gd name="T94" fmla="*/ 264 w 322"/>
              <a:gd name="T95" fmla="*/ 290 h 324"/>
              <a:gd name="T96" fmla="*/ 286 w 322"/>
              <a:gd name="T97" fmla="*/ 308 h 324"/>
              <a:gd name="T98" fmla="*/ 308 w 322"/>
              <a:gd name="T99" fmla="*/ 310 h 324"/>
              <a:gd name="T100" fmla="*/ 309 w 322"/>
              <a:gd name="T101" fmla="*/ 225 h 324"/>
              <a:gd name="T102" fmla="*/ 66 w 322"/>
              <a:gd name="T103" fmla="*/ 90 h 324"/>
              <a:gd name="T104" fmla="*/ 105 w 322"/>
              <a:gd name="T105" fmla="*/ 92 h 324"/>
              <a:gd name="T106" fmla="*/ 69 w 322"/>
              <a:gd name="T107" fmla="*/ 110 h 324"/>
              <a:gd name="T108" fmla="*/ 257 w 322"/>
              <a:gd name="T109" fmla="*/ 151 h 324"/>
              <a:gd name="T110" fmla="*/ 259 w 322"/>
              <a:gd name="T111" fmla="*/ 144 h 324"/>
              <a:gd name="T112" fmla="*/ 128 w 322"/>
              <a:gd name="T113" fmla="*/ 173 h 324"/>
              <a:gd name="T114" fmla="*/ 242 w 322"/>
              <a:gd name="T115" fmla="*/ 195 h 324"/>
              <a:gd name="T116" fmla="*/ 50 w 322"/>
              <a:gd name="T117" fmla="*/ 198 h 324"/>
              <a:gd name="T118" fmla="*/ 120 w 322"/>
              <a:gd name="T119" fmla="*/ 237 h 324"/>
              <a:gd name="T120" fmla="*/ 58 w 322"/>
              <a:gd name="T121" fmla="*/ 300 h 324"/>
              <a:gd name="T122" fmla="*/ 34 w 322"/>
              <a:gd name="T123" fmla="*/ 26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2" h="324">
                <a:moveTo>
                  <a:pt x="321" y="295"/>
                </a:moveTo>
                <a:cubicBezTo>
                  <a:pt x="321" y="293"/>
                  <a:pt x="322" y="292"/>
                  <a:pt x="321" y="290"/>
                </a:cubicBezTo>
                <a:cubicBezTo>
                  <a:pt x="321" y="288"/>
                  <a:pt x="321" y="286"/>
                  <a:pt x="320" y="284"/>
                </a:cubicBezTo>
                <a:cubicBezTo>
                  <a:pt x="320" y="280"/>
                  <a:pt x="320" y="276"/>
                  <a:pt x="321" y="272"/>
                </a:cubicBezTo>
                <a:cubicBezTo>
                  <a:pt x="320" y="270"/>
                  <a:pt x="320" y="268"/>
                  <a:pt x="320" y="267"/>
                </a:cubicBezTo>
                <a:cubicBezTo>
                  <a:pt x="320" y="265"/>
                  <a:pt x="321" y="264"/>
                  <a:pt x="321" y="263"/>
                </a:cubicBezTo>
                <a:cubicBezTo>
                  <a:pt x="321" y="263"/>
                  <a:pt x="320" y="262"/>
                  <a:pt x="321" y="261"/>
                </a:cubicBezTo>
                <a:cubicBezTo>
                  <a:pt x="321" y="260"/>
                  <a:pt x="321" y="259"/>
                  <a:pt x="321" y="258"/>
                </a:cubicBezTo>
                <a:cubicBezTo>
                  <a:pt x="321" y="257"/>
                  <a:pt x="320" y="255"/>
                  <a:pt x="320" y="254"/>
                </a:cubicBezTo>
                <a:cubicBezTo>
                  <a:pt x="320" y="252"/>
                  <a:pt x="320" y="250"/>
                  <a:pt x="320" y="248"/>
                </a:cubicBezTo>
                <a:cubicBezTo>
                  <a:pt x="320" y="247"/>
                  <a:pt x="320" y="245"/>
                  <a:pt x="320" y="244"/>
                </a:cubicBezTo>
                <a:cubicBezTo>
                  <a:pt x="321" y="241"/>
                  <a:pt x="320" y="237"/>
                  <a:pt x="320" y="234"/>
                </a:cubicBezTo>
                <a:cubicBezTo>
                  <a:pt x="320" y="233"/>
                  <a:pt x="320" y="232"/>
                  <a:pt x="320" y="231"/>
                </a:cubicBezTo>
                <a:cubicBezTo>
                  <a:pt x="320" y="230"/>
                  <a:pt x="321" y="227"/>
                  <a:pt x="321" y="225"/>
                </a:cubicBezTo>
                <a:cubicBezTo>
                  <a:pt x="321" y="224"/>
                  <a:pt x="320" y="223"/>
                  <a:pt x="320" y="221"/>
                </a:cubicBezTo>
                <a:cubicBezTo>
                  <a:pt x="321" y="219"/>
                  <a:pt x="321" y="217"/>
                  <a:pt x="321" y="214"/>
                </a:cubicBezTo>
                <a:cubicBezTo>
                  <a:pt x="321" y="213"/>
                  <a:pt x="320" y="211"/>
                  <a:pt x="320" y="209"/>
                </a:cubicBezTo>
                <a:cubicBezTo>
                  <a:pt x="320" y="207"/>
                  <a:pt x="320" y="206"/>
                  <a:pt x="320" y="204"/>
                </a:cubicBezTo>
                <a:cubicBezTo>
                  <a:pt x="320" y="203"/>
                  <a:pt x="319" y="201"/>
                  <a:pt x="320" y="199"/>
                </a:cubicBezTo>
                <a:cubicBezTo>
                  <a:pt x="320" y="195"/>
                  <a:pt x="320" y="191"/>
                  <a:pt x="320" y="187"/>
                </a:cubicBezTo>
                <a:cubicBezTo>
                  <a:pt x="320" y="185"/>
                  <a:pt x="319" y="184"/>
                  <a:pt x="320" y="183"/>
                </a:cubicBezTo>
                <a:cubicBezTo>
                  <a:pt x="320" y="177"/>
                  <a:pt x="320" y="172"/>
                  <a:pt x="320" y="167"/>
                </a:cubicBezTo>
                <a:cubicBezTo>
                  <a:pt x="320" y="166"/>
                  <a:pt x="320" y="164"/>
                  <a:pt x="320" y="163"/>
                </a:cubicBezTo>
                <a:cubicBezTo>
                  <a:pt x="320" y="159"/>
                  <a:pt x="320" y="154"/>
                  <a:pt x="320" y="150"/>
                </a:cubicBezTo>
                <a:cubicBezTo>
                  <a:pt x="319" y="148"/>
                  <a:pt x="320" y="144"/>
                  <a:pt x="321" y="142"/>
                </a:cubicBezTo>
                <a:cubicBezTo>
                  <a:pt x="321" y="141"/>
                  <a:pt x="320" y="139"/>
                  <a:pt x="320" y="137"/>
                </a:cubicBezTo>
                <a:cubicBezTo>
                  <a:pt x="319" y="134"/>
                  <a:pt x="321" y="132"/>
                  <a:pt x="321" y="130"/>
                </a:cubicBezTo>
                <a:cubicBezTo>
                  <a:pt x="321" y="128"/>
                  <a:pt x="321" y="127"/>
                  <a:pt x="321" y="125"/>
                </a:cubicBezTo>
                <a:cubicBezTo>
                  <a:pt x="320" y="123"/>
                  <a:pt x="318" y="121"/>
                  <a:pt x="319" y="118"/>
                </a:cubicBezTo>
                <a:cubicBezTo>
                  <a:pt x="320" y="115"/>
                  <a:pt x="321" y="110"/>
                  <a:pt x="320" y="105"/>
                </a:cubicBezTo>
                <a:cubicBezTo>
                  <a:pt x="320" y="104"/>
                  <a:pt x="319" y="103"/>
                  <a:pt x="318" y="102"/>
                </a:cubicBezTo>
                <a:cubicBezTo>
                  <a:pt x="318" y="101"/>
                  <a:pt x="318" y="99"/>
                  <a:pt x="318" y="98"/>
                </a:cubicBezTo>
                <a:cubicBezTo>
                  <a:pt x="317" y="95"/>
                  <a:pt x="315" y="94"/>
                  <a:pt x="315" y="91"/>
                </a:cubicBezTo>
                <a:cubicBezTo>
                  <a:pt x="315" y="87"/>
                  <a:pt x="317" y="83"/>
                  <a:pt x="318" y="80"/>
                </a:cubicBezTo>
                <a:cubicBezTo>
                  <a:pt x="319" y="78"/>
                  <a:pt x="318" y="77"/>
                  <a:pt x="318" y="76"/>
                </a:cubicBezTo>
                <a:cubicBezTo>
                  <a:pt x="319" y="74"/>
                  <a:pt x="320" y="73"/>
                  <a:pt x="321" y="72"/>
                </a:cubicBezTo>
                <a:cubicBezTo>
                  <a:pt x="320" y="70"/>
                  <a:pt x="320" y="68"/>
                  <a:pt x="320" y="66"/>
                </a:cubicBezTo>
                <a:cubicBezTo>
                  <a:pt x="320" y="63"/>
                  <a:pt x="320" y="60"/>
                  <a:pt x="321" y="57"/>
                </a:cubicBezTo>
                <a:cubicBezTo>
                  <a:pt x="320" y="55"/>
                  <a:pt x="320" y="53"/>
                  <a:pt x="319" y="51"/>
                </a:cubicBezTo>
                <a:cubicBezTo>
                  <a:pt x="319" y="45"/>
                  <a:pt x="320" y="39"/>
                  <a:pt x="319" y="33"/>
                </a:cubicBezTo>
                <a:cubicBezTo>
                  <a:pt x="319" y="32"/>
                  <a:pt x="319" y="31"/>
                  <a:pt x="319" y="29"/>
                </a:cubicBezTo>
                <a:cubicBezTo>
                  <a:pt x="319" y="28"/>
                  <a:pt x="318" y="27"/>
                  <a:pt x="318" y="26"/>
                </a:cubicBezTo>
                <a:cubicBezTo>
                  <a:pt x="318" y="23"/>
                  <a:pt x="317" y="21"/>
                  <a:pt x="317" y="19"/>
                </a:cubicBezTo>
                <a:cubicBezTo>
                  <a:pt x="317" y="18"/>
                  <a:pt x="318" y="18"/>
                  <a:pt x="318" y="17"/>
                </a:cubicBezTo>
                <a:cubicBezTo>
                  <a:pt x="317" y="16"/>
                  <a:pt x="317" y="16"/>
                  <a:pt x="317" y="15"/>
                </a:cubicBezTo>
                <a:cubicBezTo>
                  <a:pt x="316" y="14"/>
                  <a:pt x="317" y="13"/>
                  <a:pt x="317" y="12"/>
                </a:cubicBezTo>
                <a:cubicBezTo>
                  <a:pt x="316" y="11"/>
                  <a:pt x="315" y="5"/>
                  <a:pt x="314" y="4"/>
                </a:cubicBezTo>
                <a:cubicBezTo>
                  <a:pt x="313" y="3"/>
                  <a:pt x="310" y="2"/>
                  <a:pt x="308" y="2"/>
                </a:cubicBezTo>
                <a:cubicBezTo>
                  <a:pt x="306" y="1"/>
                  <a:pt x="305" y="1"/>
                  <a:pt x="304" y="1"/>
                </a:cubicBezTo>
                <a:cubicBezTo>
                  <a:pt x="302" y="1"/>
                  <a:pt x="301" y="1"/>
                  <a:pt x="300" y="1"/>
                </a:cubicBezTo>
                <a:cubicBezTo>
                  <a:pt x="298" y="1"/>
                  <a:pt x="297" y="3"/>
                  <a:pt x="295" y="3"/>
                </a:cubicBezTo>
                <a:cubicBezTo>
                  <a:pt x="293" y="3"/>
                  <a:pt x="292" y="1"/>
                  <a:pt x="291" y="1"/>
                </a:cubicBezTo>
                <a:cubicBezTo>
                  <a:pt x="290" y="1"/>
                  <a:pt x="288" y="0"/>
                  <a:pt x="287" y="0"/>
                </a:cubicBezTo>
                <a:cubicBezTo>
                  <a:pt x="285" y="1"/>
                  <a:pt x="283" y="0"/>
                  <a:pt x="281" y="0"/>
                </a:cubicBezTo>
                <a:cubicBezTo>
                  <a:pt x="277" y="1"/>
                  <a:pt x="274" y="1"/>
                  <a:pt x="271" y="1"/>
                </a:cubicBezTo>
                <a:cubicBezTo>
                  <a:pt x="269" y="1"/>
                  <a:pt x="267" y="1"/>
                  <a:pt x="265" y="1"/>
                </a:cubicBezTo>
                <a:cubicBezTo>
                  <a:pt x="260" y="1"/>
                  <a:pt x="255" y="1"/>
                  <a:pt x="250" y="1"/>
                </a:cubicBezTo>
                <a:cubicBezTo>
                  <a:pt x="247" y="1"/>
                  <a:pt x="245" y="1"/>
                  <a:pt x="242" y="1"/>
                </a:cubicBezTo>
                <a:cubicBezTo>
                  <a:pt x="240" y="1"/>
                  <a:pt x="239" y="1"/>
                  <a:pt x="238" y="1"/>
                </a:cubicBezTo>
                <a:cubicBezTo>
                  <a:pt x="233" y="1"/>
                  <a:pt x="229" y="1"/>
                  <a:pt x="224" y="1"/>
                </a:cubicBezTo>
                <a:cubicBezTo>
                  <a:pt x="223" y="1"/>
                  <a:pt x="222" y="1"/>
                  <a:pt x="221" y="1"/>
                </a:cubicBezTo>
                <a:cubicBezTo>
                  <a:pt x="219" y="1"/>
                  <a:pt x="217" y="0"/>
                  <a:pt x="216" y="0"/>
                </a:cubicBezTo>
                <a:cubicBezTo>
                  <a:pt x="215" y="0"/>
                  <a:pt x="214" y="1"/>
                  <a:pt x="214" y="1"/>
                </a:cubicBezTo>
                <a:cubicBezTo>
                  <a:pt x="212" y="2"/>
                  <a:pt x="206" y="1"/>
                  <a:pt x="204" y="1"/>
                </a:cubicBezTo>
                <a:cubicBezTo>
                  <a:pt x="200" y="1"/>
                  <a:pt x="196" y="1"/>
                  <a:pt x="192" y="1"/>
                </a:cubicBezTo>
                <a:cubicBezTo>
                  <a:pt x="191" y="1"/>
                  <a:pt x="190" y="1"/>
                  <a:pt x="189" y="1"/>
                </a:cubicBezTo>
                <a:cubicBezTo>
                  <a:pt x="187" y="1"/>
                  <a:pt x="184" y="2"/>
                  <a:pt x="182" y="1"/>
                </a:cubicBezTo>
                <a:cubicBezTo>
                  <a:pt x="179" y="1"/>
                  <a:pt x="176" y="1"/>
                  <a:pt x="173" y="1"/>
                </a:cubicBezTo>
                <a:cubicBezTo>
                  <a:pt x="172" y="1"/>
                  <a:pt x="171" y="1"/>
                  <a:pt x="170" y="1"/>
                </a:cubicBezTo>
                <a:cubicBezTo>
                  <a:pt x="169" y="1"/>
                  <a:pt x="168" y="2"/>
                  <a:pt x="167" y="2"/>
                </a:cubicBezTo>
                <a:cubicBezTo>
                  <a:pt x="164" y="1"/>
                  <a:pt x="161" y="1"/>
                  <a:pt x="159" y="1"/>
                </a:cubicBezTo>
                <a:cubicBezTo>
                  <a:pt x="152" y="2"/>
                  <a:pt x="146" y="2"/>
                  <a:pt x="140" y="1"/>
                </a:cubicBezTo>
                <a:cubicBezTo>
                  <a:pt x="136" y="1"/>
                  <a:pt x="132" y="1"/>
                  <a:pt x="128" y="1"/>
                </a:cubicBezTo>
                <a:cubicBezTo>
                  <a:pt x="126" y="1"/>
                  <a:pt x="123" y="2"/>
                  <a:pt x="121" y="1"/>
                </a:cubicBezTo>
                <a:cubicBezTo>
                  <a:pt x="115" y="0"/>
                  <a:pt x="109" y="0"/>
                  <a:pt x="103" y="1"/>
                </a:cubicBezTo>
                <a:cubicBezTo>
                  <a:pt x="101" y="2"/>
                  <a:pt x="98" y="1"/>
                  <a:pt x="96" y="1"/>
                </a:cubicBezTo>
                <a:cubicBezTo>
                  <a:pt x="95" y="1"/>
                  <a:pt x="95" y="1"/>
                  <a:pt x="94" y="1"/>
                </a:cubicBezTo>
                <a:cubicBezTo>
                  <a:pt x="93" y="1"/>
                  <a:pt x="91" y="1"/>
                  <a:pt x="90" y="1"/>
                </a:cubicBezTo>
                <a:cubicBezTo>
                  <a:pt x="88" y="1"/>
                  <a:pt x="85" y="2"/>
                  <a:pt x="83" y="2"/>
                </a:cubicBezTo>
                <a:cubicBezTo>
                  <a:pt x="81" y="2"/>
                  <a:pt x="79" y="1"/>
                  <a:pt x="77" y="1"/>
                </a:cubicBezTo>
                <a:cubicBezTo>
                  <a:pt x="75" y="1"/>
                  <a:pt x="72" y="1"/>
                  <a:pt x="70" y="1"/>
                </a:cubicBezTo>
                <a:cubicBezTo>
                  <a:pt x="69" y="1"/>
                  <a:pt x="67" y="1"/>
                  <a:pt x="66" y="1"/>
                </a:cubicBezTo>
                <a:cubicBezTo>
                  <a:pt x="63" y="1"/>
                  <a:pt x="61" y="1"/>
                  <a:pt x="58" y="2"/>
                </a:cubicBezTo>
                <a:cubicBezTo>
                  <a:pt x="55" y="1"/>
                  <a:pt x="52" y="1"/>
                  <a:pt x="50" y="1"/>
                </a:cubicBezTo>
                <a:cubicBezTo>
                  <a:pt x="46" y="1"/>
                  <a:pt x="42" y="2"/>
                  <a:pt x="39" y="2"/>
                </a:cubicBezTo>
                <a:cubicBezTo>
                  <a:pt x="37" y="3"/>
                  <a:pt x="35" y="2"/>
                  <a:pt x="32" y="2"/>
                </a:cubicBezTo>
                <a:cubicBezTo>
                  <a:pt x="29" y="2"/>
                  <a:pt x="24" y="2"/>
                  <a:pt x="21" y="2"/>
                </a:cubicBezTo>
                <a:cubicBezTo>
                  <a:pt x="19" y="3"/>
                  <a:pt x="18" y="2"/>
                  <a:pt x="17" y="2"/>
                </a:cubicBezTo>
                <a:cubicBezTo>
                  <a:pt x="16" y="2"/>
                  <a:pt x="6" y="4"/>
                  <a:pt x="6" y="4"/>
                </a:cubicBezTo>
                <a:cubicBezTo>
                  <a:pt x="4" y="5"/>
                  <a:pt x="3" y="6"/>
                  <a:pt x="2" y="8"/>
                </a:cubicBezTo>
                <a:cubicBezTo>
                  <a:pt x="1" y="9"/>
                  <a:pt x="2" y="11"/>
                  <a:pt x="1" y="12"/>
                </a:cubicBezTo>
                <a:cubicBezTo>
                  <a:pt x="1" y="16"/>
                  <a:pt x="1" y="19"/>
                  <a:pt x="1" y="23"/>
                </a:cubicBezTo>
                <a:cubicBezTo>
                  <a:pt x="1" y="26"/>
                  <a:pt x="2" y="28"/>
                  <a:pt x="2" y="31"/>
                </a:cubicBezTo>
                <a:cubicBezTo>
                  <a:pt x="2" y="33"/>
                  <a:pt x="2" y="36"/>
                  <a:pt x="2" y="38"/>
                </a:cubicBezTo>
                <a:cubicBezTo>
                  <a:pt x="2" y="39"/>
                  <a:pt x="2" y="40"/>
                  <a:pt x="2" y="41"/>
                </a:cubicBezTo>
                <a:cubicBezTo>
                  <a:pt x="2" y="44"/>
                  <a:pt x="2" y="48"/>
                  <a:pt x="2" y="51"/>
                </a:cubicBezTo>
                <a:cubicBezTo>
                  <a:pt x="1" y="54"/>
                  <a:pt x="1" y="58"/>
                  <a:pt x="2" y="60"/>
                </a:cubicBezTo>
                <a:cubicBezTo>
                  <a:pt x="2" y="62"/>
                  <a:pt x="1" y="65"/>
                  <a:pt x="1" y="67"/>
                </a:cubicBezTo>
                <a:cubicBezTo>
                  <a:pt x="1" y="68"/>
                  <a:pt x="1" y="69"/>
                  <a:pt x="2" y="71"/>
                </a:cubicBezTo>
                <a:cubicBezTo>
                  <a:pt x="1" y="73"/>
                  <a:pt x="0" y="75"/>
                  <a:pt x="0" y="78"/>
                </a:cubicBezTo>
                <a:cubicBezTo>
                  <a:pt x="1" y="80"/>
                  <a:pt x="3" y="84"/>
                  <a:pt x="2" y="87"/>
                </a:cubicBezTo>
                <a:cubicBezTo>
                  <a:pt x="2" y="91"/>
                  <a:pt x="3" y="95"/>
                  <a:pt x="2" y="99"/>
                </a:cubicBezTo>
                <a:cubicBezTo>
                  <a:pt x="1" y="103"/>
                  <a:pt x="1" y="108"/>
                  <a:pt x="2" y="113"/>
                </a:cubicBezTo>
                <a:cubicBezTo>
                  <a:pt x="2" y="116"/>
                  <a:pt x="3" y="118"/>
                  <a:pt x="4" y="121"/>
                </a:cubicBezTo>
                <a:cubicBezTo>
                  <a:pt x="4" y="125"/>
                  <a:pt x="3" y="128"/>
                  <a:pt x="3" y="131"/>
                </a:cubicBezTo>
                <a:cubicBezTo>
                  <a:pt x="3" y="133"/>
                  <a:pt x="3" y="136"/>
                  <a:pt x="4" y="138"/>
                </a:cubicBezTo>
                <a:cubicBezTo>
                  <a:pt x="3" y="141"/>
                  <a:pt x="2" y="146"/>
                  <a:pt x="3" y="149"/>
                </a:cubicBezTo>
                <a:cubicBezTo>
                  <a:pt x="3" y="151"/>
                  <a:pt x="3" y="152"/>
                  <a:pt x="3" y="153"/>
                </a:cubicBezTo>
                <a:cubicBezTo>
                  <a:pt x="3" y="156"/>
                  <a:pt x="3" y="160"/>
                  <a:pt x="3" y="163"/>
                </a:cubicBezTo>
                <a:cubicBezTo>
                  <a:pt x="3" y="166"/>
                  <a:pt x="3" y="168"/>
                  <a:pt x="3" y="171"/>
                </a:cubicBezTo>
                <a:cubicBezTo>
                  <a:pt x="3" y="175"/>
                  <a:pt x="3" y="178"/>
                  <a:pt x="2" y="182"/>
                </a:cubicBezTo>
                <a:cubicBezTo>
                  <a:pt x="3" y="183"/>
                  <a:pt x="3" y="185"/>
                  <a:pt x="3" y="186"/>
                </a:cubicBezTo>
                <a:cubicBezTo>
                  <a:pt x="3" y="188"/>
                  <a:pt x="2" y="191"/>
                  <a:pt x="2" y="192"/>
                </a:cubicBezTo>
                <a:cubicBezTo>
                  <a:pt x="1" y="196"/>
                  <a:pt x="2" y="203"/>
                  <a:pt x="3" y="207"/>
                </a:cubicBezTo>
                <a:cubicBezTo>
                  <a:pt x="3" y="210"/>
                  <a:pt x="3" y="212"/>
                  <a:pt x="3" y="214"/>
                </a:cubicBezTo>
                <a:cubicBezTo>
                  <a:pt x="3" y="217"/>
                  <a:pt x="2" y="222"/>
                  <a:pt x="2" y="225"/>
                </a:cubicBezTo>
                <a:cubicBezTo>
                  <a:pt x="3" y="227"/>
                  <a:pt x="3" y="229"/>
                  <a:pt x="3" y="231"/>
                </a:cubicBezTo>
                <a:cubicBezTo>
                  <a:pt x="3" y="232"/>
                  <a:pt x="3" y="233"/>
                  <a:pt x="3" y="235"/>
                </a:cubicBezTo>
                <a:cubicBezTo>
                  <a:pt x="3" y="238"/>
                  <a:pt x="3" y="240"/>
                  <a:pt x="3" y="243"/>
                </a:cubicBezTo>
                <a:cubicBezTo>
                  <a:pt x="3" y="245"/>
                  <a:pt x="3" y="247"/>
                  <a:pt x="3" y="249"/>
                </a:cubicBezTo>
                <a:cubicBezTo>
                  <a:pt x="2" y="252"/>
                  <a:pt x="3" y="254"/>
                  <a:pt x="4" y="256"/>
                </a:cubicBezTo>
                <a:cubicBezTo>
                  <a:pt x="3" y="259"/>
                  <a:pt x="3" y="261"/>
                  <a:pt x="3" y="264"/>
                </a:cubicBezTo>
                <a:cubicBezTo>
                  <a:pt x="3" y="266"/>
                  <a:pt x="3" y="268"/>
                  <a:pt x="3" y="270"/>
                </a:cubicBezTo>
                <a:cubicBezTo>
                  <a:pt x="3" y="271"/>
                  <a:pt x="3" y="272"/>
                  <a:pt x="2" y="273"/>
                </a:cubicBezTo>
                <a:cubicBezTo>
                  <a:pt x="2" y="275"/>
                  <a:pt x="3" y="277"/>
                  <a:pt x="3" y="278"/>
                </a:cubicBezTo>
                <a:cubicBezTo>
                  <a:pt x="2" y="279"/>
                  <a:pt x="2" y="279"/>
                  <a:pt x="2" y="280"/>
                </a:cubicBezTo>
                <a:cubicBezTo>
                  <a:pt x="2" y="281"/>
                  <a:pt x="2" y="283"/>
                  <a:pt x="2" y="284"/>
                </a:cubicBezTo>
                <a:cubicBezTo>
                  <a:pt x="2" y="289"/>
                  <a:pt x="1" y="294"/>
                  <a:pt x="2" y="298"/>
                </a:cubicBezTo>
                <a:cubicBezTo>
                  <a:pt x="2" y="304"/>
                  <a:pt x="2" y="304"/>
                  <a:pt x="2" y="304"/>
                </a:cubicBezTo>
                <a:cubicBezTo>
                  <a:pt x="2" y="305"/>
                  <a:pt x="1" y="307"/>
                  <a:pt x="1" y="308"/>
                </a:cubicBezTo>
                <a:cubicBezTo>
                  <a:pt x="2" y="312"/>
                  <a:pt x="5" y="316"/>
                  <a:pt x="8" y="318"/>
                </a:cubicBezTo>
                <a:cubicBezTo>
                  <a:pt x="9" y="318"/>
                  <a:pt x="10" y="318"/>
                  <a:pt x="11" y="318"/>
                </a:cubicBezTo>
                <a:cubicBezTo>
                  <a:pt x="11" y="319"/>
                  <a:pt x="12" y="319"/>
                  <a:pt x="13" y="320"/>
                </a:cubicBezTo>
                <a:cubicBezTo>
                  <a:pt x="16" y="320"/>
                  <a:pt x="18" y="321"/>
                  <a:pt x="21" y="321"/>
                </a:cubicBezTo>
                <a:cubicBezTo>
                  <a:pt x="23" y="321"/>
                  <a:pt x="25" y="321"/>
                  <a:pt x="27" y="321"/>
                </a:cubicBezTo>
                <a:cubicBezTo>
                  <a:pt x="28" y="321"/>
                  <a:pt x="30" y="322"/>
                  <a:pt x="31" y="322"/>
                </a:cubicBezTo>
                <a:cubicBezTo>
                  <a:pt x="33" y="322"/>
                  <a:pt x="35" y="321"/>
                  <a:pt x="37" y="321"/>
                </a:cubicBezTo>
                <a:cubicBezTo>
                  <a:pt x="39" y="321"/>
                  <a:pt x="41" y="321"/>
                  <a:pt x="43" y="322"/>
                </a:cubicBezTo>
                <a:cubicBezTo>
                  <a:pt x="45" y="322"/>
                  <a:pt x="47" y="321"/>
                  <a:pt x="49" y="321"/>
                </a:cubicBezTo>
                <a:cubicBezTo>
                  <a:pt x="53" y="320"/>
                  <a:pt x="58" y="322"/>
                  <a:pt x="63" y="322"/>
                </a:cubicBezTo>
                <a:cubicBezTo>
                  <a:pt x="64" y="322"/>
                  <a:pt x="65" y="321"/>
                  <a:pt x="66" y="321"/>
                </a:cubicBezTo>
                <a:cubicBezTo>
                  <a:pt x="67" y="321"/>
                  <a:pt x="68" y="321"/>
                  <a:pt x="69" y="321"/>
                </a:cubicBezTo>
                <a:cubicBezTo>
                  <a:pt x="71" y="321"/>
                  <a:pt x="73" y="320"/>
                  <a:pt x="75" y="321"/>
                </a:cubicBezTo>
                <a:cubicBezTo>
                  <a:pt x="77" y="321"/>
                  <a:pt x="81" y="322"/>
                  <a:pt x="83" y="321"/>
                </a:cubicBezTo>
                <a:cubicBezTo>
                  <a:pt x="85" y="321"/>
                  <a:pt x="87" y="321"/>
                  <a:pt x="89" y="321"/>
                </a:cubicBezTo>
                <a:cubicBezTo>
                  <a:pt x="94" y="322"/>
                  <a:pt x="99" y="322"/>
                  <a:pt x="104" y="322"/>
                </a:cubicBezTo>
                <a:cubicBezTo>
                  <a:pt x="106" y="322"/>
                  <a:pt x="108" y="322"/>
                  <a:pt x="111" y="322"/>
                </a:cubicBezTo>
                <a:cubicBezTo>
                  <a:pt x="115" y="322"/>
                  <a:pt x="120" y="322"/>
                  <a:pt x="123" y="322"/>
                </a:cubicBezTo>
                <a:cubicBezTo>
                  <a:pt x="127" y="322"/>
                  <a:pt x="130" y="322"/>
                  <a:pt x="134" y="322"/>
                </a:cubicBezTo>
                <a:cubicBezTo>
                  <a:pt x="136" y="322"/>
                  <a:pt x="138" y="322"/>
                  <a:pt x="140" y="322"/>
                </a:cubicBezTo>
                <a:cubicBezTo>
                  <a:pt x="146" y="323"/>
                  <a:pt x="153" y="323"/>
                  <a:pt x="159" y="322"/>
                </a:cubicBezTo>
                <a:cubicBezTo>
                  <a:pt x="163" y="321"/>
                  <a:pt x="166" y="323"/>
                  <a:pt x="170" y="322"/>
                </a:cubicBezTo>
                <a:cubicBezTo>
                  <a:pt x="172" y="322"/>
                  <a:pt x="176" y="322"/>
                  <a:pt x="179" y="323"/>
                </a:cubicBezTo>
                <a:cubicBezTo>
                  <a:pt x="180" y="323"/>
                  <a:pt x="181" y="322"/>
                  <a:pt x="182" y="322"/>
                </a:cubicBezTo>
                <a:cubicBezTo>
                  <a:pt x="185" y="322"/>
                  <a:pt x="189" y="322"/>
                  <a:pt x="191" y="322"/>
                </a:cubicBezTo>
                <a:cubicBezTo>
                  <a:pt x="194" y="321"/>
                  <a:pt x="194" y="323"/>
                  <a:pt x="197" y="323"/>
                </a:cubicBezTo>
                <a:cubicBezTo>
                  <a:pt x="203" y="322"/>
                  <a:pt x="210" y="322"/>
                  <a:pt x="217" y="322"/>
                </a:cubicBezTo>
                <a:cubicBezTo>
                  <a:pt x="220" y="323"/>
                  <a:pt x="224" y="324"/>
                  <a:pt x="228" y="323"/>
                </a:cubicBezTo>
                <a:cubicBezTo>
                  <a:pt x="230" y="323"/>
                  <a:pt x="232" y="322"/>
                  <a:pt x="234" y="322"/>
                </a:cubicBezTo>
                <a:cubicBezTo>
                  <a:pt x="236" y="323"/>
                  <a:pt x="239" y="324"/>
                  <a:pt x="241" y="323"/>
                </a:cubicBezTo>
                <a:cubicBezTo>
                  <a:pt x="243" y="323"/>
                  <a:pt x="245" y="323"/>
                  <a:pt x="247" y="323"/>
                </a:cubicBezTo>
                <a:cubicBezTo>
                  <a:pt x="249" y="323"/>
                  <a:pt x="252" y="323"/>
                  <a:pt x="253" y="323"/>
                </a:cubicBezTo>
                <a:cubicBezTo>
                  <a:pt x="255" y="323"/>
                  <a:pt x="256" y="323"/>
                  <a:pt x="258" y="323"/>
                </a:cubicBezTo>
                <a:cubicBezTo>
                  <a:pt x="260" y="323"/>
                  <a:pt x="262" y="322"/>
                  <a:pt x="265" y="323"/>
                </a:cubicBezTo>
                <a:cubicBezTo>
                  <a:pt x="266" y="323"/>
                  <a:pt x="267" y="323"/>
                  <a:pt x="268" y="323"/>
                </a:cubicBezTo>
                <a:cubicBezTo>
                  <a:pt x="269" y="323"/>
                  <a:pt x="270" y="322"/>
                  <a:pt x="271" y="323"/>
                </a:cubicBezTo>
                <a:cubicBezTo>
                  <a:pt x="276" y="324"/>
                  <a:pt x="280" y="323"/>
                  <a:pt x="285" y="323"/>
                </a:cubicBezTo>
                <a:cubicBezTo>
                  <a:pt x="288" y="323"/>
                  <a:pt x="290" y="323"/>
                  <a:pt x="292" y="323"/>
                </a:cubicBezTo>
                <a:cubicBezTo>
                  <a:pt x="293" y="323"/>
                  <a:pt x="294" y="322"/>
                  <a:pt x="294" y="322"/>
                </a:cubicBezTo>
                <a:cubicBezTo>
                  <a:pt x="296" y="322"/>
                  <a:pt x="297" y="322"/>
                  <a:pt x="298" y="323"/>
                </a:cubicBezTo>
                <a:cubicBezTo>
                  <a:pt x="300" y="323"/>
                  <a:pt x="311" y="322"/>
                  <a:pt x="312" y="321"/>
                </a:cubicBezTo>
                <a:cubicBezTo>
                  <a:pt x="313" y="321"/>
                  <a:pt x="313" y="318"/>
                  <a:pt x="314" y="317"/>
                </a:cubicBezTo>
                <a:cubicBezTo>
                  <a:pt x="315" y="316"/>
                  <a:pt x="316" y="316"/>
                  <a:pt x="317" y="315"/>
                </a:cubicBezTo>
                <a:cubicBezTo>
                  <a:pt x="318" y="313"/>
                  <a:pt x="319" y="311"/>
                  <a:pt x="320" y="308"/>
                </a:cubicBezTo>
                <a:cubicBezTo>
                  <a:pt x="320" y="307"/>
                  <a:pt x="320" y="306"/>
                  <a:pt x="320" y="305"/>
                </a:cubicBezTo>
                <a:cubicBezTo>
                  <a:pt x="321" y="303"/>
                  <a:pt x="322" y="302"/>
                  <a:pt x="322" y="300"/>
                </a:cubicBezTo>
                <a:cubicBezTo>
                  <a:pt x="322" y="300"/>
                  <a:pt x="322" y="300"/>
                  <a:pt x="322" y="300"/>
                </a:cubicBezTo>
                <a:cubicBezTo>
                  <a:pt x="321" y="299"/>
                  <a:pt x="321" y="297"/>
                  <a:pt x="321" y="295"/>
                </a:cubicBezTo>
                <a:close/>
                <a:moveTo>
                  <a:pt x="132" y="44"/>
                </a:moveTo>
                <a:cubicBezTo>
                  <a:pt x="130" y="43"/>
                  <a:pt x="127" y="42"/>
                  <a:pt x="124" y="41"/>
                </a:cubicBezTo>
                <a:cubicBezTo>
                  <a:pt x="122" y="41"/>
                  <a:pt x="119" y="41"/>
                  <a:pt x="117" y="41"/>
                </a:cubicBezTo>
                <a:cubicBezTo>
                  <a:pt x="115" y="40"/>
                  <a:pt x="112" y="39"/>
                  <a:pt x="109" y="40"/>
                </a:cubicBezTo>
                <a:cubicBezTo>
                  <a:pt x="103" y="40"/>
                  <a:pt x="98" y="39"/>
                  <a:pt x="92" y="39"/>
                </a:cubicBezTo>
                <a:cubicBezTo>
                  <a:pt x="84" y="39"/>
                  <a:pt x="75" y="40"/>
                  <a:pt x="67" y="38"/>
                </a:cubicBezTo>
                <a:cubicBezTo>
                  <a:pt x="65" y="38"/>
                  <a:pt x="63" y="40"/>
                  <a:pt x="61" y="40"/>
                </a:cubicBezTo>
                <a:cubicBezTo>
                  <a:pt x="61" y="39"/>
                  <a:pt x="60" y="39"/>
                  <a:pt x="60" y="39"/>
                </a:cubicBezTo>
                <a:cubicBezTo>
                  <a:pt x="58" y="39"/>
                  <a:pt x="57" y="39"/>
                  <a:pt x="56" y="40"/>
                </a:cubicBezTo>
                <a:cubicBezTo>
                  <a:pt x="53" y="39"/>
                  <a:pt x="51" y="39"/>
                  <a:pt x="48" y="39"/>
                </a:cubicBezTo>
                <a:cubicBezTo>
                  <a:pt x="46" y="39"/>
                  <a:pt x="43" y="40"/>
                  <a:pt x="40" y="40"/>
                </a:cubicBezTo>
                <a:cubicBezTo>
                  <a:pt x="37" y="39"/>
                  <a:pt x="36" y="40"/>
                  <a:pt x="34" y="40"/>
                </a:cubicBezTo>
                <a:cubicBezTo>
                  <a:pt x="30" y="40"/>
                  <a:pt x="26" y="40"/>
                  <a:pt x="22" y="40"/>
                </a:cubicBezTo>
                <a:cubicBezTo>
                  <a:pt x="19" y="40"/>
                  <a:pt x="15" y="41"/>
                  <a:pt x="13" y="40"/>
                </a:cubicBezTo>
                <a:cubicBezTo>
                  <a:pt x="12" y="38"/>
                  <a:pt x="13" y="37"/>
                  <a:pt x="13" y="35"/>
                </a:cubicBezTo>
                <a:cubicBezTo>
                  <a:pt x="14" y="34"/>
                  <a:pt x="13" y="34"/>
                  <a:pt x="13" y="33"/>
                </a:cubicBezTo>
                <a:cubicBezTo>
                  <a:pt x="13" y="32"/>
                  <a:pt x="13" y="32"/>
                  <a:pt x="14" y="31"/>
                </a:cubicBezTo>
                <a:cubicBezTo>
                  <a:pt x="15" y="30"/>
                  <a:pt x="20" y="31"/>
                  <a:pt x="23" y="31"/>
                </a:cubicBezTo>
                <a:cubicBezTo>
                  <a:pt x="25" y="30"/>
                  <a:pt x="26" y="32"/>
                  <a:pt x="28" y="31"/>
                </a:cubicBezTo>
                <a:cubicBezTo>
                  <a:pt x="33" y="31"/>
                  <a:pt x="38" y="31"/>
                  <a:pt x="43" y="30"/>
                </a:cubicBezTo>
                <a:cubicBezTo>
                  <a:pt x="46" y="30"/>
                  <a:pt x="49" y="30"/>
                  <a:pt x="53" y="30"/>
                </a:cubicBezTo>
                <a:cubicBezTo>
                  <a:pt x="54" y="30"/>
                  <a:pt x="55" y="30"/>
                  <a:pt x="56" y="30"/>
                </a:cubicBezTo>
                <a:cubicBezTo>
                  <a:pt x="58" y="30"/>
                  <a:pt x="59" y="30"/>
                  <a:pt x="61" y="30"/>
                </a:cubicBezTo>
                <a:cubicBezTo>
                  <a:pt x="63" y="30"/>
                  <a:pt x="66" y="29"/>
                  <a:pt x="69" y="30"/>
                </a:cubicBezTo>
                <a:cubicBezTo>
                  <a:pt x="74" y="30"/>
                  <a:pt x="79" y="31"/>
                  <a:pt x="84" y="30"/>
                </a:cubicBezTo>
                <a:cubicBezTo>
                  <a:pt x="86" y="30"/>
                  <a:pt x="88" y="31"/>
                  <a:pt x="90" y="31"/>
                </a:cubicBezTo>
                <a:cubicBezTo>
                  <a:pt x="92" y="31"/>
                  <a:pt x="95" y="30"/>
                  <a:pt x="98" y="30"/>
                </a:cubicBezTo>
                <a:cubicBezTo>
                  <a:pt x="100" y="30"/>
                  <a:pt x="103" y="30"/>
                  <a:pt x="105" y="30"/>
                </a:cubicBezTo>
                <a:cubicBezTo>
                  <a:pt x="107" y="31"/>
                  <a:pt x="109" y="31"/>
                  <a:pt x="110" y="31"/>
                </a:cubicBezTo>
                <a:cubicBezTo>
                  <a:pt x="115" y="30"/>
                  <a:pt x="125" y="30"/>
                  <a:pt x="130" y="32"/>
                </a:cubicBezTo>
                <a:cubicBezTo>
                  <a:pt x="131" y="33"/>
                  <a:pt x="132" y="33"/>
                  <a:pt x="133" y="34"/>
                </a:cubicBezTo>
                <a:cubicBezTo>
                  <a:pt x="135" y="35"/>
                  <a:pt x="137" y="35"/>
                  <a:pt x="138" y="36"/>
                </a:cubicBezTo>
                <a:cubicBezTo>
                  <a:pt x="139" y="37"/>
                  <a:pt x="140" y="39"/>
                  <a:pt x="142" y="40"/>
                </a:cubicBezTo>
                <a:cubicBezTo>
                  <a:pt x="142" y="40"/>
                  <a:pt x="142" y="40"/>
                  <a:pt x="142" y="39"/>
                </a:cubicBezTo>
                <a:cubicBezTo>
                  <a:pt x="145" y="38"/>
                  <a:pt x="143" y="32"/>
                  <a:pt x="142" y="30"/>
                </a:cubicBezTo>
                <a:cubicBezTo>
                  <a:pt x="138" y="21"/>
                  <a:pt x="131" y="22"/>
                  <a:pt x="120" y="20"/>
                </a:cubicBezTo>
                <a:cubicBezTo>
                  <a:pt x="118" y="20"/>
                  <a:pt x="116" y="20"/>
                  <a:pt x="113" y="19"/>
                </a:cubicBezTo>
                <a:cubicBezTo>
                  <a:pt x="112" y="19"/>
                  <a:pt x="111" y="19"/>
                  <a:pt x="110" y="19"/>
                </a:cubicBezTo>
                <a:cubicBezTo>
                  <a:pt x="109" y="19"/>
                  <a:pt x="108" y="19"/>
                  <a:pt x="107" y="19"/>
                </a:cubicBezTo>
                <a:cubicBezTo>
                  <a:pt x="106" y="19"/>
                  <a:pt x="103" y="20"/>
                  <a:pt x="102" y="19"/>
                </a:cubicBezTo>
                <a:cubicBezTo>
                  <a:pt x="95" y="18"/>
                  <a:pt x="88" y="19"/>
                  <a:pt x="82" y="19"/>
                </a:cubicBezTo>
                <a:cubicBezTo>
                  <a:pt x="81" y="19"/>
                  <a:pt x="79" y="19"/>
                  <a:pt x="78" y="19"/>
                </a:cubicBezTo>
                <a:cubicBezTo>
                  <a:pt x="75" y="19"/>
                  <a:pt x="73" y="19"/>
                  <a:pt x="71" y="19"/>
                </a:cubicBezTo>
                <a:cubicBezTo>
                  <a:pt x="70" y="19"/>
                  <a:pt x="69" y="19"/>
                  <a:pt x="68" y="19"/>
                </a:cubicBezTo>
                <a:cubicBezTo>
                  <a:pt x="67" y="19"/>
                  <a:pt x="66" y="19"/>
                  <a:pt x="65" y="20"/>
                </a:cubicBezTo>
                <a:cubicBezTo>
                  <a:pt x="64" y="20"/>
                  <a:pt x="63" y="20"/>
                  <a:pt x="63" y="19"/>
                </a:cubicBezTo>
                <a:cubicBezTo>
                  <a:pt x="61" y="19"/>
                  <a:pt x="59" y="19"/>
                  <a:pt x="57" y="20"/>
                </a:cubicBezTo>
                <a:cubicBezTo>
                  <a:pt x="56" y="20"/>
                  <a:pt x="55" y="20"/>
                  <a:pt x="53" y="20"/>
                </a:cubicBezTo>
                <a:cubicBezTo>
                  <a:pt x="51" y="20"/>
                  <a:pt x="47" y="20"/>
                  <a:pt x="44" y="20"/>
                </a:cubicBezTo>
                <a:cubicBezTo>
                  <a:pt x="41" y="19"/>
                  <a:pt x="39" y="20"/>
                  <a:pt x="37" y="20"/>
                </a:cubicBezTo>
                <a:cubicBezTo>
                  <a:pt x="33" y="19"/>
                  <a:pt x="30" y="21"/>
                  <a:pt x="28" y="20"/>
                </a:cubicBezTo>
                <a:cubicBezTo>
                  <a:pt x="24" y="20"/>
                  <a:pt x="20" y="21"/>
                  <a:pt x="17" y="21"/>
                </a:cubicBezTo>
                <a:cubicBezTo>
                  <a:pt x="16" y="21"/>
                  <a:pt x="11" y="22"/>
                  <a:pt x="10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19"/>
                  <a:pt x="9" y="18"/>
                  <a:pt x="10" y="17"/>
                </a:cubicBezTo>
                <a:cubicBezTo>
                  <a:pt x="10" y="15"/>
                  <a:pt x="9" y="14"/>
                  <a:pt x="9" y="12"/>
                </a:cubicBezTo>
                <a:cubicBezTo>
                  <a:pt x="12" y="11"/>
                  <a:pt x="16" y="12"/>
                  <a:pt x="20" y="11"/>
                </a:cubicBezTo>
                <a:cubicBezTo>
                  <a:pt x="22" y="11"/>
                  <a:pt x="25" y="11"/>
                  <a:pt x="27" y="11"/>
                </a:cubicBezTo>
                <a:cubicBezTo>
                  <a:pt x="35" y="10"/>
                  <a:pt x="43" y="10"/>
                  <a:pt x="50" y="9"/>
                </a:cubicBezTo>
                <a:cubicBezTo>
                  <a:pt x="52" y="9"/>
                  <a:pt x="54" y="10"/>
                  <a:pt x="56" y="10"/>
                </a:cubicBezTo>
                <a:cubicBezTo>
                  <a:pt x="59" y="10"/>
                  <a:pt x="62" y="10"/>
                  <a:pt x="64" y="9"/>
                </a:cubicBezTo>
                <a:cubicBezTo>
                  <a:pt x="67" y="9"/>
                  <a:pt x="73" y="9"/>
                  <a:pt x="75" y="10"/>
                </a:cubicBezTo>
                <a:cubicBezTo>
                  <a:pt x="80" y="11"/>
                  <a:pt x="85" y="10"/>
                  <a:pt x="89" y="9"/>
                </a:cubicBezTo>
                <a:cubicBezTo>
                  <a:pt x="92" y="9"/>
                  <a:pt x="94" y="10"/>
                  <a:pt x="97" y="10"/>
                </a:cubicBezTo>
                <a:cubicBezTo>
                  <a:pt x="99" y="10"/>
                  <a:pt x="102" y="9"/>
                  <a:pt x="104" y="9"/>
                </a:cubicBezTo>
                <a:cubicBezTo>
                  <a:pt x="105" y="9"/>
                  <a:pt x="106" y="9"/>
                  <a:pt x="108" y="9"/>
                </a:cubicBezTo>
                <a:cubicBezTo>
                  <a:pt x="121" y="10"/>
                  <a:pt x="133" y="10"/>
                  <a:pt x="141" y="15"/>
                </a:cubicBezTo>
                <a:cubicBezTo>
                  <a:pt x="143" y="16"/>
                  <a:pt x="145" y="17"/>
                  <a:pt x="146" y="19"/>
                </a:cubicBezTo>
                <a:cubicBezTo>
                  <a:pt x="149" y="22"/>
                  <a:pt x="152" y="32"/>
                  <a:pt x="151" y="39"/>
                </a:cubicBezTo>
                <a:cubicBezTo>
                  <a:pt x="150" y="41"/>
                  <a:pt x="149" y="45"/>
                  <a:pt x="149" y="47"/>
                </a:cubicBezTo>
                <a:cubicBezTo>
                  <a:pt x="150" y="49"/>
                  <a:pt x="152" y="52"/>
                  <a:pt x="152" y="55"/>
                </a:cubicBezTo>
                <a:cubicBezTo>
                  <a:pt x="152" y="57"/>
                  <a:pt x="153" y="59"/>
                  <a:pt x="153" y="61"/>
                </a:cubicBezTo>
                <a:cubicBezTo>
                  <a:pt x="154" y="67"/>
                  <a:pt x="153" y="72"/>
                  <a:pt x="153" y="78"/>
                </a:cubicBezTo>
                <a:cubicBezTo>
                  <a:pt x="153" y="79"/>
                  <a:pt x="153" y="80"/>
                  <a:pt x="154" y="80"/>
                </a:cubicBezTo>
                <a:cubicBezTo>
                  <a:pt x="154" y="85"/>
                  <a:pt x="154" y="94"/>
                  <a:pt x="153" y="98"/>
                </a:cubicBezTo>
                <a:cubicBezTo>
                  <a:pt x="153" y="101"/>
                  <a:pt x="153" y="104"/>
                  <a:pt x="153" y="107"/>
                </a:cubicBezTo>
                <a:cubicBezTo>
                  <a:pt x="153" y="110"/>
                  <a:pt x="153" y="112"/>
                  <a:pt x="153" y="114"/>
                </a:cubicBezTo>
                <a:cubicBezTo>
                  <a:pt x="153" y="118"/>
                  <a:pt x="154" y="123"/>
                  <a:pt x="153" y="126"/>
                </a:cubicBezTo>
                <a:cubicBezTo>
                  <a:pt x="152" y="129"/>
                  <a:pt x="153" y="133"/>
                  <a:pt x="153" y="135"/>
                </a:cubicBezTo>
                <a:cubicBezTo>
                  <a:pt x="152" y="139"/>
                  <a:pt x="154" y="146"/>
                  <a:pt x="151" y="147"/>
                </a:cubicBezTo>
                <a:cubicBezTo>
                  <a:pt x="150" y="148"/>
                  <a:pt x="148" y="147"/>
                  <a:pt x="147" y="146"/>
                </a:cubicBezTo>
                <a:cubicBezTo>
                  <a:pt x="146" y="146"/>
                  <a:pt x="145" y="147"/>
                  <a:pt x="144" y="147"/>
                </a:cubicBezTo>
                <a:cubicBezTo>
                  <a:pt x="143" y="147"/>
                  <a:pt x="143" y="147"/>
                  <a:pt x="143" y="146"/>
                </a:cubicBezTo>
                <a:cubicBezTo>
                  <a:pt x="142" y="145"/>
                  <a:pt x="143" y="144"/>
                  <a:pt x="143" y="142"/>
                </a:cubicBezTo>
                <a:cubicBezTo>
                  <a:pt x="142" y="137"/>
                  <a:pt x="142" y="132"/>
                  <a:pt x="143" y="127"/>
                </a:cubicBezTo>
                <a:cubicBezTo>
                  <a:pt x="143" y="125"/>
                  <a:pt x="142" y="124"/>
                  <a:pt x="143" y="122"/>
                </a:cubicBezTo>
                <a:cubicBezTo>
                  <a:pt x="143" y="119"/>
                  <a:pt x="144" y="113"/>
                  <a:pt x="143" y="109"/>
                </a:cubicBezTo>
                <a:cubicBezTo>
                  <a:pt x="143" y="107"/>
                  <a:pt x="143" y="105"/>
                  <a:pt x="143" y="104"/>
                </a:cubicBezTo>
                <a:cubicBezTo>
                  <a:pt x="143" y="101"/>
                  <a:pt x="143" y="98"/>
                  <a:pt x="143" y="95"/>
                </a:cubicBezTo>
                <a:cubicBezTo>
                  <a:pt x="144" y="94"/>
                  <a:pt x="144" y="93"/>
                  <a:pt x="144" y="92"/>
                </a:cubicBezTo>
                <a:cubicBezTo>
                  <a:pt x="144" y="91"/>
                  <a:pt x="144" y="90"/>
                  <a:pt x="143" y="89"/>
                </a:cubicBezTo>
                <a:cubicBezTo>
                  <a:pt x="143" y="86"/>
                  <a:pt x="144" y="83"/>
                  <a:pt x="143" y="80"/>
                </a:cubicBezTo>
                <a:cubicBezTo>
                  <a:pt x="143" y="78"/>
                  <a:pt x="144" y="76"/>
                  <a:pt x="144" y="75"/>
                </a:cubicBezTo>
                <a:cubicBezTo>
                  <a:pt x="145" y="70"/>
                  <a:pt x="144" y="57"/>
                  <a:pt x="142" y="56"/>
                </a:cubicBezTo>
                <a:cubicBezTo>
                  <a:pt x="140" y="55"/>
                  <a:pt x="137" y="58"/>
                  <a:pt x="136" y="59"/>
                </a:cubicBezTo>
                <a:cubicBezTo>
                  <a:pt x="133" y="60"/>
                  <a:pt x="124" y="62"/>
                  <a:pt x="119" y="62"/>
                </a:cubicBezTo>
                <a:cubicBezTo>
                  <a:pt x="117" y="62"/>
                  <a:pt x="114" y="62"/>
                  <a:pt x="112" y="62"/>
                </a:cubicBezTo>
                <a:cubicBezTo>
                  <a:pt x="110" y="61"/>
                  <a:pt x="103" y="60"/>
                  <a:pt x="101" y="60"/>
                </a:cubicBezTo>
                <a:cubicBezTo>
                  <a:pt x="98" y="61"/>
                  <a:pt x="95" y="61"/>
                  <a:pt x="91" y="61"/>
                </a:cubicBezTo>
                <a:cubicBezTo>
                  <a:pt x="90" y="61"/>
                  <a:pt x="88" y="61"/>
                  <a:pt x="86" y="61"/>
                </a:cubicBezTo>
                <a:cubicBezTo>
                  <a:pt x="85" y="61"/>
                  <a:pt x="83" y="61"/>
                  <a:pt x="82" y="61"/>
                </a:cubicBezTo>
                <a:cubicBezTo>
                  <a:pt x="80" y="60"/>
                  <a:pt x="76" y="61"/>
                  <a:pt x="74" y="61"/>
                </a:cubicBezTo>
                <a:cubicBezTo>
                  <a:pt x="71" y="60"/>
                  <a:pt x="67" y="61"/>
                  <a:pt x="64" y="60"/>
                </a:cubicBezTo>
                <a:cubicBezTo>
                  <a:pt x="60" y="59"/>
                  <a:pt x="57" y="60"/>
                  <a:pt x="54" y="60"/>
                </a:cubicBezTo>
                <a:cubicBezTo>
                  <a:pt x="51" y="60"/>
                  <a:pt x="49" y="60"/>
                  <a:pt x="46" y="60"/>
                </a:cubicBezTo>
                <a:cubicBezTo>
                  <a:pt x="42" y="60"/>
                  <a:pt x="37" y="60"/>
                  <a:pt x="33" y="60"/>
                </a:cubicBezTo>
                <a:cubicBezTo>
                  <a:pt x="32" y="61"/>
                  <a:pt x="29" y="60"/>
                  <a:pt x="28" y="60"/>
                </a:cubicBezTo>
                <a:cubicBezTo>
                  <a:pt x="26" y="60"/>
                  <a:pt x="23" y="60"/>
                  <a:pt x="22" y="61"/>
                </a:cubicBezTo>
                <a:cubicBezTo>
                  <a:pt x="21" y="60"/>
                  <a:pt x="20" y="60"/>
                  <a:pt x="19" y="60"/>
                </a:cubicBezTo>
                <a:cubicBezTo>
                  <a:pt x="16" y="60"/>
                  <a:pt x="14" y="61"/>
                  <a:pt x="12" y="60"/>
                </a:cubicBezTo>
                <a:cubicBezTo>
                  <a:pt x="11" y="58"/>
                  <a:pt x="11" y="54"/>
                  <a:pt x="12" y="52"/>
                </a:cubicBezTo>
                <a:cubicBezTo>
                  <a:pt x="12" y="51"/>
                  <a:pt x="15" y="52"/>
                  <a:pt x="17" y="52"/>
                </a:cubicBezTo>
                <a:cubicBezTo>
                  <a:pt x="19" y="51"/>
                  <a:pt x="22" y="52"/>
                  <a:pt x="24" y="51"/>
                </a:cubicBezTo>
                <a:cubicBezTo>
                  <a:pt x="25" y="51"/>
                  <a:pt x="25" y="51"/>
                  <a:pt x="26" y="51"/>
                </a:cubicBezTo>
                <a:cubicBezTo>
                  <a:pt x="27" y="51"/>
                  <a:pt x="28" y="51"/>
                  <a:pt x="30" y="51"/>
                </a:cubicBezTo>
                <a:cubicBezTo>
                  <a:pt x="34" y="50"/>
                  <a:pt x="41" y="50"/>
                  <a:pt x="46" y="50"/>
                </a:cubicBezTo>
                <a:cubicBezTo>
                  <a:pt x="48" y="50"/>
                  <a:pt x="50" y="50"/>
                  <a:pt x="52" y="49"/>
                </a:cubicBezTo>
                <a:cubicBezTo>
                  <a:pt x="55" y="50"/>
                  <a:pt x="57" y="50"/>
                  <a:pt x="59" y="50"/>
                </a:cubicBezTo>
                <a:cubicBezTo>
                  <a:pt x="60" y="50"/>
                  <a:pt x="61" y="50"/>
                  <a:pt x="62" y="50"/>
                </a:cubicBezTo>
                <a:cubicBezTo>
                  <a:pt x="63" y="50"/>
                  <a:pt x="65" y="50"/>
                  <a:pt x="66" y="50"/>
                </a:cubicBezTo>
                <a:cubicBezTo>
                  <a:pt x="69" y="50"/>
                  <a:pt x="72" y="49"/>
                  <a:pt x="76" y="50"/>
                </a:cubicBezTo>
                <a:cubicBezTo>
                  <a:pt x="77" y="50"/>
                  <a:pt x="79" y="50"/>
                  <a:pt x="80" y="50"/>
                </a:cubicBezTo>
                <a:cubicBezTo>
                  <a:pt x="86" y="49"/>
                  <a:pt x="90" y="50"/>
                  <a:pt x="96" y="51"/>
                </a:cubicBezTo>
                <a:cubicBezTo>
                  <a:pt x="98" y="51"/>
                  <a:pt x="99" y="51"/>
                  <a:pt x="101" y="51"/>
                </a:cubicBezTo>
                <a:cubicBezTo>
                  <a:pt x="103" y="51"/>
                  <a:pt x="105" y="52"/>
                  <a:pt x="107" y="52"/>
                </a:cubicBezTo>
                <a:cubicBezTo>
                  <a:pt x="108" y="51"/>
                  <a:pt x="109" y="51"/>
                  <a:pt x="109" y="51"/>
                </a:cubicBezTo>
                <a:cubicBezTo>
                  <a:pt x="116" y="52"/>
                  <a:pt x="125" y="54"/>
                  <a:pt x="132" y="51"/>
                </a:cubicBezTo>
                <a:cubicBezTo>
                  <a:pt x="134" y="51"/>
                  <a:pt x="136" y="51"/>
                  <a:pt x="137" y="49"/>
                </a:cubicBezTo>
                <a:cubicBezTo>
                  <a:pt x="137" y="46"/>
                  <a:pt x="134" y="44"/>
                  <a:pt x="132" y="44"/>
                </a:cubicBezTo>
                <a:close/>
                <a:moveTo>
                  <a:pt x="101" y="265"/>
                </a:moveTo>
                <a:cubicBezTo>
                  <a:pt x="101" y="266"/>
                  <a:pt x="101" y="267"/>
                  <a:pt x="101" y="268"/>
                </a:cubicBezTo>
                <a:cubicBezTo>
                  <a:pt x="101" y="274"/>
                  <a:pt x="102" y="279"/>
                  <a:pt x="101" y="284"/>
                </a:cubicBezTo>
                <a:cubicBezTo>
                  <a:pt x="100" y="286"/>
                  <a:pt x="101" y="287"/>
                  <a:pt x="101" y="288"/>
                </a:cubicBezTo>
                <a:cubicBezTo>
                  <a:pt x="100" y="294"/>
                  <a:pt x="101" y="301"/>
                  <a:pt x="100" y="307"/>
                </a:cubicBezTo>
                <a:cubicBezTo>
                  <a:pt x="100" y="308"/>
                  <a:pt x="100" y="309"/>
                  <a:pt x="100" y="310"/>
                </a:cubicBezTo>
                <a:cubicBezTo>
                  <a:pt x="98" y="311"/>
                  <a:pt x="88" y="311"/>
                  <a:pt x="85" y="311"/>
                </a:cubicBezTo>
                <a:cubicBezTo>
                  <a:pt x="84" y="311"/>
                  <a:pt x="82" y="310"/>
                  <a:pt x="80" y="310"/>
                </a:cubicBezTo>
                <a:cubicBezTo>
                  <a:pt x="76" y="311"/>
                  <a:pt x="71" y="310"/>
                  <a:pt x="66" y="310"/>
                </a:cubicBezTo>
                <a:cubicBezTo>
                  <a:pt x="60" y="311"/>
                  <a:pt x="51" y="311"/>
                  <a:pt x="45" y="310"/>
                </a:cubicBezTo>
                <a:cubicBezTo>
                  <a:pt x="40" y="309"/>
                  <a:pt x="35" y="310"/>
                  <a:pt x="30" y="309"/>
                </a:cubicBezTo>
                <a:cubicBezTo>
                  <a:pt x="28" y="309"/>
                  <a:pt x="26" y="310"/>
                  <a:pt x="25" y="310"/>
                </a:cubicBezTo>
                <a:cubicBezTo>
                  <a:pt x="21" y="310"/>
                  <a:pt x="16" y="308"/>
                  <a:pt x="15" y="306"/>
                </a:cubicBezTo>
                <a:cubicBezTo>
                  <a:pt x="13" y="303"/>
                  <a:pt x="14" y="298"/>
                  <a:pt x="14" y="294"/>
                </a:cubicBezTo>
                <a:cubicBezTo>
                  <a:pt x="13" y="290"/>
                  <a:pt x="15" y="287"/>
                  <a:pt x="14" y="283"/>
                </a:cubicBezTo>
                <a:cubicBezTo>
                  <a:pt x="14" y="281"/>
                  <a:pt x="14" y="280"/>
                  <a:pt x="14" y="278"/>
                </a:cubicBezTo>
                <a:cubicBezTo>
                  <a:pt x="14" y="275"/>
                  <a:pt x="13" y="272"/>
                  <a:pt x="14" y="268"/>
                </a:cubicBezTo>
                <a:cubicBezTo>
                  <a:pt x="14" y="267"/>
                  <a:pt x="14" y="265"/>
                  <a:pt x="14" y="264"/>
                </a:cubicBezTo>
                <a:cubicBezTo>
                  <a:pt x="14" y="262"/>
                  <a:pt x="15" y="259"/>
                  <a:pt x="14" y="256"/>
                </a:cubicBezTo>
                <a:cubicBezTo>
                  <a:pt x="14" y="253"/>
                  <a:pt x="14" y="249"/>
                  <a:pt x="14" y="246"/>
                </a:cubicBezTo>
                <a:cubicBezTo>
                  <a:pt x="15" y="244"/>
                  <a:pt x="14" y="241"/>
                  <a:pt x="15" y="240"/>
                </a:cubicBezTo>
                <a:cubicBezTo>
                  <a:pt x="17" y="240"/>
                  <a:pt x="18" y="241"/>
                  <a:pt x="20" y="240"/>
                </a:cubicBezTo>
                <a:cubicBezTo>
                  <a:pt x="20" y="240"/>
                  <a:pt x="22" y="239"/>
                  <a:pt x="23" y="240"/>
                </a:cubicBezTo>
                <a:cubicBezTo>
                  <a:pt x="24" y="240"/>
                  <a:pt x="24" y="243"/>
                  <a:pt x="26" y="244"/>
                </a:cubicBezTo>
                <a:cubicBezTo>
                  <a:pt x="30" y="245"/>
                  <a:pt x="35" y="244"/>
                  <a:pt x="39" y="243"/>
                </a:cubicBezTo>
                <a:cubicBezTo>
                  <a:pt x="42" y="243"/>
                  <a:pt x="44" y="243"/>
                  <a:pt x="46" y="242"/>
                </a:cubicBezTo>
                <a:cubicBezTo>
                  <a:pt x="47" y="242"/>
                  <a:pt x="48" y="240"/>
                  <a:pt x="50" y="240"/>
                </a:cubicBezTo>
                <a:cubicBezTo>
                  <a:pt x="50" y="239"/>
                  <a:pt x="51" y="239"/>
                  <a:pt x="51" y="238"/>
                </a:cubicBezTo>
                <a:cubicBezTo>
                  <a:pt x="53" y="237"/>
                  <a:pt x="53" y="231"/>
                  <a:pt x="51" y="230"/>
                </a:cubicBezTo>
                <a:cubicBezTo>
                  <a:pt x="50" y="228"/>
                  <a:pt x="45" y="228"/>
                  <a:pt x="42" y="229"/>
                </a:cubicBezTo>
                <a:cubicBezTo>
                  <a:pt x="40" y="229"/>
                  <a:pt x="37" y="229"/>
                  <a:pt x="34" y="229"/>
                </a:cubicBezTo>
                <a:cubicBezTo>
                  <a:pt x="31" y="229"/>
                  <a:pt x="28" y="229"/>
                  <a:pt x="24" y="229"/>
                </a:cubicBezTo>
                <a:cubicBezTo>
                  <a:pt x="22" y="228"/>
                  <a:pt x="20" y="229"/>
                  <a:pt x="18" y="228"/>
                </a:cubicBezTo>
                <a:cubicBezTo>
                  <a:pt x="12" y="226"/>
                  <a:pt x="15" y="216"/>
                  <a:pt x="14" y="210"/>
                </a:cubicBezTo>
                <a:cubicBezTo>
                  <a:pt x="13" y="206"/>
                  <a:pt x="13" y="200"/>
                  <a:pt x="15" y="197"/>
                </a:cubicBezTo>
                <a:cubicBezTo>
                  <a:pt x="16" y="196"/>
                  <a:pt x="16" y="197"/>
                  <a:pt x="17" y="197"/>
                </a:cubicBezTo>
                <a:cubicBezTo>
                  <a:pt x="19" y="197"/>
                  <a:pt x="21" y="196"/>
                  <a:pt x="22" y="197"/>
                </a:cubicBezTo>
                <a:cubicBezTo>
                  <a:pt x="24" y="198"/>
                  <a:pt x="23" y="200"/>
                  <a:pt x="24" y="203"/>
                </a:cubicBezTo>
                <a:cubicBezTo>
                  <a:pt x="24" y="205"/>
                  <a:pt x="24" y="207"/>
                  <a:pt x="25" y="209"/>
                </a:cubicBezTo>
                <a:cubicBezTo>
                  <a:pt x="25" y="212"/>
                  <a:pt x="24" y="216"/>
                  <a:pt x="25" y="218"/>
                </a:cubicBezTo>
                <a:cubicBezTo>
                  <a:pt x="25" y="220"/>
                  <a:pt x="28" y="220"/>
                  <a:pt x="30" y="220"/>
                </a:cubicBezTo>
                <a:cubicBezTo>
                  <a:pt x="35" y="219"/>
                  <a:pt x="41" y="220"/>
                  <a:pt x="46" y="220"/>
                </a:cubicBezTo>
                <a:cubicBezTo>
                  <a:pt x="48" y="219"/>
                  <a:pt x="52" y="220"/>
                  <a:pt x="52" y="218"/>
                </a:cubicBezTo>
                <a:cubicBezTo>
                  <a:pt x="52" y="215"/>
                  <a:pt x="52" y="215"/>
                  <a:pt x="52" y="215"/>
                </a:cubicBezTo>
                <a:cubicBezTo>
                  <a:pt x="53" y="207"/>
                  <a:pt x="47" y="209"/>
                  <a:pt x="41" y="207"/>
                </a:cubicBezTo>
                <a:cubicBezTo>
                  <a:pt x="39" y="207"/>
                  <a:pt x="39" y="207"/>
                  <a:pt x="38" y="206"/>
                </a:cubicBezTo>
                <a:cubicBezTo>
                  <a:pt x="34" y="200"/>
                  <a:pt x="37" y="195"/>
                  <a:pt x="35" y="187"/>
                </a:cubicBezTo>
                <a:cubicBezTo>
                  <a:pt x="33" y="186"/>
                  <a:pt x="30" y="187"/>
                  <a:pt x="27" y="187"/>
                </a:cubicBezTo>
                <a:cubicBezTo>
                  <a:pt x="25" y="187"/>
                  <a:pt x="22" y="187"/>
                  <a:pt x="20" y="187"/>
                </a:cubicBezTo>
                <a:cubicBezTo>
                  <a:pt x="18" y="187"/>
                  <a:pt x="15" y="187"/>
                  <a:pt x="14" y="186"/>
                </a:cubicBezTo>
                <a:cubicBezTo>
                  <a:pt x="13" y="185"/>
                  <a:pt x="14" y="180"/>
                  <a:pt x="14" y="178"/>
                </a:cubicBezTo>
                <a:cubicBezTo>
                  <a:pt x="17" y="176"/>
                  <a:pt x="22" y="178"/>
                  <a:pt x="26" y="177"/>
                </a:cubicBezTo>
                <a:cubicBezTo>
                  <a:pt x="31" y="177"/>
                  <a:pt x="37" y="178"/>
                  <a:pt x="42" y="177"/>
                </a:cubicBezTo>
                <a:cubicBezTo>
                  <a:pt x="45" y="176"/>
                  <a:pt x="47" y="178"/>
                  <a:pt x="50" y="177"/>
                </a:cubicBezTo>
                <a:cubicBezTo>
                  <a:pt x="53" y="177"/>
                  <a:pt x="57" y="178"/>
                  <a:pt x="61" y="178"/>
                </a:cubicBezTo>
                <a:cubicBezTo>
                  <a:pt x="66" y="177"/>
                  <a:pt x="76" y="178"/>
                  <a:pt x="81" y="179"/>
                </a:cubicBezTo>
                <a:cubicBezTo>
                  <a:pt x="83" y="179"/>
                  <a:pt x="86" y="178"/>
                  <a:pt x="88" y="178"/>
                </a:cubicBezTo>
                <a:cubicBezTo>
                  <a:pt x="89" y="179"/>
                  <a:pt x="90" y="179"/>
                  <a:pt x="92" y="180"/>
                </a:cubicBezTo>
                <a:cubicBezTo>
                  <a:pt x="94" y="180"/>
                  <a:pt x="97" y="179"/>
                  <a:pt x="98" y="180"/>
                </a:cubicBezTo>
                <a:cubicBezTo>
                  <a:pt x="99" y="180"/>
                  <a:pt x="99" y="181"/>
                  <a:pt x="99" y="181"/>
                </a:cubicBezTo>
                <a:cubicBezTo>
                  <a:pt x="99" y="182"/>
                  <a:pt x="99" y="183"/>
                  <a:pt x="99" y="184"/>
                </a:cubicBezTo>
                <a:cubicBezTo>
                  <a:pt x="98" y="186"/>
                  <a:pt x="100" y="187"/>
                  <a:pt x="99" y="189"/>
                </a:cubicBezTo>
                <a:cubicBezTo>
                  <a:pt x="95" y="190"/>
                  <a:pt x="89" y="188"/>
                  <a:pt x="85" y="189"/>
                </a:cubicBezTo>
                <a:cubicBezTo>
                  <a:pt x="82" y="189"/>
                  <a:pt x="80" y="187"/>
                  <a:pt x="79" y="189"/>
                </a:cubicBezTo>
                <a:cubicBezTo>
                  <a:pt x="78" y="191"/>
                  <a:pt x="78" y="193"/>
                  <a:pt x="79" y="194"/>
                </a:cubicBezTo>
                <a:cubicBezTo>
                  <a:pt x="79" y="198"/>
                  <a:pt x="77" y="207"/>
                  <a:pt x="75" y="209"/>
                </a:cubicBezTo>
                <a:cubicBezTo>
                  <a:pt x="71" y="212"/>
                  <a:pt x="63" y="205"/>
                  <a:pt x="62" y="213"/>
                </a:cubicBezTo>
                <a:cubicBezTo>
                  <a:pt x="60" y="222"/>
                  <a:pt x="71" y="220"/>
                  <a:pt x="77" y="220"/>
                </a:cubicBezTo>
                <a:cubicBezTo>
                  <a:pt x="79" y="219"/>
                  <a:pt x="80" y="220"/>
                  <a:pt x="81" y="220"/>
                </a:cubicBezTo>
                <a:cubicBezTo>
                  <a:pt x="83" y="221"/>
                  <a:pt x="86" y="221"/>
                  <a:pt x="88" y="220"/>
                </a:cubicBezTo>
                <a:cubicBezTo>
                  <a:pt x="90" y="218"/>
                  <a:pt x="89" y="215"/>
                  <a:pt x="88" y="211"/>
                </a:cubicBezTo>
                <a:cubicBezTo>
                  <a:pt x="89" y="210"/>
                  <a:pt x="89" y="209"/>
                  <a:pt x="89" y="208"/>
                </a:cubicBezTo>
                <a:cubicBezTo>
                  <a:pt x="90" y="205"/>
                  <a:pt x="89" y="203"/>
                  <a:pt x="90" y="202"/>
                </a:cubicBezTo>
                <a:cubicBezTo>
                  <a:pt x="91" y="201"/>
                  <a:pt x="96" y="202"/>
                  <a:pt x="98" y="202"/>
                </a:cubicBezTo>
                <a:cubicBezTo>
                  <a:pt x="99" y="203"/>
                  <a:pt x="99" y="209"/>
                  <a:pt x="99" y="212"/>
                </a:cubicBezTo>
                <a:cubicBezTo>
                  <a:pt x="99" y="215"/>
                  <a:pt x="100" y="217"/>
                  <a:pt x="99" y="220"/>
                </a:cubicBezTo>
                <a:cubicBezTo>
                  <a:pt x="99" y="221"/>
                  <a:pt x="99" y="222"/>
                  <a:pt x="99" y="224"/>
                </a:cubicBezTo>
                <a:cubicBezTo>
                  <a:pt x="99" y="224"/>
                  <a:pt x="95" y="228"/>
                  <a:pt x="95" y="229"/>
                </a:cubicBezTo>
                <a:cubicBezTo>
                  <a:pt x="89" y="232"/>
                  <a:pt x="78" y="228"/>
                  <a:pt x="71" y="229"/>
                </a:cubicBezTo>
                <a:cubicBezTo>
                  <a:pt x="69" y="230"/>
                  <a:pt x="65" y="228"/>
                  <a:pt x="63" y="229"/>
                </a:cubicBezTo>
                <a:cubicBezTo>
                  <a:pt x="61" y="230"/>
                  <a:pt x="60" y="237"/>
                  <a:pt x="62" y="239"/>
                </a:cubicBezTo>
                <a:cubicBezTo>
                  <a:pt x="63" y="240"/>
                  <a:pt x="64" y="240"/>
                  <a:pt x="66" y="241"/>
                </a:cubicBezTo>
                <a:cubicBezTo>
                  <a:pt x="68" y="242"/>
                  <a:pt x="71" y="244"/>
                  <a:pt x="73" y="244"/>
                </a:cubicBezTo>
                <a:cubicBezTo>
                  <a:pt x="76" y="245"/>
                  <a:pt x="82" y="245"/>
                  <a:pt x="83" y="245"/>
                </a:cubicBezTo>
                <a:cubicBezTo>
                  <a:pt x="85" y="245"/>
                  <a:pt x="86" y="245"/>
                  <a:pt x="88" y="245"/>
                </a:cubicBezTo>
                <a:cubicBezTo>
                  <a:pt x="90" y="245"/>
                  <a:pt x="90" y="243"/>
                  <a:pt x="92" y="243"/>
                </a:cubicBezTo>
                <a:cubicBezTo>
                  <a:pt x="92" y="243"/>
                  <a:pt x="92" y="243"/>
                  <a:pt x="92" y="243"/>
                </a:cubicBezTo>
                <a:cubicBezTo>
                  <a:pt x="93" y="243"/>
                  <a:pt x="95" y="244"/>
                  <a:pt x="97" y="243"/>
                </a:cubicBezTo>
                <a:cubicBezTo>
                  <a:pt x="98" y="243"/>
                  <a:pt x="98" y="243"/>
                  <a:pt x="99" y="243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100" y="243"/>
                  <a:pt x="100" y="243"/>
                  <a:pt x="100" y="244"/>
                </a:cubicBezTo>
                <a:cubicBezTo>
                  <a:pt x="100" y="244"/>
                  <a:pt x="100" y="244"/>
                  <a:pt x="100" y="244"/>
                </a:cubicBezTo>
                <a:cubicBezTo>
                  <a:pt x="102" y="246"/>
                  <a:pt x="100" y="256"/>
                  <a:pt x="101" y="260"/>
                </a:cubicBezTo>
                <a:cubicBezTo>
                  <a:pt x="101" y="261"/>
                  <a:pt x="102" y="263"/>
                  <a:pt x="101" y="265"/>
                </a:cubicBezTo>
                <a:close/>
                <a:moveTo>
                  <a:pt x="14" y="157"/>
                </a:moveTo>
                <a:cubicBezTo>
                  <a:pt x="15" y="157"/>
                  <a:pt x="18" y="156"/>
                  <a:pt x="19" y="156"/>
                </a:cubicBezTo>
                <a:cubicBezTo>
                  <a:pt x="20" y="156"/>
                  <a:pt x="21" y="157"/>
                  <a:pt x="22" y="157"/>
                </a:cubicBezTo>
                <a:cubicBezTo>
                  <a:pt x="27" y="156"/>
                  <a:pt x="35" y="156"/>
                  <a:pt x="41" y="155"/>
                </a:cubicBezTo>
                <a:cubicBezTo>
                  <a:pt x="42" y="155"/>
                  <a:pt x="43" y="156"/>
                  <a:pt x="43" y="156"/>
                </a:cubicBezTo>
                <a:cubicBezTo>
                  <a:pt x="44" y="156"/>
                  <a:pt x="45" y="155"/>
                  <a:pt x="46" y="155"/>
                </a:cubicBezTo>
                <a:cubicBezTo>
                  <a:pt x="47" y="155"/>
                  <a:pt x="48" y="156"/>
                  <a:pt x="49" y="156"/>
                </a:cubicBezTo>
                <a:cubicBezTo>
                  <a:pt x="51" y="156"/>
                  <a:pt x="57" y="156"/>
                  <a:pt x="58" y="155"/>
                </a:cubicBezTo>
                <a:cubicBezTo>
                  <a:pt x="61" y="156"/>
                  <a:pt x="64" y="156"/>
                  <a:pt x="67" y="156"/>
                </a:cubicBezTo>
                <a:cubicBezTo>
                  <a:pt x="69" y="156"/>
                  <a:pt x="70" y="156"/>
                  <a:pt x="72" y="156"/>
                </a:cubicBezTo>
                <a:cubicBezTo>
                  <a:pt x="77" y="157"/>
                  <a:pt x="82" y="157"/>
                  <a:pt x="87" y="157"/>
                </a:cubicBezTo>
                <a:cubicBezTo>
                  <a:pt x="91" y="158"/>
                  <a:pt x="98" y="157"/>
                  <a:pt x="100" y="160"/>
                </a:cubicBezTo>
                <a:cubicBezTo>
                  <a:pt x="100" y="161"/>
                  <a:pt x="99" y="162"/>
                  <a:pt x="99" y="163"/>
                </a:cubicBezTo>
                <a:cubicBezTo>
                  <a:pt x="98" y="164"/>
                  <a:pt x="99" y="166"/>
                  <a:pt x="99" y="168"/>
                </a:cubicBezTo>
                <a:cubicBezTo>
                  <a:pt x="96" y="170"/>
                  <a:pt x="91" y="168"/>
                  <a:pt x="88" y="168"/>
                </a:cubicBezTo>
                <a:cubicBezTo>
                  <a:pt x="87" y="167"/>
                  <a:pt x="85" y="168"/>
                  <a:pt x="83" y="167"/>
                </a:cubicBezTo>
                <a:cubicBezTo>
                  <a:pt x="82" y="167"/>
                  <a:pt x="81" y="167"/>
                  <a:pt x="80" y="167"/>
                </a:cubicBezTo>
                <a:cubicBezTo>
                  <a:pt x="78" y="167"/>
                  <a:pt x="76" y="166"/>
                  <a:pt x="74" y="167"/>
                </a:cubicBezTo>
                <a:cubicBezTo>
                  <a:pt x="73" y="167"/>
                  <a:pt x="72" y="167"/>
                  <a:pt x="70" y="167"/>
                </a:cubicBezTo>
                <a:cubicBezTo>
                  <a:pt x="69" y="167"/>
                  <a:pt x="68" y="166"/>
                  <a:pt x="66" y="166"/>
                </a:cubicBezTo>
                <a:cubicBezTo>
                  <a:pt x="63" y="167"/>
                  <a:pt x="56" y="167"/>
                  <a:pt x="53" y="166"/>
                </a:cubicBezTo>
                <a:cubicBezTo>
                  <a:pt x="50" y="166"/>
                  <a:pt x="48" y="166"/>
                  <a:pt x="45" y="166"/>
                </a:cubicBezTo>
                <a:cubicBezTo>
                  <a:pt x="43" y="166"/>
                  <a:pt x="40" y="166"/>
                  <a:pt x="37" y="166"/>
                </a:cubicBezTo>
                <a:cubicBezTo>
                  <a:pt x="36" y="166"/>
                  <a:pt x="35" y="166"/>
                  <a:pt x="34" y="166"/>
                </a:cubicBezTo>
                <a:cubicBezTo>
                  <a:pt x="32" y="166"/>
                  <a:pt x="31" y="166"/>
                  <a:pt x="30" y="167"/>
                </a:cubicBezTo>
                <a:cubicBezTo>
                  <a:pt x="28" y="167"/>
                  <a:pt x="26" y="167"/>
                  <a:pt x="24" y="167"/>
                </a:cubicBezTo>
                <a:cubicBezTo>
                  <a:pt x="21" y="167"/>
                  <a:pt x="16" y="168"/>
                  <a:pt x="14" y="165"/>
                </a:cubicBezTo>
                <a:cubicBezTo>
                  <a:pt x="13" y="164"/>
                  <a:pt x="14" y="163"/>
                  <a:pt x="15" y="162"/>
                </a:cubicBezTo>
                <a:cubicBezTo>
                  <a:pt x="15" y="160"/>
                  <a:pt x="14" y="159"/>
                  <a:pt x="14" y="157"/>
                </a:cubicBezTo>
                <a:close/>
                <a:moveTo>
                  <a:pt x="103" y="140"/>
                </a:moveTo>
                <a:cubicBezTo>
                  <a:pt x="102" y="140"/>
                  <a:pt x="101" y="140"/>
                  <a:pt x="100" y="139"/>
                </a:cubicBezTo>
                <a:cubicBezTo>
                  <a:pt x="97" y="139"/>
                  <a:pt x="95" y="140"/>
                  <a:pt x="92" y="140"/>
                </a:cubicBezTo>
                <a:cubicBezTo>
                  <a:pt x="90" y="140"/>
                  <a:pt x="87" y="140"/>
                  <a:pt x="85" y="140"/>
                </a:cubicBezTo>
                <a:cubicBezTo>
                  <a:pt x="83" y="140"/>
                  <a:pt x="81" y="140"/>
                  <a:pt x="79" y="139"/>
                </a:cubicBezTo>
                <a:cubicBezTo>
                  <a:pt x="78" y="139"/>
                  <a:pt x="77" y="139"/>
                  <a:pt x="76" y="140"/>
                </a:cubicBezTo>
                <a:cubicBezTo>
                  <a:pt x="75" y="140"/>
                  <a:pt x="70" y="139"/>
                  <a:pt x="68" y="139"/>
                </a:cubicBezTo>
                <a:cubicBezTo>
                  <a:pt x="67" y="139"/>
                  <a:pt x="65" y="139"/>
                  <a:pt x="64" y="140"/>
                </a:cubicBezTo>
                <a:cubicBezTo>
                  <a:pt x="61" y="140"/>
                  <a:pt x="58" y="139"/>
                  <a:pt x="55" y="139"/>
                </a:cubicBezTo>
                <a:cubicBezTo>
                  <a:pt x="53" y="138"/>
                  <a:pt x="52" y="139"/>
                  <a:pt x="50" y="140"/>
                </a:cubicBezTo>
                <a:cubicBezTo>
                  <a:pt x="48" y="140"/>
                  <a:pt x="46" y="138"/>
                  <a:pt x="44" y="140"/>
                </a:cubicBezTo>
                <a:cubicBezTo>
                  <a:pt x="43" y="142"/>
                  <a:pt x="43" y="145"/>
                  <a:pt x="42" y="145"/>
                </a:cubicBezTo>
                <a:cubicBezTo>
                  <a:pt x="41" y="145"/>
                  <a:pt x="40" y="145"/>
                  <a:pt x="39" y="144"/>
                </a:cubicBezTo>
                <a:cubicBezTo>
                  <a:pt x="36" y="144"/>
                  <a:pt x="34" y="145"/>
                  <a:pt x="34" y="142"/>
                </a:cubicBezTo>
                <a:cubicBezTo>
                  <a:pt x="34" y="142"/>
                  <a:pt x="34" y="141"/>
                  <a:pt x="34" y="140"/>
                </a:cubicBezTo>
                <a:cubicBezTo>
                  <a:pt x="34" y="139"/>
                  <a:pt x="34" y="138"/>
                  <a:pt x="34" y="136"/>
                </a:cubicBezTo>
                <a:cubicBezTo>
                  <a:pt x="35" y="133"/>
                  <a:pt x="38" y="131"/>
                  <a:pt x="42" y="130"/>
                </a:cubicBezTo>
                <a:cubicBezTo>
                  <a:pt x="44" y="130"/>
                  <a:pt x="45" y="130"/>
                  <a:pt x="47" y="130"/>
                </a:cubicBezTo>
                <a:cubicBezTo>
                  <a:pt x="50" y="130"/>
                  <a:pt x="54" y="129"/>
                  <a:pt x="58" y="130"/>
                </a:cubicBezTo>
                <a:cubicBezTo>
                  <a:pt x="60" y="130"/>
                  <a:pt x="65" y="130"/>
                  <a:pt x="67" y="129"/>
                </a:cubicBezTo>
                <a:cubicBezTo>
                  <a:pt x="69" y="129"/>
                  <a:pt x="71" y="129"/>
                  <a:pt x="72" y="129"/>
                </a:cubicBezTo>
                <a:cubicBezTo>
                  <a:pt x="75" y="129"/>
                  <a:pt x="79" y="129"/>
                  <a:pt x="81" y="129"/>
                </a:cubicBezTo>
                <a:cubicBezTo>
                  <a:pt x="83" y="129"/>
                  <a:pt x="84" y="130"/>
                  <a:pt x="86" y="130"/>
                </a:cubicBezTo>
                <a:cubicBezTo>
                  <a:pt x="89" y="130"/>
                  <a:pt x="93" y="130"/>
                  <a:pt x="96" y="129"/>
                </a:cubicBezTo>
                <a:cubicBezTo>
                  <a:pt x="97" y="130"/>
                  <a:pt x="99" y="130"/>
                  <a:pt x="100" y="130"/>
                </a:cubicBezTo>
                <a:cubicBezTo>
                  <a:pt x="101" y="130"/>
                  <a:pt x="102" y="130"/>
                  <a:pt x="103" y="130"/>
                </a:cubicBezTo>
                <a:cubicBezTo>
                  <a:pt x="105" y="130"/>
                  <a:pt x="106" y="131"/>
                  <a:pt x="108" y="130"/>
                </a:cubicBezTo>
                <a:cubicBezTo>
                  <a:pt x="109" y="130"/>
                  <a:pt x="110" y="131"/>
                  <a:pt x="111" y="131"/>
                </a:cubicBezTo>
                <a:cubicBezTo>
                  <a:pt x="113" y="131"/>
                  <a:pt x="114" y="131"/>
                  <a:pt x="115" y="132"/>
                </a:cubicBezTo>
                <a:cubicBezTo>
                  <a:pt x="117" y="132"/>
                  <a:pt x="120" y="133"/>
                  <a:pt x="122" y="132"/>
                </a:cubicBezTo>
                <a:cubicBezTo>
                  <a:pt x="122" y="130"/>
                  <a:pt x="123" y="126"/>
                  <a:pt x="123" y="124"/>
                </a:cubicBezTo>
                <a:cubicBezTo>
                  <a:pt x="121" y="121"/>
                  <a:pt x="118" y="122"/>
                  <a:pt x="115" y="121"/>
                </a:cubicBezTo>
                <a:cubicBezTo>
                  <a:pt x="114" y="121"/>
                  <a:pt x="113" y="121"/>
                  <a:pt x="112" y="120"/>
                </a:cubicBezTo>
                <a:cubicBezTo>
                  <a:pt x="111" y="120"/>
                  <a:pt x="110" y="121"/>
                  <a:pt x="109" y="121"/>
                </a:cubicBezTo>
                <a:cubicBezTo>
                  <a:pt x="107" y="120"/>
                  <a:pt x="106" y="120"/>
                  <a:pt x="105" y="120"/>
                </a:cubicBezTo>
                <a:cubicBezTo>
                  <a:pt x="103" y="120"/>
                  <a:pt x="100" y="120"/>
                  <a:pt x="98" y="120"/>
                </a:cubicBezTo>
                <a:cubicBezTo>
                  <a:pt x="95" y="119"/>
                  <a:pt x="93" y="120"/>
                  <a:pt x="90" y="119"/>
                </a:cubicBezTo>
                <a:cubicBezTo>
                  <a:pt x="89" y="119"/>
                  <a:pt x="88" y="119"/>
                  <a:pt x="87" y="119"/>
                </a:cubicBezTo>
                <a:cubicBezTo>
                  <a:pt x="85" y="119"/>
                  <a:pt x="84" y="119"/>
                  <a:pt x="82" y="119"/>
                </a:cubicBezTo>
                <a:cubicBezTo>
                  <a:pt x="80" y="119"/>
                  <a:pt x="77" y="118"/>
                  <a:pt x="75" y="119"/>
                </a:cubicBezTo>
                <a:cubicBezTo>
                  <a:pt x="74" y="119"/>
                  <a:pt x="73" y="119"/>
                  <a:pt x="72" y="119"/>
                </a:cubicBezTo>
                <a:cubicBezTo>
                  <a:pt x="67" y="118"/>
                  <a:pt x="62" y="119"/>
                  <a:pt x="58" y="119"/>
                </a:cubicBezTo>
                <a:cubicBezTo>
                  <a:pt x="56" y="119"/>
                  <a:pt x="55" y="119"/>
                  <a:pt x="53" y="119"/>
                </a:cubicBezTo>
                <a:cubicBezTo>
                  <a:pt x="50" y="118"/>
                  <a:pt x="49" y="119"/>
                  <a:pt x="47" y="119"/>
                </a:cubicBezTo>
                <a:cubicBezTo>
                  <a:pt x="42" y="120"/>
                  <a:pt x="39" y="119"/>
                  <a:pt x="34" y="119"/>
                </a:cubicBezTo>
                <a:cubicBezTo>
                  <a:pt x="30" y="120"/>
                  <a:pt x="26" y="120"/>
                  <a:pt x="22" y="121"/>
                </a:cubicBezTo>
                <a:cubicBezTo>
                  <a:pt x="20" y="124"/>
                  <a:pt x="22" y="132"/>
                  <a:pt x="22" y="135"/>
                </a:cubicBezTo>
                <a:cubicBezTo>
                  <a:pt x="22" y="136"/>
                  <a:pt x="22" y="137"/>
                  <a:pt x="21" y="138"/>
                </a:cubicBezTo>
                <a:cubicBezTo>
                  <a:pt x="21" y="140"/>
                  <a:pt x="22" y="143"/>
                  <a:pt x="21" y="144"/>
                </a:cubicBezTo>
                <a:cubicBezTo>
                  <a:pt x="20" y="145"/>
                  <a:pt x="14" y="145"/>
                  <a:pt x="13" y="145"/>
                </a:cubicBezTo>
                <a:cubicBezTo>
                  <a:pt x="10" y="143"/>
                  <a:pt x="12" y="142"/>
                  <a:pt x="12" y="140"/>
                </a:cubicBezTo>
                <a:cubicBezTo>
                  <a:pt x="12" y="139"/>
                  <a:pt x="11" y="138"/>
                  <a:pt x="12" y="137"/>
                </a:cubicBezTo>
                <a:cubicBezTo>
                  <a:pt x="13" y="130"/>
                  <a:pt x="10" y="123"/>
                  <a:pt x="12" y="116"/>
                </a:cubicBezTo>
                <a:cubicBezTo>
                  <a:pt x="12" y="115"/>
                  <a:pt x="11" y="113"/>
                  <a:pt x="11" y="111"/>
                </a:cubicBezTo>
                <a:cubicBezTo>
                  <a:pt x="12" y="110"/>
                  <a:pt x="12" y="109"/>
                  <a:pt x="12" y="107"/>
                </a:cubicBezTo>
                <a:cubicBezTo>
                  <a:pt x="13" y="105"/>
                  <a:pt x="12" y="103"/>
                  <a:pt x="12" y="101"/>
                </a:cubicBezTo>
                <a:cubicBezTo>
                  <a:pt x="12" y="96"/>
                  <a:pt x="12" y="91"/>
                  <a:pt x="13" y="86"/>
                </a:cubicBezTo>
                <a:cubicBezTo>
                  <a:pt x="12" y="85"/>
                  <a:pt x="12" y="84"/>
                  <a:pt x="12" y="83"/>
                </a:cubicBezTo>
                <a:cubicBezTo>
                  <a:pt x="12" y="82"/>
                  <a:pt x="13" y="77"/>
                  <a:pt x="14" y="76"/>
                </a:cubicBezTo>
                <a:cubicBezTo>
                  <a:pt x="16" y="72"/>
                  <a:pt x="21" y="73"/>
                  <a:pt x="26" y="72"/>
                </a:cubicBezTo>
                <a:cubicBezTo>
                  <a:pt x="28" y="71"/>
                  <a:pt x="31" y="70"/>
                  <a:pt x="33" y="71"/>
                </a:cubicBezTo>
                <a:cubicBezTo>
                  <a:pt x="34" y="71"/>
                  <a:pt x="35" y="71"/>
                  <a:pt x="36" y="71"/>
                </a:cubicBezTo>
                <a:cubicBezTo>
                  <a:pt x="42" y="71"/>
                  <a:pt x="49" y="71"/>
                  <a:pt x="54" y="71"/>
                </a:cubicBezTo>
                <a:cubicBezTo>
                  <a:pt x="55" y="71"/>
                  <a:pt x="56" y="71"/>
                  <a:pt x="57" y="71"/>
                </a:cubicBezTo>
                <a:cubicBezTo>
                  <a:pt x="59" y="71"/>
                  <a:pt x="62" y="71"/>
                  <a:pt x="65" y="70"/>
                </a:cubicBezTo>
                <a:cubicBezTo>
                  <a:pt x="69" y="70"/>
                  <a:pt x="73" y="72"/>
                  <a:pt x="76" y="70"/>
                </a:cubicBezTo>
                <a:cubicBezTo>
                  <a:pt x="78" y="70"/>
                  <a:pt x="81" y="70"/>
                  <a:pt x="83" y="70"/>
                </a:cubicBezTo>
                <a:cubicBezTo>
                  <a:pt x="87" y="70"/>
                  <a:pt x="92" y="70"/>
                  <a:pt x="95" y="71"/>
                </a:cubicBezTo>
                <a:cubicBezTo>
                  <a:pt x="97" y="71"/>
                  <a:pt x="98" y="71"/>
                  <a:pt x="100" y="71"/>
                </a:cubicBezTo>
                <a:cubicBezTo>
                  <a:pt x="103" y="71"/>
                  <a:pt x="105" y="72"/>
                  <a:pt x="108" y="72"/>
                </a:cubicBezTo>
                <a:cubicBezTo>
                  <a:pt x="111" y="73"/>
                  <a:pt x="114" y="72"/>
                  <a:pt x="117" y="73"/>
                </a:cubicBezTo>
                <a:cubicBezTo>
                  <a:pt x="121" y="74"/>
                  <a:pt x="127" y="73"/>
                  <a:pt x="130" y="75"/>
                </a:cubicBezTo>
                <a:cubicBezTo>
                  <a:pt x="134" y="78"/>
                  <a:pt x="131" y="85"/>
                  <a:pt x="132" y="91"/>
                </a:cubicBezTo>
                <a:cubicBezTo>
                  <a:pt x="133" y="96"/>
                  <a:pt x="133" y="103"/>
                  <a:pt x="132" y="108"/>
                </a:cubicBezTo>
                <a:cubicBezTo>
                  <a:pt x="132" y="109"/>
                  <a:pt x="132" y="110"/>
                  <a:pt x="132" y="110"/>
                </a:cubicBezTo>
                <a:cubicBezTo>
                  <a:pt x="132" y="112"/>
                  <a:pt x="133" y="115"/>
                  <a:pt x="132" y="117"/>
                </a:cubicBezTo>
                <a:cubicBezTo>
                  <a:pt x="132" y="118"/>
                  <a:pt x="132" y="119"/>
                  <a:pt x="131" y="120"/>
                </a:cubicBezTo>
                <a:cubicBezTo>
                  <a:pt x="131" y="121"/>
                  <a:pt x="132" y="122"/>
                  <a:pt x="132" y="123"/>
                </a:cubicBezTo>
                <a:cubicBezTo>
                  <a:pt x="131" y="124"/>
                  <a:pt x="131" y="125"/>
                  <a:pt x="131" y="125"/>
                </a:cubicBezTo>
                <a:cubicBezTo>
                  <a:pt x="130" y="130"/>
                  <a:pt x="132" y="137"/>
                  <a:pt x="129" y="140"/>
                </a:cubicBezTo>
                <a:cubicBezTo>
                  <a:pt x="125" y="143"/>
                  <a:pt x="122" y="143"/>
                  <a:pt x="116" y="142"/>
                </a:cubicBezTo>
                <a:cubicBezTo>
                  <a:pt x="115" y="142"/>
                  <a:pt x="113" y="142"/>
                  <a:pt x="111" y="142"/>
                </a:cubicBezTo>
                <a:cubicBezTo>
                  <a:pt x="110" y="141"/>
                  <a:pt x="109" y="141"/>
                  <a:pt x="109" y="140"/>
                </a:cubicBezTo>
                <a:cubicBezTo>
                  <a:pt x="107" y="140"/>
                  <a:pt x="105" y="140"/>
                  <a:pt x="103" y="140"/>
                </a:cubicBezTo>
                <a:close/>
                <a:moveTo>
                  <a:pt x="111" y="183"/>
                </a:moveTo>
                <a:cubicBezTo>
                  <a:pt x="110" y="178"/>
                  <a:pt x="110" y="171"/>
                  <a:pt x="110" y="167"/>
                </a:cubicBezTo>
                <a:cubicBezTo>
                  <a:pt x="111" y="163"/>
                  <a:pt x="109" y="159"/>
                  <a:pt x="111" y="158"/>
                </a:cubicBezTo>
                <a:cubicBezTo>
                  <a:pt x="113" y="159"/>
                  <a:pt x="118" y="158"/>
                  <a:pt x="120" y="157"/>
                </a:cubicBezTo>
                <a:cubicBezTo>
                  <a:pt x="120" y="157"/>
                  <a:pt x="121" y="157"/>
                  <a:pt x="121" y="157"/>
                </a:cubicBezTo>
                <a:cubicBezTo>
                  <a:pt x="122" y="159"/>
                  <a:pt x="122" y="161"/>
                  <a:pt x="123" y="162"/>
                </a:cubicBezTo>
                <a:cubicBezTo>
                  <a:pt x="124" y="163"/>
                  <a:pt x="126" y="162"/>
                  <a:pt x="128" y="163"/>
                </a:cubicBezTo>
                <a:cubicBezTo>
                  <a:pt x="130" y="163"/>
                  <a:pt x="140" y="164"/>
                  <a:pt x="142" y="163"/>
                </a:cubicBezTo>
                <a:cubicBezTo>
                  <a:pt x="143" y="162"/>
                  <a:pt x="143" y="160"/>
                  <a:pt x="144" y="159"/>
                </a:cubicBezTo>
                <a:cubicBezTo>
                  <a:pt x="146" y="158"/>
                  <a:pt x="152" y="158"/>
                  <a:pt x="153" y="159"/>
                </a:cubicBezTo>
                <a:cubicBezTo>
                  <a:pt x="154" y="161"/>
                  <a:pt x="153" y="167"/>
                  <a:pt x="153" y="170"/>
                </a:cubicBezTo>
                <a:cubicBezTo>
                  <a:pt x="154" y="177"/>
                  <a:pt x="153" y="193"/>
                  <a:pt x="147" y="194"/>
                </a:cubicBezTo>
                <a:cubicBezTo>
                  <a:pt x="144" y="194"/>
                  <a:pt x="141" y="194"/>
                  <a:pt x="138" y="194"/>
                </a:cubicBezTo>
                <a:cubicBezTo>
                  <a:pt x="132" y="193"/>
                  <a:pt x="115" y="196"/>
                  <a:pt x="112" y="191"/>
                </a:cubicBezTo>
                <a:cubicBezTo>
                  <a:pt x="110" y="190"/>
                  <a:pt x="111" y="185"/>
                  <a:pt x="111" y="183"/>
                </a:cubicBezTo>
                <a:close/>
                <a:moveTo>
                  <a:pt x="155" y="259"/>
                </a:moveTo>
                <a:cubicBezTo>
                  <a:pt x="155" y="260"/>
                  <a:pt x="155" y="261"/>
                  <a:pt x="155" y="262"/>
                </a:cubicBezTo>
                <a:cubicBezTo>
                  <a:pt x="154" y="263"/>
                  <a:pt x="154" y="265"/>
                  <a:pt x="154" y="266"/>
                </a:cubicBezTo>
                <a:cubicBezTo>
                  <a:pt x="154" y="267"/>
                  <a:pt x="153" y="269"/>
                  <a:pt x="153" y="270"/>
                </a:cubicBezTo>
                <a:cubicBezTo>
                  <a:pt x="153" y="273"/>
                  <a:pt x="150" y="273"/>
                  <a:pt x="149" y="276"/>
                </a:cubicBezTo>
                <a:cubicBezTo>
                  <a:pt x="148" y="279"/>
                  <a:pt x="150" y="281"/>
                  <a:pt x="150" y="283"/>
                </a:cubicBezTo>
                <a:cubicBezTo>
                  <a:pt x="151" y="287"/>
                  <a:pt x="150" y="290"/>
                  <a:pt x="150" y="294"/>
                </a:cubicBezTo>
                <a:cubicBezTo>
                  <a:pt x="151" y="297"/>
                  <a:pt x="151" y="300"/>
                  <a:pt x="150" y="303"/>
                </a:cubicBezTo>
                <a:cubicBezTo>
                  <a:pt x="150" y="307"/>
                  <a:pt x="152" y="311"/>
                  <a:pt x="147" y="311"/>
                </a:cubicBezTo>
                <a:cubicBezTo>
                  <a:pt x="146" y="311"/>
                  <a:pt x="145" y="311"/>
                  <a:pt x="143" y="311"/>
                </a:cubicBezTo>
                <a:cubicBezTo>
                  <a:pt x="141" y="310"/>
                  <a:pt x="140" y="307"/>
                  <a:pt x="141" y="304"/>
                </a:cubicBezTo>
                <a:cubicBezTo>
                  <a:pt x="142" y="298"/>
                  <a:pt x="141" y="289"/>
                  <a:pt x="141" y="284"/>
                </a:cubicBezTo>
                <a:cubicBezTo>
                  <a:pt x="140" y="281"/>
                  <a:pt x="142" y="277"/>
                  <a:pt x="139" y="275"/>
                </a:cubicBezTo>
                <a:cubicBezTo>
                  <a:pt x="138" y="275"/>
                  <a:pt x="137" y="275"/>
                  <a:pt x="135" y="275"/>
                </a:cubicBezTo>
                <a:cubicBezTo>
                  <a:pt x="130" y="275"/>
                  <a:pt x="131" y="275"/>
                  <a:pt x="130" y="280"/>
                </a:cubicBezTo>
                <a:cubicBezTo>
                  <a:pt x="130" y="281"/>
                  <a:pt x="130" y="282"/>
                  <a:pt x="129" y="284"/>
                </a:cubicBezTo>
                <a:cubicBezTo>
                  <a:pt x="130" y="286"/>
                  <a:pt x="129" y="288"/>
                  <a:pt x="129" y="290"/>
                </a:cubicBezTo>
                <a:cubicBezTo>
                  <a:pt x="129" y="291"/>
                  <a:pt x="129" y="293"/>
                  <a:pt x="130" y="294"/>
                </a:cubicBezTo>
                <a:cubicBezTo>
                  <a:pt x="130" y="297"/>
                  <a:pt x="130" y="299"/>
                  <a:pt x="130" y="302"/>
                </a:cubicBezTo>
                <a:cubicBezTo>
                  <a:pt x="130" y="304"/>
                  <a:pt x="131" y="308"/>
                  <a:pt x="130" y="310"/>
                </a:cubicBezTo>
                <a:cubicBezTo>
                  <a:pt x="129" y="311"/>
                  <a:pt x="123" y="312"/>
                  <a:pt x="121" y="311"/>
                </a:cubicBezTo>
                <a:cubicBezTo>
                  <a:pt x="121" y="311"/>
                  <a:pt x="120" y="311"/>
                  <a:pt x="120" y="310"/>
                </a:cubicBezTo>
                <a:cubicBezTo>
                  <a:pt x="119" y="307"/>
                  <a:pt x="120" y="304"/>
                  <a:pt x="120" y="301"/>
                </a:cubicBezTo>
                <a:cubicBezTo>
                  <a:pt x="120" y="298"/>
                  <a:pt x="119" y="295"/>
                  <a:pt x="120" y="291"/>
                </a:cubicBezTo>
                <a:cubicBezTo>
                  <a:pt x="120" y="289"/>
                  <a:pt x="119" y="286"/>
                  <a:pt x="120" y="283"/>
                </a:cubicBezTo>
                <a:cubicBezTo>
                  <a:pt x="120" y="281"/>
                  <a:pt x="120" y="279"/>
                  <a:pt x="120" y="277"/>
                </a:cubicBezTo>
                <a:cubicBezTo>
                  <a:pt x="120" y="274"/>
                  <a:pt x="118" y="275"/>
                  <a:pt x="116" y="274"/>
                </a:cubicBezTo>
                <a:cubicBezTo>
                  <a:pt x="115" y="273"/>
                  <a:pt x="114" y="271"/>
                  <a:pt x="113" y="269"/>
                </a:cubicBezTo>
                <a:cubicBezTo>
                  <a:pt x="113" y="267"/>
                  <a:pt x="114" y="264"/>
                  <a:pt x="113" y="262"/>
                </a:cubicBezTo>
                <a:cubicBezTo>
                  <a:pt x="112" y="258"/>
                  <a:pt x="112" y="252"/>
                  <a:pt x="113" y="247"/>
                </a:cubicBezTo>
                <a:cubicBezTo>
                  <a:pt x="113" y="245"/>
                  <a:pt x="112" y="242"/>
                  <a:pt x="113" y="240"/>
                </a:cubicBezTo>
                <a:cubicBezTo>
                  <a:pt x="114" y="234"/>
                  <a:pt x="111" y="230"/>
                  <a:pt x="112" y="225"/>
                </a:cubicBezTo>
                <a:cubicBezTo>
                  <a:pt x="113" y="219"/>
                  <a:pt x="112" y="211"/>
                  <a:pt x="115" y="208"/>
                </a:cubicBezTo>
                <a:cubicBezTo>
                  <a:pt x="116" y="205"/>
                  <a:pt x="120" y="206"/>
                  <a:pt x="123" y="205"/>
                </a:cubicBezTo>
                <a:cubicBezTo>
                  <a:pt x="125" y="205"/>
                  <a:pt x="126" y="205"/>
                  <a:pt x="127" y="206"/>
                </a:cubicBezTo>
                <a:cubicBezTo>
                  <a:pt x="128" y="206"/>
                  <a:pt x="129" y="206"/>
                  <a:pt x="130" y="205"/>
                </a:cubicBezTo>
                <a:cubicBezTo>
                  <a:pt x="131" y="206"/>
                  <a:pt x="132" y="206"/>
                  <a:pt x="134" y="206"/>
                </a:cubicBezTo>
                <a:cubicBezTo>
                  <a:pt x="137" y="207"/>
                  <a:pt x="141" y="206"/>
                  <a:pt x="144" y="206"/>
                </a:cubicBezTo>
                <a:cubicBezTo>
                  <a:pt x="146" y="207"/>
                  <a:pt x="150" y="205"/>
                  <a:pt x="152" y="207"/>
                </a:cubicBezTo>
                <a:cubicBezTo>
                  <a:pt x="156" y="210"/>
                  <a:pt x="155" y="223"/>
                  <a:pt x="155" y="229"/>
                </a:cubicBezTo>
                <a:cubicBezTo>
                  <a:pt x="155" y="232"/>
                  <a:pt x="156" y="236"/>
                  <a:pt x="155" y="240"/>
                </a:cubicBezTo>
                <a:cubicBezTo>
                  <a:pt x="155" y="242"/>
                  <a:pt x="154" y="244"/>
                  <a:pt x="155" y="246"/>
                </a:cubicBezTo>
                <a:cubicBezTo>
                  <a:pt x="155" y="248"/>
                  <a:pt x="156" y="250"/>
                  <a:pt x="156" y="252"/>
                </a:cubicBezTo>
                <a:cubicBezTo>
                  <a:pt x="156" y="254"/>
                  <a:pt x="155" y="257"/>
                  <a:pt x="155" y="259"/>
                </a:cubicBezTo>
                <a:close/>
                <a:moveTo>
                  <a:pt x="163" y="153"/>
                </a:moveTo>
                <a:cubicBezTo>
                  <a:pt x="164" y="150"/>
                  <a:pt x="163" y="146"/>
                  <a:pt x="163" y="143"/>
                </a:cubicBezTo>
                <a:cubicBezTo>
                  <a:pt x="163" y="140"/>
                  <a:pt x="164" y="138"/>
                  <a:pt x="163" y="135"/>
                </a:cubicBezTo>
                <a:cubicBezTo>
                  <a:pt x="162" y="130"/>
                  <a:pt x="162" y="125"/>
                  <a:pt x="163" y="121"/>
                </a:cubicBezTo>
                <a:cubicBezTo>
                  <a:pt x="163" y="119"/>
                  <a:pt x="163" y="116"/>
                  <a:pt x="162" y="114"/>
                </a:cubicBezTo>
                <a:cubicBezTo>
                  <a:pt x="162" y="111"/>
                  <a:pt x="163" y="108"/>
                  <a:pt x="163" y="105"/>
                </a:cubicBezTo>
                <a:cubicBezTo>
                  <a:pt x="163" y="102"/>
                  <a:pt x="162" y="98"/>
                  <a:pt x="162" y="96"/>
                </a:cubicBezTo>
                <a:cubicBezTo>
                  <a:pt x="162" y="95"/>
                  <a:pt x="163" y="94"/>
                  <a:pt x="163" y="93"/>
                </a:cubicBezTo>
                <a:cubicBezTo>
                  <a:pt x="163" y="91"/>
                  <a:pt x="162" y="90"/>
                  <a:pt x="162" y="89"/>
                </a:cubicBezTo>
                <a:cubicBezTo>
                  <a:pt x="162" y="88"/>
                  <a:pt x="163" y="87"/>
                  <a:pt x="163" y="86"/>
                </a:cubicBezTo>
                <a:cubicBezTo>
                  <a:pt x="164" y="83"/>
                  <a:pt x="163" y="81"/>
                  <a:pt x="163" y="79"/>
                </a:cubicBezTo>
                <a:cubicBezTo>
                  <a:pt x="163" y="77"/>
                  <a:pt x="163" y="76"/>
                  <a:pt x="163" y="74"/>
                </a:cubicBezTo>
                <a:cubicBezTo>
                  <a:pt x="165" y="64"/>
                  <a:pt x="163" y="56"/>
                  <a:pt x="170" y="51"/>
                </a:cubicBezTo>
                <a:cubicBezTo>
                  <a:pt x="172" y="50"/>
                  <a:pt x="188" y="50"/>
                  <a:pt x="191" y="51"/>
                </a:cubicBezTo>
                <a:cubicBezTo>
                  <a:pt x="193" y="51"/>
                  <a:pt x="196" y="51"/>
                  <a:pt x="197" y="50"/>
                </a:cubicBezTo>
                <a:cubicBezTo>
                  <a:pt x="200" y="50"/>
                  <a:pt x="203" y="50"/>
                  <a:pt x="205" y="50"/>
                </a:cubicBezTo>
                <a:cubicBezTo>
                  <a:pt x="207" y="50"/>
                  <a:pt x="210" y="50"/>
                  <a:pt x="212" y="50"/>
                </a:cubicBezTo>
                <a:cubicBezTo>
                  <a:pt x="215" y="51"/>
                  <a:pt x="218" y="50"/>
                  <a:pt x="221" y="50"/>
                </a:cubicBezTo>
                <a:cubicBezTo>
                  <a:pt x="225" y="49"/>
                  <a:pt x="228" y="50"/>
                  <a:pt x="231" y="50"/>
                </a:cubicBezTo>
                <a:cubicBezTo>
                  <a:pt x="232" y="49"/>
                  <a:pt x="232" y="48"/>
                  <a:pt x="232" y="47"/>
                </a:cubicBezTo>
                <a:cubicBezTo>
                  <a:pt x="232" y="45"/>
                  <a:pt x="232" y="42"/>
                  <a:pt x="231" y="41"/>
                </a:cubicBezTo>
                <a:cubicBezTo>
                  <a:pt x="230" y="39"/>
                  <a:pt x="226" y="41"/>
                  <a:pt x="223" y="41"/>
                </a:cubicBezTo>
                <a:cubicBezTo>
                  <a:pt x="222" y="41"/>
                  <a:pt x="220" y="41"/>
                  <a:pt x="219" y="40"/>
                </a:cubicBezTo>
                <a:cubicBezTo>
                  <a:pt x="215" y="41"/>
                  <a:pt x="210" y="40"/>
                  <a:pt x="206" y="40"/>
                </a:cubicBezTo>
                <a:cubicBezTo>
                  <a:pt x="204" y="41"/>
                  <a:pt x="201" y="40"/>
                  <a:pt x="198" y="41"/>
                </a:cubicBezTo>
                <a:cubicBezTo>
                  <a:pt x="197" y="41"/>
                  <a:pt x="197" y="41"/>
                  <a:pt x="196" y="41"/>
                </a:cubicBezTo>
                <a:cubicBezTo>
                  <a:pt x="194" y="41"/>
                  <a:pt x="193" y="41"/>
                  <a:pt x="191" y="41"/>
                </a:cubicBezTo>
                <a:cubicBezTo>
                  <a:pt x="190" y="41"/>
                  <a:pt x="188" y="41"/>
                  <a:pt x="186" y="41"/>
                </a:cubicBezTo>
                <a:cubicBezTo>
                  <a:pt x="185" y="41"/>
                  <a:pt x="183" y="41"/>
                  <a:pt x="181" y="41"/>
                </a:cubicBezTo>
                <a:cubicBezTo>
                  <a:pt x="176" y="41"/>
                  <a:pt x="168" y="43"/>
                  <a:pt x="164" y="40"/>
                </a:cubicBezTo>
                <a:cubicBezTo>
                  <a:pt x="163" y="40"/>
                  <a:pt x="162" y="35"/>
                  <a:pt x="163" y="33"/>
                </a:cubicBezTo>
                <a:cubicBezTo>
                  <a:pt x="163" y="32"/>
                  <a:pt x="164" y="31"/>
                  <a:pt x="165" y="31"/>
                </a:cubicBezTo>
                <a:cubicBezTo>
                  <a:pt x="166" y="31"/>
                  <a:pt x="168" y="31"/>
                  <a:pt x="169" y="31"/>
                </a:cubicBezTo>
                <a:cubicBezTo>
                  <a:pt x="171" y="31"/>
                  <a:pt x="176" y="30"/>
                  <a:pt x="179" y="31"/>
                </a:cubicBezTo>
                <a:cubicBezTo>
                  <a:pt x="181" y="31"/>
                  <a:pt x="183" y="31"/>
                  <a:pt x="186" y="31"/>
                </a:cubicBezTo>
                <a:cubicBezTo>
                  <a:pt x="188" y="31"/>
                  <a:pt x="191" y="31"/>
                  <a:pt x="194" y="31"/>
                </a:cubicBezTo>
                <a:cubicBezTo>
                  <a:pt x="197" y="31"/>
                  <a:pt x="200" y="31"/>
                  <a:pt x="203" y="30"/>
                </a:cubicBezTo>
                <a:cubicBezTo>
                  <a:pt x="205" y="30"/>
                  <a:pt x="207" y="31"/>
                  <a:pt x="208" y="31"/>
                </a:cubicBezTo>
                <a:cubicBezTo>
                  <a:pt x="209" y="31"/>
                  <a:pt x="211" y="31"/>
                  <a:pt x="212" y="31"/>
                </a:cubicBezTo>
                <a:cubicBezTo>
                  <a:pt x="214" y="31"/>
                  <a:pt x="217" y="32"/>
                  <a:pt x="219" y="31"/>
                </a:cubicBezTo>
                <a:cubicBezTo>
                  <a:pt x="223" y="31"/>
                  <a:pt x="231" y="32"/>
                  <a:pt x="232" y="30"/>
                </a:cubicBezTo>
                <a:cubicBezTo>
                  <a:pt x="234" y="24"/>
                  <a:pt x="232" y="22"/>
                  <a:pt x="227" y="21"/>
                </a:cubicBezTo>
                <a:cubicBezTo>
                  <a:pt x="225" y="21"/>
                  <a:pt x="222" y="20"/>
                  <a:pt x="220" y="20"/>
                </a:cubicBezTo>
                <a:cubicBezTo>
                  <a:pt x="218" y="21"/>
                  <a:pt x="215" y="20"/>
                  <a:pt x="213" y="20"/>
                </a:cubicBezTo>
                <a:cubicBezTo>
                  <a:pt x="210" y="20"/>
                  <a:pt x="208" y="20"/>
                  <a:pt x="207" y="21"/>
                </a:cubicBezTo>
                <a:cubicBezTo>
                  <a:pt x="205" y="20"/>
                  <a:pt x="203" y="20"/>
                  <a:pt x="201" y="20"/>
                </a:cubicBezTo>
                <a:cubicBezTo>
                  <a:pt x="198" y="19"/>
                  <a:pt x="196" y="20"/>
                  <a:pt x="194" y="21"/>
                </a:cubicBezTo>
                <a:cubicBezTo>
                  <a:pt x="192" y="20"/>
                  <a:pt x="191" y="20"/>
                  <a:pt x="190" y="20"/>
                </a:cubicBezTo>
                <a:cubicBezTo>
                  <a:pt x="187" y="21"/>
                  <a:pt x="184" y="21"/>
                  <a:pt x="181" y="21"/>
                </a:cubicBezTo>
                <a:cubicBezTo>
                  <a:pt x="181" y="20"/>
                  <a:pt x="180" y="20"/>
                  <a:pt x="179" y="20"/>
                </a:cubicBezTo>
                <a:cubicBezTo>
                  <a:pt x="178" y="21"/>
                  <a:pt x="177" y="21"/>
                  <a:pt x="175" y="21"/>
                </a:cubicBezTo>
                <a:cubicBezTo>
                  <a:pt x="172" y="22"/>
                  <a:pt x="163" y="22"/>
                  <a:pt x="162" y="19"/>
                </a:cubicBezTo>
                <a:cubicBezTo>
                  <a:pt x="162" y="18"/>
                  <a:pt x="162" y="17"/>
                  <a:pt x="162" y="16"/>
                </a:cubicBezTo>
                <a:cubicBezTo>
                  <a:pt x="161" y="15"/>
                  <a:pt x="161" y="13"/>
                  <a:pt x="161" y="12"/>
                </a:cubicBezTo>
                <a:cubicBezTo>
                  <a:pt x="162" y="11"/>
                  <a:pt x="168" y="10"/>
                  <a:pt x="171" y="11"/>
                </a:cubicBezTo>
                <a:cubicBezTo>
                  <a:pt x="177" y="12"/>
                  <a:pt x="184" y="11"/>
                  <a:pt x="189" y="11"/>
                </a:cubicBezTo>
                <a:cubicBezTo>
                  <a:pt x="192" y="11"/>
                  <a:pt x="196" y="11"/>
                  <a:pt x="200" y="11"/>
                </a:cubicBezTo>
                <a:cubicBezTo>
                  <a:pt x="206" y="10"/>
                  <a:pt x="213" y="9"/>
                  <a:pt x="219" y="10"/>
                </a:cubicBezTo>
                <a:cubicBezTo>
                  <a:pt x="220" y="10"/>
                  <a:pt x="221" y="10"/>
                  <a:pt x="222" y="10"/>
                </a:cubicBezTo>
                <a:cubicBezTo>
                  <a:pt x="224" y="10"/>
                  <a:pt x="226" y="10"/>
                  <a:pt x="228" y="10"/>
                </a:cubicBezTo>
                <a:cubicBezTo>
                  <a:pt x="233" y="11"/>
                  <a:pt x="238" y="9"/>
                  <a:pt x="240" y="13"/>
                </a:cubicBezTo>
                <a:cubicBezTo>
                  <a:pt x="241" y="15"/>
                  <a:pt x="240" y="17"/>
                  <a:pt x="241" y="19"/>
                </a:cubicBezTo>
                <a:cubicBezTo>
                  <a:pt x="242" y="20"/>
                  <a:pt x="242" y="21"/>
                  <a:pt x="243" y="21"/>
                </a:cubicBezTo>
                <a:cubicBezTo>
                  <a:pt x="242" y="22"/>
                  <a:pt x="242" y="23"/>
                  <a:pt x="242" y="24"/>
                </a:cubicBezTo>
                <a:cubicBezTo>
                  <a:pt x="242" y="26"/>
                  <a:pt x="242" y="30"/>
                  <a:pt x="243" y="31"/>
                </a:cubicBezTo>
                <a:cubicBezTo>
                  <a:pt x="246" y="33"/>
                  <a:pt x="255" y="31"/>
                  <a:pt x="259" y="31"/>
                </a:cubicBezTo>
                <a:cubicBezTo>
                  <a:pt x="264" y="31"/>
                  <a:pt x="269" y="31"/>
                  <a:pt x="273" y="31"/>
                </a:cubicBezTo>
                <a:cubicBezTo>
                  <a:pt x="275" y="31"/>
                  <a:pt x="276" y="31"/>
                  <a:pt x="278" y="31"/>
                </a:cubicBezTo>
                <a:cubicBezTo>
                  <a:pt x="280" y="31"/>
                  <a:pt x="282" y="31"/>
                  <a:pt x="284" y="30"/>
                </a:cubicBezTo>
                <a:cubicBezTo>
                  <a:pt x="286" y="31"/>
                  <a:pt x="288" y="31"/>
                  <a:pt x="291" y="31"/>
                </a:cubicBezTo>
                <a:cubicBezTo>
                  <a:pt x="291" y="31"/>
                  <a:pt x="293" y="30"/>
                  <a:pt x="294" y="31"/>
                </a:cubicBezTo>
                <a:cubicBezTo>
                  <a:pt x="296" y="31"/>
                  <a:pt x="297" y="31"/>
                  <a:pt x="299" y="31"/>
                </a:cubicBezTo>
                <a:cubicBezTo>
                  <a:pt x="300" y="29"/>
                  <a:pt x="300" y="24"/>
                  <a:pt x="299" y="22"/>
                </a:cubicBezTo>
                <a:cubicBezTo>
                  <a:pt x="297" y="21"/>
                  <a:pt x="294" y="23"/>
                  <a:pt x="292" y="22"/>
                </a:cubicBezTo>
                <a:cubicBezTo>
                  <a:pt x="291" y="22"/>
                  <a:pt x="290" y="22"/>
                  <a:pt x="289" y="21"/>
                </a:cubicBezTo>
                <a:cubicBezTo>
                  <a:pt x="286" y="21"/>
                  <a:pt x="282" y="22"/>
                  <a:pt x="279" y="22"/>
                </a:cubicBezTo>
                <a:cubicBezTo>
                  <a:pt x="278" y="22"/>
                  <a:pt x="277" y="22"/>
                  <a:pt x="276" y="22"/>
                </a:cubicBezTo>
                <a:cubicBezTo>
                  <a:pt x="275" y="22"/>
                  <a:pt x="274" y="22"/>
                  <a:pt x="274" y="23"/>
                </a:cubicBezTo>
                <a:cubicBezTo>
                  <a:pt x="273" y="23"/>
                  <a:pt x="269" y="22"/>
                  <a:pt x="267" y="22"/>
                </a:cubicBezTo>
                <a:cubicBezTo>
                  <a:pt x="264" y="22"/>
                  <a:pt x="261" y="22"/>
                  <a:pt x="258" y="22"/>
                </a:cubicBezTo>
                <a:cubicBezTo>
                  <a:pt x="257" y="21"/>
                  <a:pt x="258" y="19"/>
                  <a:pt x="258" y="18"/>
                </a:cubicBezTo>
                <a:cubicBezTo>
                  <a:pt x="258" y="16"/>
                  <a:pt x="257" y="15"/>
                  <a:pt x="256" y="13"/>
                </a:cubicBezTo>
                <a:cubicBezTo>
                  <a:pt x="256" y="12"/>
                  <a:pt x="257" y="10"/>
                  <a:pt x="258" y="9"/>
                </a:cubicBezTo>
                <a:cubicBezTo>
                  <a:pt x="262" y="9"/>
                  <a:pt x="266" y="10"/>
                  <a:pt x="269" y="11"/>
                </a:cubicBezTo>
                <a:cubicBezTo>
                  <a:pt x="272" y="11"/>
                  <a:pt x="274" y="10"/>
                  <a:pt x="276" y="10"/>
                </a:cubicBezTo>
                <a:cubicBezTo>
                  <a:pt x="280" y="10"/>
                  <a:pt x="287" y="11"/>
                  <a:pt x="290" y="11"/>
                </a:cubicBezTo>
                <a:cubicBezTo>
                  <a:pt x="292" y="11"/>
                  <a:pt x="294" y="11"/>
                  <a:pt x="296" y="11"/>
                </a:cubicBezTo>
                <a:cubicBezTo>
                  <a:pt x="297" y="11"/>
                  <a:pt x="305" y="13"/>
                  <a:pt x="306" y="14"/>
                </a:cubicBezTo>
                <a:cubicBezTo>
                  <a:pt x="308" y="16"/>
                  <a:pt x="308" y="21"/>
                  <a:pt x="309" y="25"/>
                </a:cubicBezTo>
                <a:cubicBezTo>
                  <a:pt x="309" y="26"/>
                  <a:pt x="309" y="28"/>
                  <a:pt x="309" y="29"/>
                </a:cubicBezTo>
                <a:cubicBezTo>
                  <a:pt x="309" y="33"/>
                  <a:pt x="308" y="38"/>
                  <a:pt x="306" y="41"/>
                </a:cubicBezTo>
                <a:cubicBezTo>
                  <a:pt x="305" y="44"/>
                  <a:pt x="296" y="43"/>
                  <a:pt x="291" y="42"/>
                </a:cubicBezTo>
                <a:cubicBezTo>
                  <a:pt x="288" y="41"/>
                  <a:pt x="283" y="41"/>
                  <a:pt x="279" y="42"/>
                </a:cubicBezTo>
                <a:cubicBezTo>
                  <a:pt x="277" y="42"/>
                  <a:pt x="276" y="42"/>
                  <a:pt x="274" y="41"/>
                </a:cubicBezTo>
                <a:cubicBezTo>
                  <a:pt x="273" y="42"/>
                  <a:pt x="272" y="42"/>
                  <a:pt x="271" y="42"/>
                </a:cubicBezTo>
                <a:cubicBezTo>
                  <a:pt x="270" y="43"/>
                  <a:pt x="264" y="42"/>
                  <a:pt x="263" y="42"/>
                </a:cubicBezTo>
                <a:cubicBezTo>
                  <a:pt x="261" y="42"/>
                  <a:pt x="259" y="42"/>
                  <a:pt x="257" y="42"/>
                </a:cubicBezTo>
                <a:cubicBezTo>
                  <a:pt x="255" y="42"/>
                  <a:pt x="254" y="42"/>
                  <a:pt x="252" y="41"/>
                </a:cubicBezTo>
                <a:cubicBezTo>
                  <a:pt x="251" y="42"/>
                  <a:pt x="250" y="42"/>
                  <a:pt x="249" y="42"/>
                </a:cubicBezTo>
                <a:cubicBezTo>
                  <a:pt x="247" y="41"/>
                  <a:pt x="245" y="41"/>
                  <a:pt x="242" y="41"/>
                </a:cubicBezTo>
                <a:cubicBezTo>
                  <a:pt x="241" y="43"/>
                  <a:pt x="241" y="47"/>
                  <a:pt x="242" y="49"/>
                </a:cubicBezTo>
                <a:cubicBezTo>
                  <a:pt x="245" y="50"/>
                  <a:pt x="247" y="49"/>
                  <a:pt x="250" y="49"/>
                </a:cubicBezTo>
                <a:cubicBezTo>
                  <a:pt x="253" y="50"/>
                  <a:pt x="258" y="50"/>
                  <a:pt x="261" y="49"/>
                </a:cubicBezTo>
                <a:cubicBezTo>
                  <a:pt x="264" y="49"/>
                  <a:pt x="267" y="51"/>
                  <a:pt x="269" y="50"/>
                </a:cubicBezTo>
                <a:cubicBezTo>
                  <a:pt x="271" y="50"/>
                  <a:pt x="273" y="50"/>
                  <a:pt x="275" y="49"/>
                </a:cubicBezTo>
                <a:cubicBezTo>
                  <a:pt x="277" y="49"/>
                  <a:pt x="278" y="50"/>
                  <a:pt x="280" y="50"/>
                </a:cubicBezTo>
                <a:cubicBezTo>
                  <a:pt x="280" y="50"/>
                  <a:pt x="281" y="50"/>
                  <a:pt x="281" y="50"/>
                </a:cubicBezTo>
                <a:cubicBezTo>
                  <a:pt x="283" y="50"/>
                  <a:pt x="284" y="50"/>
                  <a:pt x="285" y="50"/>
                </a:cubicBezTo>
                <a:cubicBezTo>
                  <a:pt x="288" y="51"/>
                  <a:pt x="291" y="50"/>
                  <a:pt x="294" y="50"/>
                </a:cubicBezTo>
                <a:cubicBezTo>
                  <a:pt x="296" y="50"/>
                  <a:pt x="297" y="51"/>
                  <a:pt x="298" y="51"/>
                </a:cubicBezTo>
                <a:cubicBezTo>
                  <a:pt x="299" y="51"/>
                  <a:pt x="299" y="51"/>
                  <a:pt x="300" y="51"/>
                </a:cubicBezTo>
                <a:cubicBezTo>
                  <a:pt x="302" y="51"/>
                  <a:pt x="304" y="52"/>
                  <a:pt x="305" y="53"/>
                </a:cubicBezTo>
                <a:cubicBezTo>
                  <a:pt x="311" y="57"/>
                  <a:pt x="308" y="70"/>
                  <a:pt x="309" y="78"/>
                </a:cubicBezTo>
                <a:cubicBezTo>
                  <a:pt x="309" y="79"/>
                  <a:pt x="310" y="81"/>
                  <a:pt x="310" y="82"/>
                </a:cubicBezTo>
                <a:cubicBezTo>
                  <a:pt x="309" y="84"/>
                  <a:pt x="309" y="86"/>
                  <a:pt x="309" y="88"/>
                </a:cubicBezTo>
                <a:cubicBezTo>
                  <a:pt x="309" y="89"/>
                  <a:pt x="310" y="91"/>
                  <a:pt x="310" y="93"/>
                </a:cubicBezTo>
                <a:cubicBezTo>
                  <a:pt x="309" y="94"/>
                  <a:pt x="309" y="95"/>
                  <a:pt x="309" y="96"/>
                </a:cubicBezTo>
                <a:cubicBezTo>
                  <a:pt x="310" y="101"/>
                  <a:pt x="310" y="104"/>
                  <a:pt x="309" y="108"/>
                </a:cubicBezTo>
                <a:cubicBezTo>
                  <a:pt x="309" y="109"/>
                  <a:pt x="309" y="111"/>
                  <a:pt x="309" y="112"/>
                </a:cubicBezTo>
                <a:cubicBezTo>
                  <a:pt x="309" y="115"/>
                  <a:pt x="310" y="118"/>
                  <a:pt x="310" y="121"/>
                </a:cubicBezTo>
                <a:cubicBezTo>
                  <a:pt x="310" y="123"/>
                  <a:pt x="310" y="124"/>
                  <a:pt x="309" y="126"/>
                </a:cubicBezTo>
                <a:cubicBezTo>
                  <a:pt x="310" y="128"/>
                  <a:pt x="310" y="130"/>
                  <a:pt x="310" y="133"/>
                </a:cubicBezTo>
                <a:cubicBezTo>
                  <a:pt x="310" y="135"/>
                  <a:pt x="309" y="137"/>
                  <a:pt x="309" y="139"/>
                </a:cubicBezTo>
                <a:cubicBezTo>
                  <a:pt x="309" y="141"/>
                  <a:pt x="310" y="142"/>
                  <a:pt x="310" y="144"/>
                </a:cubicBezTo>
                <a:cubicBezTo>
                  <a:pt x="309" y="147"/>
                  <a:pt x="309" y="150"/>
                  <a:pt x="309" y="153"/>
                </a:cubicBezTo>
                <a:cubicBezTo>
                  <a:pt x="309" y="156"/>
                  <a:pt x="310" y="159"/>
                  <a:pt x="309" y="161"/>
                </a:cubicBezTo>
                <a:cubicBezTo>
                  <a:pt x="309" y="161"/>
                  <a:pt x="301" y="162"/>
                  <a:pt x="300" y="162"/>
                </a:cubicBezTo>
                <a:cubicBezTo>
                  <a:pt x="299" y="162"/>
                  <a:pt x="298" y="161"/>
                  <a:pt x="298" y="160"/>
                </a:cubicBezTo>
                <a:cubicBezTo>
                  <a:pt x="297" y="159"/>
                  <a:pt x="298" y="157"/>
                  <a:pt x="298" y="156"/>
                </a:cubicBezTo>
                <a:cubicBezTo>
                  <a:pt x="298" y="152"/>
                  <a:pt x="299" y="148"/>
                  <a:pt x="299" y="145"/>
                </a:cubicBezTo>
                <a:cubicBezTo>
                  <a:pt x="299" y="143"/>
                  <a:pt x="299" y="141"/>
                  <a:pt x="299" y="139"/>
                </a:cubicBezTo>
                <a:cubicBezTo>
                  <a:pt x="299" y="135"/>
                  <a:pt x="300" y="129"/>
                  <a:pt x="299" y="125"/>
                </a:cubicBezTo>
                <a:cubicBezTo>
                  <a:pt x="299" y="123"/>
                  <a:pt x="299" y="122"/>
                  <a:pt x="299" y="120"/>
                </a:cubicBezTo>
                <a:cubicBezTo>
                  <a:pt x="299" y="117"/>
                  <a:pt x="300" y="115"/>
                  <a:pt x="299" y="112"/>
                </a:cubicBezTo>
                <a:cubicBezTo>
                  <a:pt x="299" y="109"/>
                  <a:pt x="300" y="104"/>
                  <a:pt x="299" y="102"/>
                </a:cubicBezTo>
                <a:cubicBezTo>
                  <a:pt x="298" y="100"/>
                  <a:pt x="292" y="101"/>
                  <a:pt x="289" y="100"/>
                </a:cubicBezTo>
                <a:cubicBezTo>
                  <a:pt x="288" y="100"/>
                  <a:pt x="288" y="100"/>
                  <a:pt x="287" y="99"/>
                </a:cubicBezTo>
                <a:cubicBezTo>
                  <a:pt x="286" y="99"/>
                  <a:pt x="285" y="100"/>
                  <a:pt x="284" y="100"/>
                </a:cubicBezTo>
                <a:cubicBezTo>
                  <a:pt x="283" y="100"/>
                  <a:pt x="282" y="100"/>
                  <a:pt x="281" y="99"/>
                </a:cubicBezTo>
                <a:cubicBezTo>
                  <a:pt x="280" y="100"/>
                  <a:pt x="279" y="100"/>
                  <a:pt x="278" y="100"/>
                </a:cubicBezTo>
                <a:cubicBezTo>
                  <a:pt x="276" y="100"/>
                  <a:pt x="274" y="99"/>
                  <a:pt x="272" y="99"/>
                </a:cubicBezTo>
                <a:cubicBezTo>
                  <a:pt x="269" y="100"/>
                  <a:pt x="266" y="100"/>
                  <a:pt x="264" y="100"/>
                </a:cubicBezTo>
                <a:cubicBezTo>
                  <a:pt x="262" y="99"/>
                  <a:pt x="258" y="100"/>
                  <a:pt x="257" y="99"/>
                </a:cubicBezTo>
                <a:cubicBezTo>
                  <a:pt x="255" y="99"/>
                  <a:pt x="255" y="91"/>
                  <a:pt x="255" y="90"/>
                </a:cubicBezTo>
                <a:cubicBezTo>
                  <a:pt x="255" y="90"/>
                  <a:pt x="255" y="90"/>
                  <a:pt x="256" y="89"/>
                </a:cubicBezTo>
                <a:cubicBezTo>
                  <a:pt x="257" y="89"/>
                  <a:pt x="258" y="90"/>
                  <a:pt x="258" y="90"/>
                </a:cubicBezTo>
                <a:cubicBezTo>
                  <a:pt x="260" y="90"/>
                  <a:pt x="261" y="90"/>
                  <a:pt x="262" y="89"/>
                </a:cubicBezTo>
                <a:cubicBezTo>
                  <a:pt x="265" y="90"/>
                  <a:pt x="268" y="90"/>
                  <a:pt x="271" y="90"/>
                </a:cubicBezTo>
                <a:cubicBezTo>
                  <a:pt x="274" y="90"/>
                  <a:pt x="278" y="90"/>
                  <a:pt x="281" y="89"/>
                </a:cubicBezTo>
                <a:cubicBezTo>
                  <a:pt x="283" y="89"/>
                  <a:pt x="285" y="90"/>
                  <a:pt x="287" y="89"/>
                </a:cubicBezTo>
                <a:cubicBezTo>
                  <a:pt x="292" y="89"/>
                  <a:pt x="297" y="92"/>
                  <a:pt x="299" y="90"/>
                </a:cubicBezTo>
                <a:cubicBezTo>
                  <a:pt x="300" y="88"/>
                  <a:pt x="300" y="84"/>
                  <a:pt x="299" y="82"/>
                </a:cubicBezTo>
                <a:cubicBezTo>
                  <a:pt x="299" y="81"/>
                  <a:pt x="291" y="81"/>
                  <a:pt x="289" y="80"/>
                </a:cubicBezTo>
                <a:cubicBezTo>
                  <a:pt x="287" y="80"/>
                  <a:pt x="284" y="79"/>
                  <a:pt x="282" y="79"/>
                </a:cubicBezTo>
                <a:cubicBezTo>
                  <a:pt x="280" y="79"/>
                  <a:pt x="278" y="79"/>
                  <a:pt x="276" y="79"/>
                </a:cubicBezTo>
                <a:cubicBezTo>
                  <a:pt x="275" y="79"/>
                  <a:pt x="272" y="79"/>
                  <a:pt x="270" y="79"/>
                </a:cubicBezTo>
                <a:cubicBezTo>
                  <a:pt x="268" y="79"/>
                  <a:pt x="259" y="81"/>
                  <a:pt x="257" y="79"/>
                </a:cubicBezTo>
                <a:cubicBezTo>
                  <a:pt x="256" y="79"/>
                  <a:pt x="254" y="77"/>
                  <a:pt x="255" y="75"/>
                </a:cubicBezTo>
                <a:cubicBezTo>
                  <a:pt x="255" y="73"/>
                  <a:pt x="256" y="73"/>
                  <a:pt x="255" y="70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8" y="69"/>
                  <a:pt x="262" y="69"/>
                  <a:pt x="265" y="68"/>
                </a:cubicBezTo>
                <a:cubicBezTo>
                  <a:pt x="267" y="68"/>
                  <a:pt x="270" y="69"/>
                  <a:pt x="273" y="69"/>
                </a:cubicBezTo>
                <a:cubicBezTo>
                  <a:pt x="280" y="68"/>
                  <a:pt x="289" y="69"/>
                  <a:pt x="295" y="70"/>
                </a:cubicBezTo>
                <a:cubicBezTo>
                  <a:pt x="298" y="71"/>
                  <a:pt x="300" y="69"/>
                  <a:pt x="299" y="66"/>
                </a:cubicBezTo>
                <a:cubicBezTo>
                  <a:pt x="299" y="64"/>
                  <a:pt x="298" y="63"/>
                  <a:pt x="297" y="62"/>
                </a:cubicBezTo>
                <a:cubicBezTo>
                  <a:pt x="296" y="61"/>
                  <a:pt x="287" y="61"/>
                  <a:pt x="284" y="61"/>
                </a:cubicBezTo>
                <a:cubicBezTo>
                  <a:pt x="281" y="62"/>
                  <a:pt x="277" y="60"/>
                  <a:pt x="275" y="60"/>
                </a:cubicBezTo>
                <a:cubicBezTo>
                  <a:pt x="274" y="60"/>
                  <a:pt x="273" y="60"/>
                  <a:pt x="272" y="60"/>
                </a:cubicBezTo>
                <a:cubicBezTo>
                  <a:pt x="270" y="60"/>
                  <a:pt x="268" y="60"/>
                  <a:pt x="266" y="60"/>
                </a:cubicBezTo>
                <a:cubicBezTo>
                  <a:pt x="264" y="60"/>
                  <a:pt x="262" y="60"/>
                  <a:pt x="260" y="60"/>
                </a:cubicBezTo>
                <a:cubicBezTo>
                  <a:pt x="258" y="60"/>
                  <a:pt x="257" y="60"/>
                  <a:pt x="256" y="60"/>
                </a:cubicBezTo>
                <a:cubicBezTo>
                  <a:pt x="255" y="60"/>
                  <a:pt x="253" y="60"/>
                  <a:pt x="252" y="60"/>
                </a:cubicBezTo>
                <a:cubicBezTo>
                  <a:pt x="249" y="59"/>
                  <a:pt x="246" y="59"/>
                  <a:pt x="243" y="59"/>
                </a:cubicBezTo>
                <a:cubicBezTo>
                  <a:pt x="240" y="62"/>
                  <a:pt x="242" y="66"/>
                  <a:pt x="241" y="70"/>
                </a:cubicBezTo>
                <a:cubicBezTo>
                  <a:pt x="241" y="74"/>
                  <a:pt x="242" y="78"/>
                  <a:pt x="242" y="81"/>
                </a:cubicBezTo>
                <a:cubicBezTo>
                  <a:pt x="243" y="83"/>
                  <a:pt x="242" y="87"/>
                  <a:pt x="241" y="89"/>
                </a:cubicBezTo>
                <a:cubicBezTo>
                  <a:pt x="241" y="91"/>
                  <a:pt x="241" y="94"/>
                  <a:pt x="241" y="96"/>
                </a:cubicBezTo>
                <a:cubicBezTo>
                  <a:pt x="242" y="97"/>
                  <a:pt x="242" y="98"/>
                  <a:pt x="242" y="99"/>
                </a:cubicBezTo>
                <a:cubicBezTo>
                  <a:pt x="242" y="101"/>
                  <a:pt x="241" y="103"/>
                  <a:pt x="242" y="105"/>
                </a:cubicBezTo>
                <a:cubicBezTo>
                  <a:pt x="243" y="106"/>
                  <a:pt x="244" y="106"/>
                  <a:pt x="245" y="107"/>
                </a:cubicBezTo>
                <a:cubicBezTo>
                  <a:pt x="246" y="107"/>
                  <a:pt x="246" y="108"/>
                  <a:pt x="247" y="108"/>
                </a:cubicBezTo>
                <a:cubicBezTo>
                  <a:pt x="249" y="110"/>
                  <a:pt x="256" y="113"/>
                  <a:pt x="259" y="113"/>
                </a:cubicBezTo>
                <a:cubicBezTo>
                  <a:pt x="261" y="113"/>
                  <a:pt x="263" y="112"/>
                  <a:pt x="265" y="112"/>
                </a:cubicBezTo>
                <a:cubicBezTo>
                  <a:pt x="269" y="111"/>
                  <a:pt x="274" y="114"/>
                  <a:pt x="277" y="112"/>
                </a:cubicBezTo>
                <a:cubicBezTo>
                  <a:pt x="277" y="111"/>
                  <a:pt x="277" y="110"/>
                  <a:pt x="278" y="109"/>
                </a:cubicBezTo>
                <a:cubicBezTo>
                  <a:pt x="279" y="108"/>
                  <a:pt x="287" y="108"/>
                  <a:pt x="288" y="109"/>
                </a:cubicBezTo>
                <a:cubicBezTo>
                  <a:pt x="291" y="113"/>
                  <a:pt x="287" y="116"/>
                  <a:pt x="288" y="121"/>
                </a:cubicBezTo>
                <a:cubicBezTo>
                  <a:pt x="288" y="122"/>
                  <a:pt x="289" y="123"/>
                  <a:pt x="289" y="123"/>
                </a:cubicBezTo>
                <a:cubicBezTo>
                  <a:pt x="289" y="124"/>
                  <a:pt x="289" y="125"/>
                  <a:pt x="288" y="125"/>
                </a:cubicBezTo>
                <a:cubicBezTo>
                  <a:pt x="288" y="126"/>
                  <a:pt x="288" y="127"/>
                  <a:pt x="288" y="128"/>
                </a:cubicBezTo>
                <a:cubicBezTo>
                  <a:pt x="288" y="128"/>
                  <a:pt x="288" y="129"/>
                  <a:pt x="288" y="131"/>
                </a:cubicBezTo>
                <a:cubicBezTo>
                  <a:pt x="289" y="134"/>
                  <a:pt x="289" y="139"/>
                  <a:pt x="288" y="142"/>
                </a:cubicBezTo>
                <a:cubicBezTo>
                  <a:pt x="288" y="145"/>
                  <a:pt x="289" y="146"/>
                  <a:pt x="289" y="148"/>
                </a:cubicBezTo>
                <a:cubicBezTo>
                  <a:pt x="290" y="149"/>
                  <a:pt x="289" y="150"/>
                  <a:pt x="288" y="151"/>
                </a:cubicBezTo>
                <a:cubicBezTo>
                  <a:pt x="288" y="153"/>
                  <a:pt x="288" y="156"/>
                  <a:pt x="288" y="158"/>
                </a:cubicBezTo>
                <a:cubicBezTo>
                  <a:pt x="288" y="159"/>
                  <a:pt x="287" y="160"/>
                  <a:pt x="287" y="160"/>
                </a:cubicBezTo>
                <a:cubicBezTo>
                  <a:pt x="287" y="161"/>
                  <a:pt x="286" y="162"/>
                  <a:pt x="286" y="162"/>
                </a:cubicBezTo>
                <a:cubicBezTo>
                  <a:pt x="281" y="164"/>
                  <a:pt x="274" y="164"/>
                  <a:pt x="269" y="163"/>
                </a:cubicBezTo>
                <a:cubicBezTo>
                  <a:pt x="265" y="163"/>
                  <a:pt x="261" y="163"/>
                  <a:pt x="258" y="163"/>
                </a:cubicBezTo>
                <a:cubicBezTo>
                  <a:pt x="255" y="163"/>
                  <a:pt x="253" y="163"/>
                  <a:pt x="250" y="163"/>
                </a:cubicBezTo>
                <a:cubicBezTo>
                  <a:pt x="246" y="162"/>
                  <a:pt x="242" y="162"/>
                  <a:pt x="238" y="162"/>
                </a:cubicBezTo>
                <a:cubicBezTo>
                  <a:pt x="236" y="163"/>
                  <a:pt x="233" y="162"/>
                  <a:pt x="232" y="162"/>
                </a:cubicBezTo>
                <a:cubicBezTo>
                  <a:pt x="229" y="161"/>
                  <a:pt x="227" y="162"/>
                  <a:pt x="225" y="162"/>
                </a:cubicBezTo>
                <a:cubicBezTo>
                  <a:pt x="222" y="162"/>
                  <a:pt x="219" y="162"/>
                  <a:pt x="216" y="162"/>
                </a:cubicBezTo>
                <a:cubicBezTo>
                  <a:pt x="215" y="162"/>
                  <a:pt x="215" y="162"/>
                  <a:pt x="214" y="162"/>
                </a:cubicBezTo>
                <a:cubicBezTo>
                  <a:pt x="212" y="162"/>
                  <a:pt x="211" y="161"/>
                  <a:pt x="208" y="161"/>
                </a:cubicBezTo>
                <a:cubicBezTo>
                  <a:pt x="206" y="161"/>
                  <a:pt x="204" y="161"/>
                  <a:pt x="203" y="161"/>
                </a:cubicBezTo>
                <a:cubicBezTo>
                  <a:pt x="199" y="161"/>
                  <a:pt x="194" y="162"/>
                  <a:pt x="190" y="160"/>
                </a:cubicBezTo>
                <a:cubicBezTo>
                  <a:pt x="189" y="160"/>
                  <a:pt x="188" y="159"/>
                  <a:pt x="187" y="158"/>
                </a:cubicBezTo>
                <a:cubicBezTo>
                  <a:pt x="186" y="158"/>
                  <a:pt x="185" y="157"/>
                  <a:pt x="184" y="157"/>
                </a:cubicBezTo>
                <a:cubicBezTo>
                  <a:pt x="183" y="155"/>
                  <a:pt x="184" y="153"/>
                  <a:pt x="184" y="151"/>
                </a:cubicBezTo>
                <a:cubicBezTo>
                  <a:pt x="183" y="149"/>
                  <a:pt x="184" y="147"/>
                  <a:pt x="184" y="145"/>
                </a:cubicBezTo>
                <a:cubicBezTo>
                  <a:pt x="184" y="144"/>
                  <a:pt x="184" y="142"/>
                  <a:pt x="184" y="141"/>
                </a:cubicBezTo>
                <a:cubicBezTo>
                  <a:pt x="184" y="139"/>
                  <a:pt x="184" y="136"/>
                  <a:pt x="184" y="134"/>
                </a:cubicBezTo>
                <a:cubicBezTo>
                  <a:pt x="183" y="127"/>
                  <a:pt x="183" y="120"/>
                  <a:pt x="184" y="115"/>
                </a:cubicBezTo>
                <a:cubicBezTo>
                  <a:pt x="185" y="112"/>
                  <a:pt x="183" y="109"/>
                  <a:pt x="185" y="107"/>
                </a:cubicBezTo>
                <a:cubicBezTo>
                  <a:pt x="186" y="106"/>
                  <a:pt x="194" y="107"/>
                  <a:pt x="195" y="107"/>
                </a:cubicBezTo>
                <a:cubicBezTo>
                  <a:pt x="196" y="108"/>
                  <a:pt x="195" y="109"/>
                  <a:pt x="196" y="111"/>
                </a:cubicBezTo>
                <a:cubicBezTo>
                  <a:pt x="198" y="112"/>
                  <a:pt x="206" y="111"/>
                  <a:pt x="209" y="110"/>
                </a:cubicBezTo>
                <a:cubicBezTo>
                  <a:pt x="211" y="110"/>
                  <a:pt x="213" y="110"/>
                  <a:pt x="216" y="110"/>
                </a:cubicBezTo>
                <a:cubicBezTo>
                  <a:pt x="219" y="110"/>
                  <a:pt x="224" y="110"/>
                  <a:pt x="227" y="108"/>
                </a:cubicBezTo>
                <a:cubicBezTo>
                  <a:pt x="234" y="103"/>
                  <a:pt x="230" y="84"/>
                  <a:pt x="232" y="74"/>
                </a:cubicBezTo>
                <a:cubicBezTo>
                  <a:pt x="233" y="71"/>
                  <a:pt x="232" y="62"/>
                  <a:pt x="232" y="61"/>
                </a:cubicBezTo>
                <a:cubicBezTo>
                  <a:pt x="230" y="58"/>
                  <a:pt x="221" y="58"/>
                  <a:pt x="217" y="59"/>
                </a:cubicBezTo>
                <a:cubicBezTo>
                  <a:pt x="216" y="59"/>
                  <a:pt x="213" y="59"/>
                  <a:pt x="211" y="59"/>
                </a:cubicBezTo>
                <a:cubicBezTo>
                  <a:pt x="210" y="59"/>
                  <a:pt x="208" y="59"/>
                  <a:pt x="207" y="59"/>
                </a:cubicBezTo>
                <a:cubicBezTo>
                  <a:pt x="201" y="60"/>
                  <a:pt x="191" y="59"/>
                  <a:pt x="185" y="60"/>
                </a:cubicBezTo>
                <a:cubicBezTo>
                  <a:pt x="182" y="60"/>
                  <a:pt x="178" y="59"/>
                  <a:pt x="175" y="59"/>
                </a:cubicBezTo>
                <a:cubicBezTo>
                  <a:pt x="175" y="59"/>
                  <a:pt x="175" y="60"/>
                  <a:pt x="175" y="60"/>
                </a:cubicBezTo>
                <a:cubicBezTo>
                  <a:pt x="174" y="60"/>
                  <a:pt x="175" y="62"/>
                  <a:pt x="174" y="63"/>
                </a:cubicBezTo>
                <a:cubicBezTo>
                  <a:pt x="174" y="65"/>
                  <a:pt x="173" y="66"/>
                  <a:pt x="174" y="69"/>
                </a:cubicBezTo>
                <a:cubicBezTo>
                  <a:pt x="176" y="70"/>
                  <a:pt x="179" y="68"/>
                  <a:pt x="182" y="69"/>
                </a:cubicBezTo>
                <a:cubicBezTo>
                  <a:pt x="184" y="69"/>
                  <a:pt x="186" y="69"/>
                  <a:pt x="188" y="69"/>
                </a:cubicBezTo>
                <a:cubicBezTo>
                  <a:pt x="191" y="69"/>
                  <a:pt x="193" y="69"/>
                  <a:pt x="195" y="69"/>
                </a:cubicBezTo>
                <a:cubicBezTo>
                  <a:pt x="200" y="68"/>
                  <a:pt x="206" y="68"/>
                  <a:pt x="210" y="69"/>
                </a:cubicBezTo>
                <a:cubicBezTo>
                  <a:pt x="212" y="70"/>
                  <a:pt x="216" y="69"/>
                  <a:pt x="217" y="71"/>
                </a:cubicBezTo>
                <a:cubicBezTo>
                  <a:pt x="218" y="72"/>
                  <a:pt x="217" y="75"/>
                  <a:pt x="217" y="77"/>
                </a:cubicBezTo>
                <a:cubicBezTo>
                  <a:pt x="215" y="78"/>
                  <a:pt x="212" y="78"/>
                  <a:pt x="209" y="78"/>
                </a:cubicBezTo>
                <a:cubicBezTo>
                  <a:pt x="208" y="78"/>
                  <a:pt x="207" y="78"/>
                  <a:pt x="206" y="77"/>
                </a:cubicBezTo>
                <a:cubicBezTo>
                  <a:pt x="196" y="79"/>
                  <a:pt x="184" y="77"/>
                  <a:pt x="175" y="78"/>
                </a:cubicBezTo>
                <a:cubicBezTo>
                  <a:pt x="173" y="80"/>
                  <a:pt x="172" y="85"/>
                  <a:pt x="174" y="87"/>
                </a:cubicBezTo>
                <a:cubicBezTo>
                  <a:pt x="179" y="88"/>
                  <a:pt x="184" y="88"/>
                  <a:pt x="189" y="87"/>
                </a:cubicBezTo>
                <a:cubicBezTo>
                  <a:pt x="193" y="87"/>
                  <a:pt x="198" y="87"/>
                  <a:pt x="201" y="88"/>
                </a:cubicBezTo>
                <a:cubicBezTo>
                  <a:pt x="202" y="88"/>
                  <a:pt x="203" y="87"/>
                  <a:pt x="204" y="87"/>
                </a:cubicBezTo>
                <a:cubicBezTo>
                  <a:pt x="206" y="87"/>
                  <a:pt x="208" y="88"/>
                  <a:pt x="209" y="88"/>
                </a:cubicBezTo>
                <a:cubicBezTo>
                  <a:pt x="211" y="88"/>
                  <a:pt x="212" y="88"/>
                  <a:pt x="214" y="88"/>
                </a:cubicBezTo>
                <a:cubicBezTo>
                  <a:pt x="214" y="88"/>
                  <a:pt x="216" y="89"/>
                  <a:pt x="216" y="89"/>
                </a:cubicBezTo>
                <a:cubicBezTo>
                  <a:pt x="216" y="92"/>
                  <a:pt x="217" y="94"/>
                  <a:pt x="217" y="97"/>
                </a:cubicBezTo>
                <a:cubicBezTo>
                  <a:pt x="216" y="97"/>
                  <a:pt x="216" y="98"/>
                  <a:pt x="216" y="98"/>
                </a:cubicBezTo>
                <a:cubicBezTo>
                  <a:pt x="213" y="98"/>
                  <a:pt x="211" y="97"/>
                  <a:pt x="208" y="97"/>
                </a:cubicBezTo>
                <a:cubicBezTo>
                  <a:pt x="204" y="98"/>
                  <a:pt x="200" y="98"/>
                  <a:pt x="196" y="98"/>
                </a:cubicBezTo>
                <a:cubicBezTo>
                  <a:pt x="193" y="99"/>
                  <a:pt x="189" y="98"/>
                  <a:pt x="186" y="98"/>
                </a:cubicBezTo>
                <a:cubicBezTo>
                  <a:pt x="182" y="99"/>
                  <a:pt x="177" y="97"/>
                  <a:pt x="173" y="98"/>
                </a:cubicBezTo>
                <a:cubicBezTo>
                  <a:pt x="172" y="101"/>
                  <a:pt x="173" y="103"/>
                  <a:pt x="173" y="106"/>
                </a:cubicBezTo>
                <a:cubicBezTo>
                  <a:pt x="172" y="108"/>
                  <a:pt x="172" y="111"/>
                  <a:pt x="173" y="114"/>
                </a:cubicBezTo>
                <a:cubicBezTo>
                  <a:pt x="173" y="115"/>
                  <a:pt x="172" y="117"/>
                  <a:pt x="172" y="119"/>
                </a:cubicBezTo>
                <a:cubicBezTo>
                  <a:pt x="172" y="121"/>
                  <a:pt x="173" y="125"/>
                  <a:pt x="173" y="127"/>
                </a:cubicBezTo>
                <a:cubicBezTo>
                  <a:pt x="174" y="133"/>
                  <a:pt x="171" y="137"/>
                  <a:pt x="172" y="143"/>
                </a:cubicBezTo>
                <a:cubicBezTo>
                  <a:pt x="172" y="145"/>
                  <a:pt x="172" y="147"/>
                  <a:pt x="172" y="149"/>
                </a:cubicBezTo>
                <a:cubicBezTo>
                  <a:pt x="172" y="150"/>
                  <a:pt x="173" y="151"/>
                  <a:pt x="173" y="152"/>
                </a:cubicBezTo>
                <a:cubicBezTo>
                  <a:pt x="173" y="153"/>
                  <a:pt x="173" y="154"/>
                  <a:pt x="173" y="155"/>
                </a:cubicBezTo>
                <a:cubicBezTo>
                  <a:pt x="173" y="157"/>
                  <a:pt x="173" y="158"/>
                  <a:pt x="173" y="160"/>
                </a:cubicBezTo>
                <a:cubicBezTo>
                  <a:pt x="170" y="161"/>
                  <a:pt x="166" y="161"/>
                  <a:pt x="163" y="160"/>
                </a:cubicBezTo>
                <a:cubicBezTo>
                  <a:pt x="162" y="159"/>
                  <a:pt x="163" y="155"/>
                  <a:pt x="163" y="153"/>
                </a:cubicBezTo>
                <a:close/>
                <a:moveTo>
                  <a:pt x="164" y="182"/>
                </a:moveTo>
                <a:cubicBezTo>
                  <a:pt x="164" y="181"/>
                  <a:pt x="164" y="179"/>
                  <a:pt x="164" y="178"/>
                </a:cubicBezTo>
                <a:cubicBezTo>
                  <a:pt x="163" y="176"/>
                  <a:pt x="164" y="172"/>
                  <a:pt x="166" y="171"/>
                </a:cubicBezTo>
                <a:cubicBezTo>
                  <a:pt x="167" y="171"/>
                  <a:pt x="168" y="171"/>
                  <a:pt x="168" y="171"/>
                </a:cubicBezTo>
                <a:cubicBezTo>
                  <a:pt x="170" y="171"/>
                  <a:pt x="173" y="170"/>
                  <a:pt x="174" y="171"/>
                </a:cubicBezTo>
                <a:cubicBezTo>
                  <a:pt x="175" y="172"/>
                  <a:pt x="175" y="173"/>
                  <a:pt x="176" y="174"/>
                </a:cubicBezTo>
                <a:cubicBezTo>
                  <a:pt x="177" y="174"/>
                  <a:pt x="178" y="174"/>
                  <a:pt x="179" y="174"/>
                </a:cubicBezTo>
                <a:cubicBezTo>
                  <a:pt x="182" y="175"/>
                  <a:pt x="183" y="173"/>
                  <a:pt x="186" y="174"/>
                </a:cubicBezTo>
                <a:cubicBezTo>
                  <a:pt x="194" y="175"/>
                  <a:pt x="205" y="175"/>
                  <a:pt x="214" y="174"/>
                </a:cubicBezTo>
                <a:cubicBezTo>
                  <a:pt x="217" y="173"/>
                  <a:pt x="219" y="174"/>
                  <a:pt x="221" y="174"/>
                </a:cubicBezTo>
                <a:cubicBezTo>
                  <a:pt x="223" y="175"/>
                  <a:pt x="223" y="173"/>
                  <a:pt x="225" y="174"/>
                </a:cubicBezTo>
                <a:cubicBezTo>
                  <a:pt x="226" y="174"/>
                  <a:pt x="227" y="175"/>
                  <a:pt x="228" y="174"/>
                </a:cubicBezTo>
                <a:cubicBezTo>
                  <a:pt x="230" y="174"/>
                  <a:pt x="230" y="172"/>
                  <a:pt x="231" y="171"/>
                </a:cubicBezTo>
                <a:cubicBezTo>
                  <a:pt x="232" y="171"/>
                  <a:pt x="240" y="171"/>
                  <a:pt x="242" y="171"/>
                </a:cubicBezTo>
                <a:cubicBezTo>
                  <a:pt x="243" y="172"/>
                  <a:pt x="243" y="174"/>
                  <a:pt x="245" y="174"/>
                </a:cubicBezTo>
                <a:cubicBezTo>
                  <a:pt x="248" y="174"/>
                  <a:pt x="251" y="174"/>
                  <a:pt x="254" y="174"/>
                </a:cubicBezTo>
                <a:cubicBezTo>
                  <a:pt x="257" y="174"/>
                  <a:pt x="259" y="174"/>
                  <a:pt x="261" y="174"/>
                </a:cubicBezTo>
                <a:cubicBezTo>
                  <a:pt x="262" y="174"/>
                  <a:pt x="263" y="174"/>
                  <a:pt x="263" y="174"/>
                </a:cubicBezTo>
                <a:cubicBezTo>
                  <a:pt x="265" y="175"/>
                  <a:pt x="266" y="174"/>
                  <a:pt x="267" y="174"/>
                </a:cubicBezTo>
                <a:cubicBezTo>
                  <a:pt x="269" y="174"/>
                  <a:pt x="271" y="174"/>
                  <a:pt x="273" y="175"/>
                </a:cubicBezTo>
                <a:cubicBezTo>
                  <a:pt x="275" y="175"/>
                  <a:pt x="278" y="175"/>
                  <a:pt x="281" y="175"/>
                </a:cubicBezTo>
                <a:cubicBezTo>
                  <a:pt x="284" y="175"/>
                  <a:pt x="286" y="176"/>
                  <a:pt x="289" y="176"/>
                </a:cubicBezTo>
                <a:cubicBezTo>
                  <a:pt x="291" y="176"/>
                  <a:pt x="293" y="176"/>
                  <a:pt x="295" y="176"/>
                </a:cubicBezTo>
                <a:cubicBezTo>
                  <a:pt x="296" y="176"/>
                  <a:pt x="297" y="177"/>
                  <a:pt x="298" y="176"/>
                </a:cubicBezTo>
                <a:cubicBezTo>
                  <a:pt x="300" y="176"/>
                  <a:pt x="299" y="174"/>
                  <a:pt x="300" y="173"/>
                </a:cubicBezTo>
                <a:cubicBezTo>
                  <a:pt x="302" y="172"/>
                  <a:pt x="306" y="174"/>
                  <a:pt x="309" y="172"/>
                </a:cubicBezTo>
                <a:cubicBezTo>
                  <a:pt x="309" y="172"/>
                  <a:pt x="310" y="172"/>
                  <a:pt x="310" y="172"/>
                </a:cubicBezTo>
                <a:cubicBezTo>
                  <a:pt x="311" y="173"/>
                  <a:pt x="310" y="174"/>
                  <a:pt x="310" y="175"/>
                </a:cubicBezTo>
                <a:cubicBezTo>
                  <a:pt x="310" y="179"/>
                  <a:pt x="310" y="183"/>
                  <a:pt x="310" y="187"/>
                </a:cubicBezTo>
                <a:cubicBezTo>
                  <a:pt x="311" y="192"/>
                  <a:pt x="310" y="204"/>
                  <a:pt x="307" y="206"/>
                </a:cubicBezTo>
                <a:cubicBezTo>
                  <a:pt x="304" y="208"/>
                  <a:pt x="299" y="207"/>
                  <a:pt x="295" y="207"/>
                </a:cubicBezTo>
                <a:cubicBezTo>
                  <a:pt x="293" y="207"/>
                  <a:pt x="292" y="207"/>
                  <a:pt x="291" y="207"/>
                </a:cubicBezTo>
                <a:cubicBezTo>
                  <a:pt x="288" y="206"/>
                  <a:pt x="284" y="207"/>
                  <a:pt x="282" y="206"/>
                </a:cubicBezTo>
                <a:cubicBezTo>
                  <a:pt x="276" y="205"/>
                  <a:pt x="269" y="206"/>
                  <a:pt x="264" y="207"/>
                </a:cubicBezTo>
                <a:cubicBezTo>
                  <a:pt x="262" y="207"/>
                  <a:pt x="261" y="207"/>
                  <a:pt x="259" y="206"/>
                </a:cubicBezTo>
                <a:cubicBezTo>
                  <a:pt x="256" y="206"/>
                  <a:pt x="252" y="206"/>
                  <a:pt x="248" y="206"/>
                </a:cubicBezTo>
                <a:cubicBezTo>
                  <a:pt x="246" y="206"/>
                  <a:pt x="243" y="206"/>
                  <a:pt x="241" y="207"/>
                </a:cubicBezTo>
                <a:cubicBezTo>
                  <a:pt x="239" y="208"/>
                  <a:pt x="240" y="213"/>
                  <a:pt x="240" y="215"/>
                </a:cubicBezTo>
                <a:cubicBezTo>
                  <a:pt x="239" y="216"/>
                  <a:pt x="239" y="216"/>
                  <a:pt x="239" y="216"/>
                </a:cubicBezTo>
                <a:cubicBezTo>
                  <a:pt x="238" y="216"/>
                  <a:pt x="237" y="216"/>
                  <a:pt x="236" y="216"/>
                </a:cubicBezTo>
                <a:cubicBezTo>
                  <a:pt x="232" y="216"/>
                  <a:pt x="229" y="215"/>
                  <a:pt x="228" y="212"/>
                </a:cubicBezTo>
                <a:cubicBezTo>
                  <a:pt x="228" y="209"/>
                  <a:pt x="230" y="206"/>
                  <a:pt x="226" y="205"/>
                </a:cubicBezTo>
                <a:cubicBezTo>
                  <a:pt x="223" y="205"/>
                  <a:pt x="221" y="204"/>
                  <a:pt x="218" y="204"/>
                </a:cubicBezTo>
                <a:cubicBezTo>
                  <a:pt x="212" y="204"/>
                  <a:pt x="206" y="204"/>
                  <a:pt x="201" y="204"/>
                </a:cubicBezTo>
                <a:cubicBezTo>
                  <a:pt x="200" y="204"/>
                  <a:pt x="198" y="204"/>
                  <a:pt x="197" y="204"/>
                </a:cubicBezTo>
                <a:cubicBezTo>
                  <a:pt x="195" y="204"/>
                  <a:pt x="193" y="204"/>
                  <a:pt x="191" y="204"/>
                </a:cubicBezTo>
                <a:cubicBezTo>
                  <a:pt x="189" y="204"/>
                  <a:pt x="188" y="203"/>
                  <a:pt x="186" y="204"/>
                </a:cubicBezTo>
                <a:cubicBezTo>
                  <a:pt x="182" y="204"/>
                  <a:pt x="177" y="203"/>
                  <a:pt x="173" y="203"/>
                </a:cubicBezTo>
                <a:cubicBezTo>
                  <a:pt x="170" y="202"/>
                  <a:pt x="168" y="203"/>
                  <a:pt x="167" y="201"/>
                </a:cubicBezTo>
                <a:cubicBezTo>
                  <a:pt x="165" y="200"/>
                  <a:pt x="164" y="193"/>
                  <a:pt x="164" y="189"/>
                </a:cubicBezTo>
                <a:cubicBezTo>
                  <a:pt x="164" y="187"/>
                  <a:pt x="165" y="186"/>
                  <a:pt x="165" y="184"/>
                </a:cubicBezTo>
                <a:cubicBezTo>
                  <a:pt x="164" y="184"/>
                  <a:pt x="164" y="183"/>
                  <a:pt x="164" y="182"/>
                </a:cubicBezTo>
                <a:close/>
                <a:moveTo>
                  <a:pt x="259" y="226"/>
                </a:moveTo>
                <a:cubicBezTo>
                  <a:pt x="260" y="229"/>
                  <a:pt x="259" y="231"/>
                  <a:pt x="259" y="234"/>
                </a:cubicBezTo>
                <a:cubicBezTo>
                  <a:pt x="259" y="237"/>
                  <a:pt x="260" y="241"/>
                  <a:pt x="259" y="245"/>
                </a:cubicBezTo>
                <a:cubicBezTo>
                  <a:pt x="259" y="248"/>
                  <a:pt x="261" y="253"/>
                  <a:pt x="258" y="254"/>
                </a:cubicBezTo>
                <a:cubicBezTo>
                  <a:pt x="257" y="254"/>
                  <a:pt x="256" y="253"/>
                  <a:pt x="255" y="252"/>
                </a:cubicBezTo>
                <a:cubicBezTo>
                  <a:pt x="253" y="252"/>
                  <a:pt x="251" y="254"/>
                  <a:pt x="250" y="253"/>
                </a:cubicBezTo>
                <a:cubicBezTo>
                  <a:pt x="248" y="251"/>
                  <a:pt x="250" y="249"/>
                  <a:pt x="249" y="246"/>
                </a:cubicBezTo>
                <a:cubicBezTo>
                  <a:pt x="249" y="245"/>
                  <a:pt x="248" y="243"/>
                  <a:pt x="248" y="242"/>
                </a:cubicBezTo>
                <a:cubicBezTo>
                  <a:pt x="248" y="240"/>
                  <a:pt x="250" y="237"/>
                  <a:pt x="247" y="236"/>
                </a:cubicBezTo>
                <a:cubicBezTo>
                  <a:pt x="246" y="235"/>
                  <a:pt x="246" y="236"/>
                  <a:pt x="245" y="236"/>
                </a:cubicBezTo>
                <a:cubicBezTo>
                  <a:pt x="243" y="236"/>
                  <a:pt x="242" y="235"/>
                  <a:pt x="241" y="235"/>
                </a:cubicBezTo>
                <a:cubicBezTo>
                  <a:pt x="238" y="235"/>
                  <a:pt x="235" y="236"/>
                  <a:pt x="233" y="235"/>
                </a:cubicBezTo>
                <a:cubicBezTo>
                  <a:pt x="230" y="235"/>
                  <a:pt x="228" y="235"/>
                  <a:pt x="226" y="235"/>
                </a:cubicBezTo>
                <a:cubicBezTo>
                  <a:pt x="224" y="235"/>
                  <a:pt x="222" y="234"/>
                  <a:pt x="220" y="234"/>
                </a:cubicBezTo>
                <a:cubicBezTo>
                  <a:pt x="218" y="233"/>
                  <a:pt x="214" y="234"/>
                  <a:pt x="212" y="234"/>
                </a:cubicBezTo>
                <a:cubicBezTo>
                  <a:pt x="210" y="235"/>
                  <a:pt x="208" y="234"/>
                  <a:pt x="207" y="233"/>
                </a:cubicBezTo>
                <a:cubicBezTo>
                  <a:pt x="206" y="233"/>
                  <a:pt x="205" y="233"/>
                  <a:pt x="204" y="234"/>
                </a:cubicBezTo>
                <a:cubicBezTo>
                  <a:pt x="201" y="234"/>
                  <a:pt x="199" y="234"/>
                  <a:pt x="196" y="233"/>
                </a:cubicBezTo>
                <a:cubicBezTo>
                  <a:pt x="193" y="232"/>
                  <a:pt x="187" y="233"/>
                  <a:pt x="185" y="233"/>
                </a:cubicBezTo>
                <a:cubicBezTo>
                  <a:pt x="183" y="234"/>
                  <a:pt x="180" y="233"/>
                  <a:pt x="179" y="234"/>
                </a:cubicBezTo>
                <a:cubicBezTo>
                  <a:pt x="176" y="235"/>
                  <a:pt x="179" y="239"/>
                  <a:pt x="178" y="242"/>
                </a:cubicBezTo>
                <a:cubicBezTo>
                  <a:pt x="178" y="244"/>
                  <a:pt x="177" y="248"/>
                  <a:pt x="175" y="249"/>
                </a:cubicBezTo>
                <a:cubicBezTo>
                  <a:pt x="173" y="250"/>
                  <a:pt x="167" y="249"/>
                  <a:pt x="166" y="248"/>
                </a:cubicBezTo>
                <a:cubicBezTo>
                  <a:pt x="166" y="247"/>
                  <a:pt x="166" y="244"/>
                  <a:pt x="166" y="242"/>
                </a:cubicBezTo>
                <a:cubicBezTo>
                  <a:pt x="167" y="240"/>
                  <a:pt x="167" y="238"/>
                  <a:pt x="168" y="236"/>
                </a:cubicBezTo>
                <a:cubicBezTo>
                  <a:pt x="168" y="234"/>
                  <a:pt x="167" y="232"/>
                  <a:pt x="168" y="230"/>
                </a:cubicBezTo>
                <a:cubicBezTo>
                  <a:pt x="168" y="226"/>
                  <a:pt x="165" y="222"/>
                  <a:pt x="167" y="219"/>
                </a:cubicBezTo>
                <a:cubicBezTo>
                  <a:pt x="168" y="218"/>
                  <a:pt x="173" y="218"/>
                  <a:pt x="174" y="217"/>
                </a:cubicBezTo>
                <a:cubicBezTo>
                  <a:pt x="179" y="218"/>
                  <a:pt x="177" y="223"/>
                  <a:pt x="180" y="224"/>
                </a:cubicBezTo>
                <a:cubicBezTo>
                  <a:pt x="182" y="225"/>
                  <a:pt x="186" y="224"/>
                  <a:pt x="187" y="224"/>
                </a:cubicBezTo>
                <a:cubicBezTo>
                  <a:pt x="190" y="223"/>
                  <a:pt x="193" y="224"/>
                  <a:pt x="195" y="224"/>
                </a:cubicBezTo>
                <a:cubicBezTo>
                  <a:pt x="199" y="223"/>
                  <a:pt x="202" y="223"/>
                  <a:pt x="206" y="223"/>
                </a:cubicBezTo>
                <a:cubicBezTo>
                  <a:pt x="207" y="224"/>
                  <a:pt x="208" y="224"/>
                  <a:pt x="209" y="224"/>
                </a:cubicBezTo>
                <a:cubicBezTo>
                  <a:pt x="213" y="223"/>
                  <a:pt x="217" y="224"/>
                  <a:pt x="220" y="224"/>
                </a:cubicBezTo>
                <a:cubicBezTo>
                  <a:pt x="222" y="224"/>
                  <a:pt x="224" y="224"/>
                  <a:pt x="227" y="224"/>
                </a:cubicBezTo>
                <a:cubicBezTo>
                  <a:pt x="231" y="224"/>
                  <a:pt x="235" y="224"/>
                  <a:pt x="238" y="224"/>
                </a:cubicBezTo>
                <a:cubicBezTo>
                  <a:pt x="239" y="224"/>
                  <a:pt x="241" y="224"/>
                  <a:pt x="242" y="224"/>
                </a:cubicBezTo>
                <a:cubicBezTo>
                  <a:pt x="243" y="224"/>
                  <a:pt x="246" y="226"/>
                  <a:pt x="248" y="226"/>
                </a:cubicBezTo>
                <a:cubicBezTo>
                  <a:pt x="250" y="225"/>
                  <a:pt x="249" y="222"/>
                  <a:pt x="251" y="221"/>
                </a:cubicBezTo>
                <a:cubicBezTo>
                  <a:pt x="252" y="220"/>
                  <a:pt x="259" y="220"/>
                  <a:pt x="260" y="221"/>
                </a:cubicBezTo>
                <a:cubicBezTo>
                  <a:pt x="261" y="223"/>
                  <a:pt x="259" y="224"/>
                  <a:pt x="259" y="226"/>
                </a:cubicBezTo>
                <a:close/>
                <a:moveTo>
                  <a:pt x="268" y="312"/>
                </a:moveTo>
                <a:cubicBezTo>
                  <a:pt x="265" y="314"/>
                  <a:pt x="261" y="313"/>
                  <a:pt x="258" y="312"/>
                </a:cubicBezTo>
                <a:cubicBezTo>
                  <a:pt x="255" y="311"/>
                  <a:pt x="253" y="312"/>
                  <a:pt x="250" y="312"/>
                </a:cubicBezTo>
                <a:cubicBezTo>
                  <a:pt x="248" y="312"/>
                  <a:pt x="246" y="312"/>
                  <a:pt x="243" y="312"/>
                </a:cubicBezTo>
                <a:cubicBezTo>
                  <a:pt x="238" y="313"/>
                  <a:pt x="232" y="312"/>
                  <a:pt x="226" y="312"/>
                </a:cubicBezTo>
                <a:cubicBezTo>
                  <a:pt x="223" y="312"/>
                  <a:pt x="221" y="313"/>
                  <a:pt x="218" y="312"/>
                </a:cubicBezTo>
                <a:cubicBezTo>
                  <a:pt x="215" y="312"/>
                  <a:pt x="212" y="313"/>
                  <a:pt x="210" y="311"/>
                </a:cubicBezTo>
                <a:cubicBezTo>
                  <a:pt x="204" y="308"/>
                  <a:pt x="204" y="296"/>
                  <a:pt x="207" y="289"/>
                </a:cubicBezTo>
                <a:cubicBezTo>
                  <a:pt x="208" y="285"/>
                  <a:pt x="212" y="284"/>
                  <a:pt x="217" y="283"/>
                </a:cubicBezTo>
                <a:cubicBezTo>
                  <a:pt x="219" y="283"/>
                  <a:pt x="221" y="283"/>
                  <a:pt x="224" y="283"/>
                </a:cubicBezTo>
                <a:cubicBezTo>
                  <a:pt x="225" y="283"/>
                  <a:pt x="225" y="283"/>
                  <a:pt x="226" y="282"/>
                </a:cubicBezTo>
                <a:cubicBezTo>
                  <a:pt x="227" y="282"/>
                  <a:pt x="229" y="283"/>
                  <a:pt x="230" y="283"/>
                </a:cubicBezTo>
                <a:cubicBezTo>
                  <a:pt x="233" y="282"/>
                  <a:pt x="236" y="282"/>
                  <a:pt x="238" y="282"/>
                </a:cubicBezTo>
                <a:cubicBezTo>
                  <a:pt x="240" y="282"/>
                  <a:pt x="241" y="282"/>
                  <a:pt x="242" y="282"/>
                </a:cubicBezTo>
                <a:cubicBezTo>
                  <a:pt x="244" y="283"/>
                  <a:pt x="246" y="282"/>
                  <a:pt x="247" y="282"/>
                </a:cubicBezTo>
                <a:cubicBezTo>
                  <a:pt x="250" y="283"/>
                  <a:pt x="253" y="284"/>
                  <a:pt x="254" y="281"/>
                </a:cubicBezTo>
                <a:cubicBezTo>
                  <a:pt x="254" y="280"/>
                  <a:pt x="254" y="279"/>
                  <a:pt x="254" y="278"/>
                </a:cubicBezTo>
                <a:cubicBezTo>
                  <a:pt x="254" y="274"/>
                  <a:pt x="252" y="275"/>
                  <a:pt x="248" y="274"/>
                </a:cubicBezTo>
                <a:cubicBezTo>
                  <a:pt x="247" y="273"/>
                  <a:pt x="244" y="273"/>
                  <a:pt x="242" y="273"/>
                </a:cubicBezTo>
                <a:cubicBezTo>
                  <a:pt x="242" y="274"/>
                  <a:pt x="241" y="274"/>
                  <a:pt x="240" y="274"/>
                </a:cubicBezTo>
                <a:cubicBezTo>
                  <a:pt x="239" y="274"/>
                  <a:pt x="238" y="274"/>
                  <a:pt x="238" y="273"/>
                </a:cubicBezTo>
                <a:cubicBezTo>
                  <a:pt x="237" y="273"/>
                  <a:pt x="236" y="273"/>
                  <a:pt x="235" y="273"/>
                </a:cubicBezTo>
                <a:cubicBezTo>
                  <a:pt x="233" y="273"/>
                  <a:pt x="231" y="273"/>
                  <a:pt x="230" y="272"/>
                </a:cubicBezTo>
                <a:cubicBezTo>
                  <a:pt x="227" y="272"/>
                  <a:pt x="223" y="273"/>
                  <a:pt x="221" y="273"/>
                </a:cubicBezTo>
                <a:cubicBezTo>
                  <a:pt x="218" y="273"/>
                  <a:pt x="215" y="273"/>
                  <a:pt x="213" y="273"/>
                </a:cubicBezTo>
                <a:cubicBezTo>
                  <a:pt x="211" y="273"/>
                  <a:pt x="208" y="273"/>
                  <a:pt x="207" y="273"/>
                </a:cubicBezTo>
                <a:cubicBezTo>
                  <a:pt x="206" y="272"/>
                  <a:pt x="204" y="272"/>
                  <a:pt x="203" y="272"/>
                </a:cubicBezTo>
                <a:cubicBezTo>
                  <a:pt x="200" y="273"/>
                  <a:pt x="201" y="274"/>
                  <a:pt x="201" y="277"/>
                </a:cubicBezTo>
                <a:cubicBezTo>
                  <a:pt x="199" y="282"/>
                  <a:pt x="201" y="286"/>
                  <a:pt x="196" y="289"/>
                </a:cubicBezTo>
                <a:cubicBezTo>
                  <a:pt x="193" y="292"/>
                  <a:pt x="179" y="291"/>
                  <a:pt x="178" y="294"/>
                </a:cubicBezTo>
                <a:cubicBezTo>
                  <a:pt x="176" y="298"/>
                  <a:pt x="180" y="310"/>
                  <a:pt x="177" y="312"/>
                </a:cubicBezTo>
                <a:cubicBezTo>
                  <a:pt x="175" y="312"/>
                  <a:pt x="175" y="312"/>
                  <a:pt x="174" y="312"/>
                </a:cubicBezTo>
                <a:cubicBezTo>
                  <a:pt x="172" y="311"/>
                  <a:pt x="170" y="312"/>
                  <a:pt x="168" y="311"/>
                </a:cubicBezTo>
                <a:cubicBezTo>
                  <a:pt x="166" y="309"/>
                  <a:pt x="167" y="303"/>
                  <a:pt x="167" y="300"/>
                </a:cubicBezTo>
                <a:cubicBezTo>
                  <a:pt x="169" y="290"/>
                  <a:pt x="168" y="287"/>
                  <a:pt x="178" y="283"/>
                </a:cubicBezTo>
                <a:cubicBezTo>
                  <a:pt x="181" y="282"/>
                  <a:pt x="188" y="282"/>
                  <a:pt x="189" y="280"/>
                </a:cubicBezTo>
                <a:cubicBezTo>
                  <a:pt x="191" y="278"/>
                  <a:pt x="189" y="274"/>
                  <a:pt x="188" y="273"/>
                </a:cubicBezTo>
                <a:cubicBezTo>
                  <a:pt x="186" y="272"/>
                  <a:pt x="183" y="273"/>
                  <a:pt x="180" y="273"/>
                </a:cubicBezTo>
                <a:cubicBezTo>
                  <a:pt x="176" y="272"/>
                  <a:pt x="171" y="272"/>
                  <a:pt x="166" y="271"/>
                </a:cubicBezTo>
                <a:cubicBezTo>
                  <a:pt x="165" y="270"/>
                  <a:pt x="167" y="269"/>
                  <a:pt x="166" y="267"/>
                </a:cubicBezTo>
                <a:cubicBezTo>
                  <a:pt x="166" y="266"/>
                  <a:pt x="166" y="265"/>
                  <a:pt x="166" y="263"/>
                </a:cubicBezTo>
                <a:cubicBezTo>
                  <a:pt x="166" y="263"/>
                  <a:pt x="166" y="263"/>
                  <a:pt x="166" y="263"/>
                </a:cubicBezTo>
                <a:cubicBezTo>
                  <a:pt x="168" y="262"/>
                  <a:pt x="170" y="263"/>
                  <a:pt x="172" y="264"/>
                </a:cubicBezTo>
                <a:cubicBezTo>
                  <a:pt x="173" y="264"/>
                  <a:pt x="174" y="263"/>
                  <a:pt x="175" y="263"/>
                </a:cubicBezTo>
                <a:cubicBezTo>
                  <a:pt x="176" y="263"/>
                  <a:pt x="177" y="263"/>
                  <a:pt x="177" y="263"/>
                </a:cubicBezTo>
                <a:cubicBezTo>
                  <a:pt x="179" y="263"/>
                  <a:pt x="181" y="263"/>
                  <a:pt x="183" y="263"/>
                </a:cubicBezTo>
                <a:cubicBezTo>
                  <a:pt x="185" y="262"/>
                  <a:pt x="188" y="264"/>
                  <a:pt x="190" y="262"/>
                </a:cubicBezTo>
                <a:cubicBezTo>
                  <a:pt x="191" y="260"/>
                  <a:pt x="190" y="258"/>
                  <a:pt x="190" y="255"/>
                </a:cubicBezTo>
                <a:cubicBezTo>
                  <a:pt x="191" y="252"/>
                  <a:pt x="191" y="246"/>
                  <a:pt x="193" y="245"/>
                </a:cubicBezTo>
                <a:cubicBezTo>
                  <a:pt x="195" y="245"/>
                  <a:pt x="196" y="245"/>
                  <a:pt x="198" y="244"/>
                </a:cubicBezTo>
                <a:cubicBezTo>
                  <a:pt x="199" y="244"/>
                  <a:pt x="200" y="244"/>
                  <a:pt x="201" y="243"/>
                </a:cubicBezTo>
                <a:cubicBezTo>
                  <a:pt x="204" y="243"/>
                  <a:pt x="207" y="243"/>
                  <a:pt x="209" y="243"/>
                </a:cubicBezTo>
                <a:cubicBezTo>
                  <a:pt x="212" y="243"/>
                  <a:pt x="214" y="243"/>
                  <a:pt x="217" y="243"/>
                </a:cubicBezTo>
                <a:cubicBezTo>
                  <a:pt x="220" y="243"/>
                  <a:pt x="223" y="244"/>
                  <a:pt x="226" y="243"/>
                </a:cubicBezTo>
                <a:cubicBezTo>
                  <a:pt x="229" y="243"/>
                  <a:pt x="237" y="243"/>
                  <a:pt x="238" y="245"/>
                </a:cubicBezTo>
                <a:cubicBezTo>
                  <a:pt x="239" y="246"/>
                  <a:pt x="239" y="248"/>
                  <a:pt x="239" y="250"/>
                </a:cubicBezTo>
                <a:cubicBezTo>
                  <a:pt x="239" y="251"/>
                  <a:pt x="239" y="253"/>
                  <a:pt x="239" y="253"/>
                </a:cubicBezTo>
                <a:cubicBezTo>
                  <a:pt x="238" y="255"/>
                  <a:pt x="231" y="254"/>
                  <a:pt x="229" y="254"/>
                </a:cubicBezTo>
                <a:cubicBezTo>
                  <a:pt x="223" y="253"/>
                  <a:pt x="217" y="254"/>
                  <a:pt x="211" y="253"/>
                </a:cubicBezTo>
                <a:cubicBezTo>
                  <a:pt x="209" y="253"/>
                  <a:pt x="205" y="252"/>
                  <a:pt x="203" y="254"/>
                </a:cubicBezTo>
                <a:cubicBezTo>
                  <a:pt x="201" y="255"/>
                  <a:pt x="201" y="260"/>
                  <a:pt x="202" y="263"/>
                </a:cubicBezTo>
                <a:cubicBezTo>
                  <a:pt x="204" y="263"/>
                  <a:pt x="207" y="262"/>
                  <a:pt x="209" y="263"/>
                </a:cubicBezTo>
                <a:cubicBezTo>
                  <a:pt x="211" y="263"/>
                  <a:pt x="213" y="264"/>
                  <a:pt x="215" y="263"/>
                </a:cubicBezTo>
                <a:cubicBezTo>
                  <a:pt x="217" y="263"/>
                  <a:pt x="220" y="262"/>
                  <a:pt x="223" y="262"/>
                </a:cubicBezTo>
                <a:cubicBezTo>
                  <a:pt x="224" y="263"/>
                  <a:pt x="225" y="263"/>
                  <a:pt x="226" y="263"/>
                </a:cubicBezTo>
                <a:cubicBezTo>
                  <a:pt x="227" y="263"/>
                  <a:pt x="228" y="262"/>
                  <a:pt x="229" y="263"/>
                </a:cubicBezTo>
                <a:cubicBezTo>
                  <a:pt x="230" y="263"/>
                  <a:pt x="231" y="263"/>
                  <a:pt x="232" y="263"/>
                </a:cubicBezTo>
                <a:cubicBezTo>
                  <a:pt x="233" y="263"/>
                  <a:pt x="235" y="262"/>
                  <a:pt x="237" y="263"/>
                </a:cubicBezTo>
                <a:cubicBezTo>
                  <a:pt x="238" y="263"/>
                  <a:pt x="239" y="263"/>
                  <a:pt x="240" y="263"/>
                </a:cubicBezTo>
                <a:cubicBezTo>
                  <a:pt x="241" y="263"/>
                  <a:pt x="244" y="262"/>
                  <a:pt x="246" y="263"/>
                </a:cubicBezTo>
                <a:cubicBezTo>
                  <a:pt x="248" y="263"/>
                  <a:pt x="249" y="264"/>
                  <a:pt x="250" y="264"/>
                </a:cubicBezTo>
                <a:cubicBezTo>
                  <a:pt x="252" y="264"/>
                  <a:pt x="253" y="264"/>
                  <a:pt x="254" y="264"/>
                </a:cubicBezTo>
                <a:cubicBezTo>
                  <a:pt x="257" y="265"/>
                  <a:pt x="259" y="267"/>
                  <a:pt x="261" y="268"/>
                </a:cubicBezTo>
                <a:cubicBezTo>
                  <a:pt x="263" y="270"/>
                  <a:pt x="265" y="271"/>
                  <a:pt x="266" y="273"/>
                </a:cubicBezTo>
                <a:cubicBezTo>
                  <a:pt x="266" y="274"/>
                  <a:pt x="266" y="275"/>
                  <a:pt x="266" y="276"/>
                </a:cubicBezTo>
                <a:cubicBezTo>
                  <a:pt x="266" y="277"/>
                  <a:pt x="267" y="280"/>
                  <a:pt x="266" y="281"/>
                </a:cubicBezTo>
                <a:cubicBezTo>
                  <a:pt x="266" y="282"/>
                  <a:pt x="265" y="283"/>
                  <a:pt x="265" y="284"/>
                </a:cubicBezTo>
                <a:cubicBezTo>
                  <a:pt x="265" y="286"/>
                  <a:pt x="265" y="288"/>
                  <a:pt x="264" y="290"/>
                </a:cubicBezTo>
                <a:cubicBezTo>
                  <a:pt x="264" y="291"/>
                  <a:pt x="261" y="294"/>
                  <a:pt x="259" y="294"/>
                </a:cubicBezTo>
                <a:cubicBezTo>
                  <a:pt x="258" y="294"/>
                  <a:pt x="257" y="293"/>
                  <a:pt x="256" y="293"/>
                </a:cubicBezTo>
                <a:cubicBezTo>
                  <a:pt x="255" y="293"/>
                  <a:pt x="254" y="293"/>
                  <a:pt x="254" y="294"/>
                </a:cubicBezTo>
                <a:cubicBezTo>
                  <a:pt x="253" y="294"/>
                  <a:pt x="246" y="293"/>
                  <a:pt x="245" y="292"/>
                </a:cubicBezTo>
                <a:cubicBezTo>
                  <a:pt x="244" y="293"/>
                  <a:pt x="242" y="293"/>
                  <a:pt x="241" y="293"/>
                </a:cubicBezTo>
                <a:cubicBezTo>
                  <a:pt x="240" y="292"/>
                  <a:pt x="238" y="292"/>
                  <a:pt x="237" y="292"/>
                </a:cubicBezTo>
                <a:cubicBezTo>
                  <a:pt x="236" y="292"/>
                  <a:pt x="235" y="292"/>
                  <a:pt x="234" y="292"/>
                </a:cubicBezTo>
                <a:cubicBezTo>
                  <a:pt x="233" y="292"/>
                  <a:pt x="232" y="292"/>
                  <a:pt x="232" y="292"/>
                </a:cubicBezTo>
                <a:cubicBezTo>
                  <a:pt x="231" y="292"/>
                  <a:pt x="230" y="293"/>
                  <a:pt x="229" y="293"/>
                </a:cubicBezTo>
                <a:cubicBezTo>
                  <a:pt x="222" y="294"/>
                  <a:pt x="213" y="289"/>
                  <a:pt x="215" y="298"/>
                </a:cubicBezTo>
                <a:cubicBezTo>
                  <a:pt x="215" y="300"/>
                  <a:pt x="215" y="301"/>
                  <a:pt x="216" y="302"/>
                </a:cubicBezTo>
                <a:cubicBezTo>
                  <a:pt x="218" y="303"/>
                  <a:pt x="227" y="302"/>
                  <a:pt x="230" y="301"/>
                </a:cubicBezTo>
                <a:cubicBezTo>
                  <a:pt x="232" y="301"/>
                  <a:pt x="234" y="301"/>
                  <a:pt x="236" y="301"/>
                </a:cubicBezTo>
                <a:cubicBezTo>
                  <a:pt x="239" y="301"/>
                  <a:pt x="243" y="302"/>
                  <a:pt x="247" y="302"/>
                </a:cubicBezTo>
                <a:cubicBezTo>
                  <a:pt x="248" y="302"/>
                  <a:pt x="248" y="302"/>
                  <a:pt x="249" y="302"/>
                </a:cubicBezTo>
                <a:cubicBezTo>
                  <a:pt x="252" y="302"/>
                  <a:pt x="255" y="302"/>
                  <a:pt x="257" y="302"/>
                </a:cubicBezTo>
                <a:cubicBezTo>
                  <a:pt x="261" y="302"/>
                  <a:pt x="265" y="302"/>
                  <a:pt x="268" y="303"/>
                </a:cubicBezTo>
                <a:cubicBezTo>
                  <a:pt x="268" y="305"/>
                  <a:pt x="267" y="306"/>
                  <a:pt x="267" y="308"/>
                </a:cubicBezTo>
                <a:cubicBezTo>
                  <a:pt x="267" y="309"/>
                  <a:pt x="268" y="310"/>
                  <a:pt x="268" y="312"/>
                </a:cubicBezTo>
                <a:close/>
                <a:moveTo>
                  <a:pt x="288" y="297"/>
                </a:moveTo>
                <a:cubicBezTo>
                  <a:pt x="289" y="300"/>
                  <a:pt x="287" y="307"/>
                  <a:pt x="286" y="308"/>
                </a:cubicBezTo>
                <a:cubicBezTo>
                  <a:pt x="285" y="309"/>
                  <a:pt x="283" y="308"/>
                  <a:pt x="282" y="308"/>
                </a:cubicBezTo>
                <a:cubicBezTo>
                  <a:pt x="281" y="308"/>
                  <a:pt x="280" y="309"/>
                  <a:pt x="279" y="309"/>
                </a:cubicBezTo>
                <a:cubicBezTo>
                  <a:pt x="276" y="307"/>
                  <a:pt x="278" y="298"/>
                  <a:pt x="278" y="294"/>
                </a:cubicBezTo>
                <a:cubicBezTo>
                  <a:pt x="277" y="293"/>
                  <a:pt x="277" y="290"/>
                  <a:pt x="277" y="288"/>
                </a:cubicBezTo>
                <a:cubicBezTo>
                  <a:pt x="277" y="287"/>
                  <a:pt x="277" y="286"/>
                  <a:pt x="278" y="285"/>
                </a:cubicBezTo>
                <a:cubicBezTo>
                  <a:pt x="277" y="278"/>
                  <a:pt x="276" y="263"/>
                  <a:pt x="279" y="260"/>
                </a:cubicBezTo>
                <a:cubicBezTo>
                  <a:pt x="280" y="259"/>
                  <a:pt x="281" y="259"/>
                  <a:pt x="283" y="259"/>
                </a:cubicBezTo>
                <a:cubicBezTo>
                  <a:pt x="290" y="259"/>
                  <a:pt x="288" y="266"/>
                  <a:pt x="288" y="272"/>
                </a:cubicBezTo>
                <a:cubicBezTo>
                  <a:pt x="288" y="274"/>
                  <a:pt x="288" y="275"/>
                  <a:pt x="289" y="276"/>
                </a:cubicBezTo>
                <a:cubicBezTo>
                  <a:pt x="288" y="278"/>
                  <a:pt x="288" y="281"/>
                  <a:pt x="288" y="283"/>
                </a:cubicBezTo>
                <a:cubicBezTo>
                  <a:pt x="288" y="283"/>
                  <a:pt x="289" y="284"/>
                  <a:pt x="289" y="285"/>
                </a:cubicBezTo>
                <a:cubicBezTo>
                  <a:pt x="288" y="288"/>
                  <a:pt x="288" y="294"/>
                  <a:pt x="288" y="297"/>
                </a:cubicBezTo>
                <a:close/>
                <a:moveTo>
                  <a:pt x="310" y="270"/>
                </a:moveTo>
                <a:cubicBezTo>
                  <a:pt x="311" y="273"/>
                  <a:pt x="311" y="276"/>
                  <a:pt x="310" y="279"/>
                </a:cubicBezTo>
                <a:cubicBezTo>
                  <a:pt x="310" y="282"/>
                  <a:pt x="311" y="285"/>
                  <a:pt x="311" y="287"/>
                </a:cubicBezTo>
                <a:cubicBezTo>
                  <a:pt x="311" y="289"/>
                  <a:pt x="310" y="291"/>
                  <a:pt x="310" y="293"/>
                </a:cubicBezTo>
                <a:cubicBezTo>
                  <a:pt x="310" y="294"/>
                  <a:pt x="310" y="295"/>
                  <a:pt x="310" y="296"/>
                </a:cubicBezTo>
                <a:cubicBezTo>
                  <a:pt x="310" y="297"/>
                  <a:pt x="310" y="298"/>
                  <a:pt x="310" y="300"/>
                </a:cubicBezTo>
                <a:cubicBezTo>
                  <a:pt x="310" y="303"/>
                  <a:pt x="310" y="306"/>
                  <a:pt x="310" y="309"/>
                </a:cubicBezTo>
                <a:cubicBezTo>
                  <a:pt x="309" y="309"/>
                  <a:pt x="309" y="310"/>
                  <a:pt x="309" y="310"/>
                </a:cubicBezTo>
                <a:cubicBezTo>
                  <a:pt x="308" y="310"/>
                  <a:pt x="308" y="310"/>
                  <a:pt x="308" y="310"/>
                </a:cubicBezTo>
                <a:cubicBezTo>
                  <a:pt x="307" y="310"/>
                  <a:pt x="307" y="309"/>
                  <a:pt x="306" y="309"/>
                </a:cubicBezTo>
                <a:cubicBezTo>
                  <a:pt x="304" y="309"/>
                  <a:pt x="303" y="310"/>
                  <a:pt x="301" y="310"/>
                </a:cubicBezTo>
                <a:cubicBezTo>
                  <a:pt x="301" y="310"/>
                  <a:pt x="301" y="310"/>
                  <a:pt x="301" y="309"/>
                </a:cubicBezTo>
                <a:cubicBezTo>
                  <a:pt x="299" y="308"/>
                  <a:pt x="299" y="296"/>
                  <a:pt x="300" y="292"/>
                </a:cubicBezTo>
                <a:cubicBezTo>
                  <a:pt x="300" y="291"/>
                  <a:pt x="300" y="289"/>
                  <a:pt x="300" y="287"/>
                </a:cubicBezTo>
                <a:cubicBezTo>
                  <a:pt x="300" y="286"/>
                  <a:pt x="300" y="285"/>
                  <a:pt x="300" y="284"/>
                </a:cubicBezTo>
                <a:cubicBezTo>
                  <a:pt x="300" y="283"/>
                  <a:pt x="300" y="282"/>
                  <a:pt x="301" y="280"/>
                </a:cubicBezTo>
                <a:cubicBezTo>
                  <a:pt x="301" y="279"/>
                  <a:pt x="301" y="277"/>
                  <a:pt x="301" y="275"/>
                </a:cubicBezTo>
                <a:cubicBezTo>
                  <a:pt x="301" y="272"/>
                  <a:pt x="301" y="267"/>
                  <a:pt x="300" y="263"/>
                </a:cubicBezTo>
                <a:cubicBezTo>
                  <a:pt x="300" y="258"/>
                  <a:pt x="302" y="252"/>
                  <a:pt x="300" y="249"/>
                </a:cubicBezTo>
                <a:cubicBezTo>
                  <a:pt x="294" y="247"/>
                  <a:pt x="277" y="250"/>
                  <a:pt x="272" y="246"/>
                </a:cubicBezTo>
                <a:cubicBezTo>
                  <a:pt x="269" y="243"/>
                  <a:pt x="271" y="240"/>
                  <a:pt x="270" y="236"/>
                </a:cubicBezTo>
                <a:cubicBezTo>
                  <a:pt x="269" y="234"/>
                  <a:pt x="269" y="231"/>
                  <a:pt x="270" y="228"/>
                </a:cubicBezTo>
                <a:cubicBezTo>
                  <a:pt x="270" y="227"/>
                  <a:pt x="271" y="226"/>
                  <a:pt x="272" y="225"/>
                </a:cubicBezTo>
                <a:cubicBezTo>
                  <a:pt x="272" y="224"/>
                  <a:pt x="272" y="222"/>
                  <a:pt x="272" y="221"/>
                </a:cubicBezTo>
                <a:cubicBezTo>
                  <a:pt x="273" y="221"/>
                  <a:pt x="279" y="219"/>
                  <a:pt x="281" y="218"/>
                </a:cubicBezTo>
                <a:cubicBezTo>
                  <a:pt x="283" y="218"/>
                  <a:pt x="284" y="219"/>
                  <a:pt x="285" y="218"/>
                </a:cubicBezTo>
                <a:cubicBezTo>
                  <a:pt x="288" y="218"/>
                  <a:pt x="291" y="219"/>
                  <a:pt x="293" y="219"/>
                </a:cubicBezTo>
                <a:cubicBezTo>
                  <a:pt x="296" y="218"/>
                  <a:pt x="300" y="218"/>
                  <a:pt x="303" y="219"/>
                </a:cubicBezTo>
                <a:cubicBezTo>
                  <a:pt x="305" y="219"/>
                  <a:pt x="309" y="219"/>
                  <a:pt x="309" y="221"/>
                </a:cubicBezTo>
                <a:cubicBezTo>
                  <a:pt x="309" y="222"/>
                  <a:pt x="309" y="223"/>
                  <a:pt x="309" y="225"/>
                </a:cubicBezTo>
                <a:cubicBezTo>
                  <a:pt x="309" y="226"/>
                  <a:pt x="309" y="228"/>
                  <a:pt x="308" y="229"/>
                </a:cubicBezTo>
                <a:cubicBezTo>
                  <a:pt x="307" y="230"/>
                  <a:pt x="305" y="230"/>
                  <a:pt x="303" y="230"/>
                </a:cubicBezTo>
                <a:cubicBezTo>
                  <a:pt x="299" y="231"/>
                  <a:pt x="294" y="228"/>
                  <a:pt x="289" y="229"/>
                </a:cubicBezTo>
                <a:cubicBezTo>
                  <a:pt x="285" y="230"/>
                  <a:pt x="282" y="227"/>
                  <a:pt x="280" y="231"/>
                </a:cubicBezTo>
                <a:cubicBezTo>
                  <a:pt x="280" y="232"/>
                  <a:pt x="279" y="233"/>
                  <a:pt x="279" y="234"/>
                </a:cubicBezTo>
                <a:cubicBezTo>
                  <a:pt x="280" y="237"/>
                  <a:pt x="282" y="237"/>
                  <a:pt x="286" y="237"/>
                </a:cubicBezTo>
                <a:cubicBezTo>
                  <a:pt x="287" y="237"/>
                  <a:pt x="288" y="237"/>
                  <a:pt x="289" y="237"/>
                </a:cubicBezTo>
                <a:cubicBezTo>
                  <a:pt x="291" y="237"/>
                  <a:pt x="292" y="237"/>
                  <a:pt x="294" y="236"/>
                </a:cubicBezTo>
                <a:cubicBezTo>
                  <a:pt x="296" y="236"/>
                  <a:pt x="304" y="239"/>
                  <a:pt x="305" y="240"/>
                </a:cubicBezTo>
                <a:cubicBezTo>
                  <a:pt x="306" y="241"/>
                  <a:pt x="306" y="242"/>
                  <a:pt x="307" y="243"/>
                </a:cubicBezTo>
                <a:cubicBezTo>
                  <a:pt x="308" y="243"/>
                  <a:pt x="308" y="244"/>
                  <a:pt x="309" y="245"/>
                </a:cubicBezTo>
                <a:cubicBezTo>
                  <a:pt x="310" y="248"/>
                  <a:pt x="309" y="254"/>
                  <a:pt x="310" y="258"/>
                </a:cubicBezTo>
                <a:cubicBezTo>
                  <a:pt x="310" y="260"/>
                  <a:pt x="311" y="261"/>
                  <a:pt x="311" y="263"/>
                </a:cubicBezTo>
                <a:cubicBezTo>
                  <a:pt x="311" y="265"/>
                  <a:pt x="310" y="268"/>
                  <a:pt x="310" y="270"/>
                </a:cubicBezTo>
                <a:close/>
                <a:moveTo>
                  <a:pt x="23" y="92"/>
                </a:moveTo>
                <a:cubicBezTo>
                  <a:pt x="24" y="92"/>
                  <a:pt x="25" y="91"/>
                  <a:pt x="26" y="91"/>
                </a:cubicBezTo>
                <a:cubicBezTo>
                  <a:pt x="27" y="91"/>
                  <a:pt x="29" y="91"/>
                  <a:pt x="30" y="91"/>
                </a:cubicBezTo>
                <a:cubicBezTo>
                  <a:pt x="33" y="91"/>
                  <a:pt x="36" y="91"/>
                  <a:pt x="39" y="91"/>
                </a:cubicBezTo>
                <a:cubicBezTo>
                  <a:pt x="42" y="91"/>
                  <a:pt x="45" y="90"/>
                  <a:pt x="49" y="90"/>
                </a:cubicBezTo>
                <a:cubicBezTo>
                  <a:pt x="52" y="90"/>
                  <a:pt x="55" y="90"/>
                  <a:pt x="59" y="90"/>
                </a:cubicBezTo>
                <a:cubicBezTo>
                  <a:pt x="61" y="90"/>
                  <a:pt x="64" y="90"/>
                  <a:pt x="66" y="90"/>
                </a:cubicBezTo>
                <a:cubicBezTo>
                  <a:pt x="68" y="90"/>
                  <a:pt x="71" y="91"/>
                  <a:pt x="73" y="90"/>
                </a:cubicBezTo>
                <a:cubicBezTo>
                  <a:pt x="78" y="90"/>
                  <a:pt x="87" y="92"/>
                  <a:pt x="90" y="90"/>
                </a:cubicBezTo>
                <a:cubicBezTo>
                  <a:pt x="91" y="88"/>
                  <a:pt x="90" y="82"/>
                  <a:pt x="89" y="81"/>
                </a:cubicBezTo>
                <a:cubicBezTo>
                  <a:pt x="87" y="80"/>
                  <a:pt x="83" y="81"/>
                  <a:pt x="81" y="81"/>
                </a:cubicBezTo>
                <a:cubicBezTo>
                  <a:pt x="77" y="80"/>
                  <a:pt x="72" y="80"/>
                  <a:pt x="67" y="80"/>
                </a:cubicBezTo>
                <a:cubicBezTo>
                  <a:pt x="63" y="82"/>
                  <a:pt x="59" y="80"/>
                  <a:pt x="55" y="81"/>
                </a:cubicBezTo>
                <a:cubicBezTo>
                  <a:pt x="54" y="81"/>
                  <a:pt x="53" y="81"/>
                  <a:pt x="51" y="81"/>
                </a:cubicBezTo>
                <a:cubicBezTo>
                  <a:pt x="50" y="81"/>
                  <a:pt x="49" y="81"/>
                  <a:pt x="48" y="81"/>
                </a:cubicBezTo>
                <a:cubicBezTo>
                  <a:pt x="42" y="82"/>
                  <a:pt x="35" y="80"/>
                  <a:pt x="29" y="81"/>
                </a:cubicBezTo>
                <a:cubicBezTo>
                  <a:pt x="28" y="81"/>
                  <a:pt x="26" y="81"/>
                  <a:pt x="24" y="81"/>
                </a:cubicBezTo>
                <a:cubicBezTo>
                  <a:pt x="21" y="82"/>
                  <a:pt x="20" y="86"/>
                  <a:pt x="21" y="90"/>
                </a:cubicBezTo>
                <a:cubicBezTo>
                  <a:pt x="21" y="91"/>
                  <a:pt x="22" y="92"/>
                  <a:pt x="23" y="92"/>
                </a:cubicBezTo>
                <a:close/>
                <a:moveTo>
                  <a:pt x="105" y="92"/>
                </a:moveTo>
                <a:cubicBezTo>
                  <a:pt x="107" y="92"/>
                  <a:pt x="109" y="92"/>
                  <a:pt x="111" y="92"/>
                </a:cubicBezTo>
                <a:cubicBezTo>
                  <a:pt x="114" y="93"/>
                  <a:pt x="118" y="95"/>
                  <a:pt x="122" y="94"/>
                </a:cubicBezTo>
                <a:cubicBezTo>
                  <a:pt x="124" y="93"/>
                  <a:pt x="123" y="87"/>
                  <a:pt x="121" y="85"/>
                </a:cubicBezTo>
                <a:cubicBezTo>
                  <a:pt x="120" y="83"/>
                  <a:pt x="109" y="82"/>
                  <a:pt x="105" y="82"/>
                </a:cubicBezTo>
                <a:cubicBezTo>
                  <a:pt x="104" y="83"/>
                  <a:pt x="103" y="83"/>
                  <a:pt x="102" y="84"/>
                </a:cubicBezTo>
                <a:cubicBezTo>
                  <a:pt x="101" y="84"/>
                  <a:pt x="101" y="84"/>
                  <a:pt x="101" y="85"/>
                </a:cubicBezTo>
                <a:cubicBezTo>
                  <a:pt x="102" y="86"/>
                  <a:pt x="103" y="87"/>
                  <a:pt x="103" y="88"/>
                </a:cubicBezTo>
                <a:cubicBezTo>
                  <a:pt x="104" y="89"/>
                  <a:pt x="104" y="91"/>
                  <a:pt x="105" y="92"/>
                </a:cubicBezTo>
                <a:close/>
                <a:moveTo>
                  <a:pt x="124" y="109"/>
                </a:moveTo>
                <a:cubicBezTo>
                  <a:pt x="124" y="108"/>
                  <a:pt x="124" y="106"/>
                  <a:pt x="123" y="105"/>
                </a:cubicBezTo>
                <a:cubicBezTo>
                  <a:pt x="123" y="104"/>
                  <a:pt x="116" y="102"/>
                  <a:pt x="114" y="103"/>
                </a:cubicBezTo>
                <a:cubicBezTo>
                  <a:pt x="111" y="103"/>
                  <a:pt x="109" y="102"/>
                  <a:pt x="107" y="102"/>
                </a:cubicBezTo>
                <a:cubicBezTo>
                  <a:pt x="103" y="101"/>
                  <a:pt x="99" y="101"/>
                  <a:pt x="96" y="101"/>
                </a:cubicBezTo>
                <a:cubicBezTo>
                  <a:pt x="94" y="101"/>
                  <a:pt x="93" y="101"/>
                  <a:pt x="92" y="101"/>
                </a:cubicBezTo>
                <a:cubicBezTo>
                  <a:pt x="91" y="101"/>
                  <a:pt x="90" y="101"/>
                  <a:pt x="90" y="100"/>
                </a:cubicBezTo>
                <a:cubicBezTo>
                  <a:pt x="87" y="101"/>
                  <a:pt x="84" y="101"/>
                  <a:pt x="81" y="101"/>
                </a:cubicBezTo>
                <a:cubicBezTo>
                  <a:pt x="79" y="101"/>
                  <a:pt x="77" y="100"/>
                  <a:pt x="74" y="100"/>
                </a:cubicBezTo>
                <a:cubicBezTo>
                  <a:pt x="71" y="101"/>
                  <a:pt x="65" y="100"/>
                  <a:pt x="62" y="100"/>
                </a:cubicBezTo>
                <a:cubicBezTo>
                  <a:pt x="60" y="100"/>
                  <a:pt x="58" y="100"/>
                  <a:pt x="57" y="100"/>
                </a:cubicBezTo>
                <a:cubicBezTo>
                  <a:pt x="56" y="100"/>
                  <a:pt x="55" y="100"/>
                  <a:pt x="55" y="100"/>
                </a:cubicBezTo>
                <a:cubicBezTo>
                  <a:pt x="49" y="101"/>
                  <a:pt x="42" y="101"/>
                  <a:pt x="35" y="101"/>
                </a:cubicBezTo>
                <a:cubicBezTo>
                  <a:pt x="32" y="102"/>
                  <a:pt x="22" y="100"/>
                  <a:pt x="21" y="104"/>
                </a:cubicBezTo>
                <a:cubicBezTo>
                  <a:pt x="21" y="105"/>
                  <a:pt x="21" y="106"/>
                  <a:pt x="21" y="107"/>
                </a:cubicBezTo>
                <a:cubicBezTo>
                  <a:pt x="21" y="114"/>
                  <a:pt x="28" y="112"/>
                  <a:pt x="33" y="111"/>
                </a:cubicBezTo>
                <a:cubicBezTo>
                  <a:pt x="36" y="111"/>
                  <a:pt x="38" y="111"/>
                  <a:pt x="41" y="111"/>
                </a:cubicBezTo>
                <a:cubicBezTo>
                  <a:pt x="43" y="110"/>
                  <a:pt x="46" y="110"/>
                  <a:pt x="48" y="110"/>
                </a:cubicBezTo>
                <a:cubicBezTo>
                  <a:pt x="51" y="110"/>
                  <a:pt x="54" y="111"/>
                  <a:pt x="58" y="110"/>
                </a:cubicBezTo>
                <a:cubicBezTo>
                  <a:pt x="59" y="110"/>
                  <a:pt x="60" y="109"/>
                  <a:pt x="62" y="109"/>
                </a:cubicBezTo>
                <a:cubicBezTo>
                  <a:pt x="64" y="109"/>
                  <a:pt x="66" y="110"/>
                  <a:pt x="69" y="110"/>
                </a:cubicBezTo>
                <a:cubicBezTo>
                  <a:pt x="75" y="110"/>
                  <a:pt x="81" y="109"/>
                  <a:pt x="87" y="109"/>
                </a:cubicBezTo>
                <a:cubicBezTo>
                  <a:pt x="88" y="109"/>
                  <a:pt x="90" y="110"/>
                  <a:pt x="91" y="110"/>
                </a:cubicBezTo>
                <a:cubicBezTo>
                  <a:pt x="92" y="110"/>
                  <a:pt x="93" y="110"/>
                  <a:pt x="94" y="109"/>
                </a:cubicBezTo>
                <a:cubicBezTo>
                  <a:pt x="99" y="110"/>
                  <a:pt x="104" y="111"/>
                  <a:pt x="109" y="112"/>
                </a:cubicBezTo>
                <a:cubicBezTo>
                  <a:pt x="111" y="112"/>
                  <a:pt x="113" y="112"/>
                  <a:pt x="115" y="112"/>
                </a:cubicBezTo>
                <a:cubicBezTo>
                  <a:pt x="118" y="112"/>
                  <a:pt x="121" y="113"/>
                  <a:pt x="123" y="113"/>
                </a:cubicBezTo>
                <a:cubicBezTo>
                  <a:pt x="124" y="112"/>
                  <a:pt x="124" y="111"/>
                  <a:pt x="124" y="109"/>
                </a:cubicBezTo>
                <a:close/>
                <a:moveTo>
                  <a:pt x="223" y="119"/>
                </a:moveTo>
                <a:cubicBezTo>
                  <a:pt x="219" y="119"/>
                  <a:pt x="215" y="119"/>
                  <a:pt x="210" y="120"/>
                </a:cubicBezTo>
                <a:cubicBezTo>
                  <a:pt x="206" y="121"/>
                  <a:pt x="197" y="119"/>
                  <a:pt x="194" y="120"/>
                </a:cubicBezTo>
                <a:cubicBezTo>
                  <a:pt x="193" y="122"/>
                  <a:pt x="193" y="134"/>
                  <a:pt x="194" y="137"/>
                </a:cubicBezTo>
                <a:cubicBezTo>
                  <a:pt x="194" y="141"/>
                  <a:pt x="192" y="149"/>
                  <a:pt x="195" y="150"/>
                </a:cubicBezTo>
                <a:cubicBezTo>
                  <a:pt x="196" y="151"/>
                  <a:pt x="198" y="151"/>
                  <a:pt x="201" y="151"/>
                </a:cubicBezTo>
                <a:cubicBezTo>
                  <a:pt x="204" y="151"/>
                  <a:pt x="209" y="152"/>
                  <a:pt x="212" y="152"/>
                </a:cubicBezTo>
                <a:cubicBezTo>
                  <a:pt x="216" y="151"/>
                  <a:pt x="223" y="151"/>
                  <a:pt x="227" y="152"/>
                </a:cubicBezTo>
                <a:cubicBezTo>
                  <a:pt x="229" y="152"/>
                  <a:pt x="230" y="152"/>
                  <a:pt x="231" y="152"/>
                </a:cubicBezTo>
                <a:cubicBezTo>
                  <a:pt x="233" y="151"/>
                  <a:pt x="234" y="152"/>
                  <a:pt x="235" y="152"/>
                </a:cubicBezTo>
                <a:cubicBezTo>
                  <a:pt x="236" y="152"/>
                  <a:pt x="238" y="152"/>
                  <a:pt x="239" y="151"/>
                </a:cubicBezTo>
                <a:cubicBezTo>
                  <a:pt x="241" y="151"/>
                  <a:pt x="243" y="152"/>
                  <a:pt x="244" y="152"/>
                </a:cubicBezTo>
                <a:cubicBezTo>
                  <a:pt x="245" y="152"/>
                  <a:pt x="246" y="152"/>
                  <a:pt x="246" y="152"/>
                </a:cubicBezTo>
                <a:cubicBezTo>
                  <a:pt x="250" y="152"/>
                  <a:pt x="254" y="152"/>
                  <a:pt x="257" y="151"/>
                </a:cubicBezTo>
                <a:cubicBezTo>
                  <a:pt x="258" y="151"/>
                  <a:pt x="259" y="152"/>
                  <a:pt x="260" y="152"/>
                </a:cubicBezTo>
                <a:cubicBezTo>
                  <a:pt x="262" y="152"/>
                  <a:pt x="265" y="151"/>
                  <a:pt x="267" y="151"/>
                </a:cubicBezTo>
                <a:cubicBezTo>
                  <a:pt x="270" y="152"/>
                  <a:pt x="273" y="153"/>
                  <a:pt x="276" y="151"/>
                </a:cubicBezTo>
                <a:cubicBezTo>
                  <a:pt x="278" y="149"/>
                  <a:pt x="276" y="145"/>
                  <a:pt x="277" y="143"/>
                </a:cubicBezTo>
                <a:cubicBezTo>
                  <a:pt x="278" y="138"/>
                  <a:pt x="278" y="132"/>
                  <a:pt x="276" y="127"/>
                </a:cubicBezTo>
                <a:cubicBezTo>
                  <a:pt x="276" y="125"/>
                  <a:pt x="276" y="123"/>
                  <a:pt x="275" y="122"/>
                </a:cubicBezTo>
                <a:cubicBezTo>
                  <a:pt x="274" y="122"/>
                  <a:pt x="273" y="122"/>
                  <a:pt x="272" y="122"/>
                </a:cubicBezTo>
                <a:cubicBezTo>
                  <a:pt x="268" y="122"/>
                  <a:pt x="265" y="121"/>
                  <a:pt x="263" y="122"/>
                </a:cubicBezTo>
                <a:cubicBezTo>
                  <a:pt x="261" y="122"/>
                  <a:pt x="258" y="121"/>
                  <a:pt x="256" y="121"/>
                </a:cubicBezTo>
                <a:cubicBezTo>
                  <a:pt x="253" y="121"/>
                  <a:pt x="250" y="121"/>
                  <a:pt x="247" y="120"/>
                </a:cubicBezTo>
                <a:cubicBezTo>
                  <a:pt x="242" y="119"/>
                  <a:pt x="240" y="114"/>
                  <a:pt x="235" y="114"/>
                </a:cubicBezTo>
                <a:cubicBezTo>
                  <a:pt x="234" y="115"/>
                  <a:pt x="231" y="117"/>
                  <a:pt x="230" y="118"/>
                </a:cubicBezTo>
                <a:cubicBezTo>
                  <a:pt x="228" y="119"/>
                  <a:pt x="226" y="118"/>
                  <a:pt x="223" y="119"/>
                </a:cubicBezTo>
                <a:close/>
                <a:moveTo>
                  <a:pt x="240" y="131"/>
                </a:moveTo>
                <a:cubicBezTo>
                  <a:pt x="244" y="131"/>
                  <a:pt x="247" y="131"/>
                  <a:pt x="250" y="132"/>
                </a:cubicBezTo>
                <a:cubicBezTo>
                  <a:pt x="251" y="132"/>
                  <a:pt x="252" y="131"/>
                  <a:pt x="253" y="131"/>
                </a:cubicBezTo>
                <a:cubicBezTo>
                  <a:pt x="255" y="132"/>
                  <a:pt x="256" y="132"/>
                  <a:pt x="258" y="132"/>
                </a:cubicBezTo>
                <a:cubicBezTo>
                  <a:pt x="261" y="132"/>
                  <a:pt x="265" y="131"/>
                  <a:pt x="266" y="133"/>
                </a:cubicBezTo>
                <a:cubicBezTo>
                  <a:pt x="266" y="135"/>
                  <a:pt x="265" y="136"/>
                  <a:pt x="265" y="137"/>
                </a:cubicBezTo>
                <a:cubicBezTo>
                  <a:pt x="264" y="139"/>
                  <a:pt x="267" y="140"/>
                  <a:pt x="265" y="142"/>
                </a:cubicBezTo>
                <a:cubicBezTo>
                  <a:pt x="265" y="142"/>
                  <a:pt x="261" y="144"/>
                  <a:pt x="259" y="144"/>
                </a:cubicBezTo>
                <a:cubicBezTo>
                  <a:pt x="257" y="143"/>
                  <a:pt x="256" y="142"/>
                  <a:pt x="254" y="142"/>
                </a:cubicBezTo>
                <a:cubicBezTo>
                  <a:pt x="250" y="141"/>
                  <a:pt x="245" y="142"/>
                  <a:pt x="241" y="141"/>
                </a:cubicBezTo>
                <a:cubicBezTo>
                  <a:pt x="239" y="141"/>
                  <a:pt x="238" y="140"/>
                  <a:pt x="236" y="140"/>
                </a:cubicBezTo>
                <a:cubicBezTo>
                  <a:pt x="234" y="141"/>
                  <a:pt x="232" y="141"/>
                  <a:pt x="229" y="141"/>
                </a:cubicBezTo>
                <a:cubicBezTo>
                  <a:pt x="225" y="141"/>
                  <a:pt x="222" y="141"/>
                  <a:pt x="218" y="141"/>
                </a:cubicBezTo>
                <a:cubicBezTo>
                  <a:pt x="217" y="141"/>
                  <a:pt x="216" y="141"/>
                  <a:pt x="214" y="141"/>
                </a:cubicBezTo>
                <a:cubicBezTo>
                  <a:pt x="214" y="141"/>
                  <a:pt x="213" y="142"/>
                  <a:pt x="212" y="142"/>
                </a:cubicBezTo>
                <a:cubicBezTo>
                  <a:pt x="209" y="141"/>
                  <a:pt x="206" y="141"/>
                  <a:pt x="205" y="139"/>
                </a:cubicBezTo>
                <a:cubicBezTo>
                  <a:pt x="204" y="138"/>
                  <a:pt x="205" y="137"/>
                  <a:pt x="205" y="136"/>
                </a:cubicBezTo>
                <a:cubicBezTo>
                  <a:pt x="204" y="133"/>
                  <a:pt x="204" y="131"/>
                  <a:pt x="206" y="130"/>
                </a:cubicBezTo>
                <a:cubicBezTo>
                  <a:pt x="208" y="130"/>
                  <a:pt x="212" y="131"/>
                  <a:pt x="215" y="131"/>
                </a:cubicBezTo>
                <a:cubicBezTo>
                  <a:pt x="215" y="131"/>
                  <a:pt x="216" y="131"/>
                  <a:pt x="217" y="131"/>
                </a:cubicBezTo>
                <a:cubicBezTo>
                  <a:pt x="219" y="131"/>
                  <a:pt x="221" y="131"/>
                  <a:pt x="223" y="131"/>
                </a:cubicBezTo>
                <a:cubicBezTo>
                  <a:pt x="226" y="131"/>
                  <a:pt x="228" y="131"/>
                  <a:pt x="231" y="131"/>
                </a:cubicBezTo>
                <a:cubicBezTo>
                  <a:pt x="234" y="131"/>
                  <a:pt x="237" y="131"/>
                  <a:pt x="240" y="131"/>
                </a:cubicBezTo>
                <a:close/>
                <a:moveTo>
                  <a:pt x="128" y="183"/>
                </a:moveTo>
                <a:cubicBezTo>
                  <a:pt x="128" y="183"/>
                  <a:pt x="129" y="184"/>
                  <a:pt x="130" y="184"/>
                </a:cubicBezTo>
                <a:cubicBezTo>
                  <a:pt x="131" y="183"/>
                  <a:pt x="132" y="183"/>
                  <a:pt x="133" y="183"/>
                </a:cubicBezTo>
                <a:cubicBezTo>
                  <a:pt x="136" y="182"/>
                  <a:pt x="137" y="184"/>
                  <a:pt x="140" y="184"/>
                </a:cubicBezTo>
                <a:cubicBezTo>
                  <a:pt x="143" y="183"/>
                  <a:pt x="143" y="178"/>
                  <a:pt x="142" y="174"/>
                </a:cubicBezTo>
                <a:cubicBezTo>
                  <a:pt x="140" y="172"/>
                  <a:pt x="132" y="173"/>
                  <a:pt x="128" y="173"/>
                </a:cubicBezTo>
                <a:cubicBezTo>
                  <a:pt x="126" y="173"/>
                  <a:pt x="124" y="172"/>
                  <a:pt x="122" y="173"/>
                </a:cubicBezTo>
                <a:cubicBezTo>
                  <a:pt x="120" y="174"/>
                  <a:pt x="120" y="182"/>
                  <a:pt x="122" y="183"/>
                </a:cubicBezTo>
                <a:cubicBezTo>
                  <a:pt x="124" y="184"/>
                  <a:pt x="126" y="183"/>
                  <a:pt x="128" y="183"/>
                </a:cubicBezTo>
                <a:close/>
                <a:moveTo>
                  <a:pt x="242" y="195"/>
                </a:moveTo>
                <a:cubicBezTo>
                  <a:pt x="243" y="196"/>
                  <a:pt x="243" y="195"/>
                  <a:pt x="244" y="195"/>
                </a:cubicBezTo>
                <a:cubicBezTo>
                  <a:pt x="246" y="195"/>
                  <a:pt x="248" y="196"/>
                  <a:pt x="249" y="196"/>
                </a:cubicBezTo>
                <a:cubicBezTo>
                  <a:pt x="250" y="196"/>
                  <a:pt x="251" y="196"/>
                  <a:pt x="252" y="195"/>
                </a:cubicBezTo>
                <a:cubicBezTo>
                  <a:pt x="253" y="196"/>
                  <a:pt x="254" y="196"/>
                  <a:pt x="254" y="196"/>
                </a:cubicBezTo>
                <a:cubicBezTo>
                  <a:pt x="255" y="196"/>
                  <a:pt x="256" y="195"/>
                  <a:pt x="258" y="195"/>
                </a:cubicBezTo>
                <a:cubicBezTo>
                  <a:pt x="261" y="196"/>
                  <a:pt x="265" y="195"/>
                  <a:pt x="269" y="196"/>
                </a:cubicBezTo>
                <a:cubicBezTo>
                  <a:pt x="274" y="197"/>
                  <a:pt x="278" y="197"/>
                  <a:pt x="283" y="197"/>
                </a:cubicBezTo>
                <a:cubicBezTo>
                  <a:pt x="288" y="196"/>
                  <a:pt x="294" y="199"/>
                  <a:pt x="298" y="196"/>
                </a:cubicBezTo>
                <a:cubicBezTo>
                  <a:pt x="300" y="195"/>
                  <a:pt x="299" y="189"/>
                  <a:pt x="298" y="187"/>
                </a:cubicBezTo>
                <a:cubicBezTo>
                  <a:pt x="295" y="187"/>
                  <a:pt x="289" y="186"/>
                  <a:pt x="285" y="186"/>
                </a:cubicBezTo>
                <a:cubicBezTo>
                  <a:pt x="284" y="187"/>
                  <a:pt x="282" y="187"/>
                  <a:pt x="281" y="187"/>
                </a:cubicBezTo>
                <a:cubicBezTo>
                  <a:pt x="279" y="187"/>
                  <a:pt x="277" y="186"/>
                  <a:pt x="275" y="186"/>
                </a:cubicBezTo>
                <a:cubicBezTo>
                  <a:pt x="273" y="185"/>
                  <a:pt x="270" y="186"/>
                  <a:pt x="268" y="185"/>
                </a:cubicBezTo>
                <a:cubicBezTo>
                  <a:pt x="265" y="185"/>
                  <a:pt x="263" y="185"/>
                  <a:pt x="261" y="185"/>
                </a:cubicBezTo>
                <a:cubicBezTo>
                  <a:pt x="260" y="185"/>
                  <a:pt x="259" y="185"/>
                  <a:pt x="258" y="184"/>
                </a:cubicBezTo>
                <a:cubicBezTo>
                  <a:pt x="254" y="186"/>
                  <a:pt x="243" y="185"/>
                  <a:pt x="242" y="186"/>
                </a:cubicBezTo>
                <a:cubicBezTo>
                  <a:pt x="241" y="188"/>
                  <a:pt x="240" y="194"/>
                  <a:pt x="242" y="195"/>
                </a:cubicBezTo>
                <a:close/>
                <a:moveTo>
                  <a:pt x="176" y="193"/>
                </a:moveTo>
                <a:cubicBezTo>
                  <a:pt x="178" y="195"/>
                  <a:pt x="186" y="195"/>
                  <a:pt x="189" y="195"/>
                </a:cubicBezTo>
                <a:cubicBezTo>
                  <a:pt x="193" y="194"/>
                  <a:pt x="198" y="196"/>
                  <a:pt x="202" y="195"/>
                </a:cubicBezTo>
                <a:cubicBezTo>
                  <a:pt x="204" y="195"/>
                  <a:pt x="207" y="194"/>
                  <a:pt x="209" y="194"/>
                </a:cubicBezTo>
                <a:cubicBezTo>
                  <a:pt x="212" y="195"/>
                  <a:pt x="214" y="195"/>
                  <a:pt x="217" y="195"/>
                </a:cubicBezTo>
                <a:cubicBezTo>
                  <a:pt x="221" y="195"/>
                  <a:pt x="224" y="195"/>
                  <a:pt x="228" y="195"/>
                </a:cubicBezTo>
                <a:cubicBezTo>
                  <a:pt x="229" y="194"/>
                  <a:pt x="231" y="189"/>
                  <a:pt x="230" y="187"/>
                </a:cubicBezTo>
                <a:cubicBezTo>
                  <a:pt x="230" y="186"/>
                  <a:pt x="229" y="186"/>
                  <a:pt x="229" y="185"/>
                </a:cubicBezTo>
                <a:cubicBezTo>
                  <a:pt x="225" y="184"/>
                  <a:pt x="219" y="184"/>
                  <a:pt x="216" y="185"/>
                </a:cubicBezTo>
                <a:cubicBezTo>
                  <a:pt x="213" y="185"/>
                  <a:pt x="211" y="184"/>
                  <a:pt x="209" y="184"/>
                </a:cubicBezTo>
                <a:cubicBezTo>
                  <a:pt x="207" y="185"/>
                  <a:pt x="204" y="184"/>
                  <a:pt x="201" y="184"/>
                </a:cubicBezTo>
                <a:cubicBezTo>
                  <a:pt x="198" y="184"/>
                  <a:pt x="196" y="184"/>
                  <a:pt x="193" y="184"/>
                </a:cubicBezTo>
                <a:cubicBezTo>
                  <a:pt x="191" y="185"/>
                  <a:pt x="187" y="185"/>
                  <a:pt x="185" y="186"/>
                </a:cubicBezTo>
                <a:cubicBezTo>
                  <a:pt x="180" y="186"/>
                  <a:pt x="174" y="182"/>
                  <a:pt x="176" y="190"/>
                </a:cubicBezTo>
                <a:cubicBezTo>
                  <a:pt x="176" y="191"/>
                  <a:pt x="176" y="192"/>
                  <a:pt x="176" y="193"/>
                </a:cubicBezTo>
                <a:close/>
                <a:moveTo>
                  <a:pt x="67" y="199"/>
                </a:moveTo>
                <a:cubicBezTo>
                  <a:pt x="68" y="199"/>
                  <a:pt x="69" y="189"/>
                  <a:pt x="68" y="188"/>
                </a:cubicBezTo>
                <a:cubicBezTo>
                  <a:pt x="67" y="187"/>
                  <a:pt x="59" y="187"/>
                  <a:pt x="58" y="187"/>
                </a:cubicBezTo>
                <a:cubicBezTo>
                  <a:pt x="52" y="189"/>
                  <a:pt x="44" y="183"/>
                  <a:pt x="46" y="194"/>
                </a:cubicBezTo>
                <a:cubicBezTo>
                  <a:pt x="46" y="194"/>
                  <a:pt x="47" y="196"/>
                  <a:pt x="47" y="197"/>
                </a:cubicBezTo>
                <a:cubicBezTo>
                  <a:pt x="47" y="198"/>
                  <a:pt x="49" y="198"/>
                  <a:pt x="50" y="198"/>
                </a:cubicBezTo>
                <a:cubicBezTo>
                  <a:pt x="54" y="198"/>
                  <a:pt x="58" y="199"/>
                  <a:pt x="62" y="200"/>
                </a:cubicBezTo>
                <a:cubicBezTo>
                  <a:pt x="64" y="200"/>
                  <a:pt x="66" y="200"/>
                  <a:pt x="67" y="199"/>
                </a:cubicBezTo>
                <a:close/>
                <a:moveTo>
                  <a:pt x="125" y="225"/>
                </a:moveTo>
                <a:cubicBezTo>
                  <a:pt x="129" y="225"/>
                  <a:pt x="136" y="225"/>
                  <a:pt x="140" y="226"/>
                </a:cubicBezTo>
                <a:cubicBezTo>
                  <a:pt x="141" y="226"/>
                  <a:pt x="144" y="226"/>
                  <a:pt x="145" y="225"/>
                </a:cubicBezTo>
                <a:cubicBezTo>
                  <a:pt x="145" y="225"/>
                  <a:pt x="145" y="223"/>
                  <a:pt x="145" y="221"/>
                </a:cubicBezTo>
                <a:cubicBezTo>
                  <a:pt x="145" y="213"/>
                  <a:pt x="143" y="216"/>
                  <a:pt x="137" y="215"/>
                </a:cubicBezTo>
                <a:cubicBezTo>
                  <a:pt x="135" y="214"/>
                  <a:pt x="134" y="214"/>
                  <a:pt x="132" y="214"/>
                </a:cubicBezTo>
                <a:cubicBezTo>
                  <a:pt x="126" y="216"/>
                  <a:pt x="123" y="213"/>
                  <a:pt x="121" y="220"/>
                </a:cubicBezTo>
                <a:cubicBezTo>
                  <a:pt x="121" y="221"/>
                  <a:pt x="121" y="223"/>
                  <a:pt x="121" y="224"/>
                </a:cubicBezTo>
                <a:cubicBezTo>
                  <a:pt x="122" y="225"/>
                  <a:pt x="123" y="226"/>
                  <a:pt x="125" y="225"/>
                </a:cubicBezTo>
                <a:close/>
                <a:moveTo>
                  <a:pt x="135" y="245"/>
                </a:moveTo>
                <a:cubicBezTo>
                  <a:pt x="136" y="245"/>
                  <a:pt x="138" y="245"/>
                  <a:pt x="139" y="245"/>
                </a:cubicBezTo>
                <a:cubicBezTo>
                  <a:pt x="141" y="246"/>
                  <a:pt x="144" y="245"/>
                  <a:pt x="145" y="244"/>
                </a:cubicBezTo>
                <a:cubicBezTo>
                  <a:pt x="145" y="243"/>
                  <a:pt x="145" y="242"/>
                  <a:pt x="145" y="240"/>
                </a:cubicBezTo>
                <a:cubicBezTo>
                  <a:pt x="145" y="239"/>
                  <a:pt x="145" y="238"/>
                  <a:pt x="145" y="236"/>
                </a:cubicBezTo>
                <a:cubicBezTo>
                  <a:pt x="144" y="233"/>
                  <a:pt x="139" y="233"/>
                  <a:pt x="135" y="234"/>
                </a:cubicBezTo>
                <a:cubicBezTo>
                  <a:pt x="134" y="234"/>
                  <a:pt x="133" y="233"/>
                  <a:pt x="131" y="233"/>
                </a:cubicBezTo>
                <a:cubicBezTo>
                  <a:pt x="130" y="234"/>
                  <a:pt x="127" y="233"/>
                  <a:pt x="125" y="233"/>
                </a:cubicBezTo>
                <a:cubicBezTo>
                  <a:pt x="124" y="234"/>
                  <a:pt x="123" y="234"/>
                  <a:pt x="122" y="234"/>
                </a:cubicBezTo>
                <a:cubicBezTo>
                  <a:pt x="121" y="235"/>
                  <a:pt x="121" y="236"/>
                  <a:pt x="120" y="237"/>
                </a:cubicBezTo>
                <a:cubicBezTo>
                  <a:pt x="120" y="240"/>
                  <a:pt x="120" y="242"/>
                  <a:pt x="121" y="244"/>
                </a:cubicBezTo>
                <a:cubicBezTo>
                  <a:pt x="123" y="246"/>
                  <a:pt x="132" y="245"/>
                  <a:pt x="135" y="245"/>
                </a:cubicBezTo>
                <a:close/>
                <a:moveTo>
                  <a:pt x="92" y="264"/>
                </a:moveTo>
                <a:cubicBezTo>
                  <a:pt x="91" y="261"/>
                  <a:pt x="93" y="257"/>
                  <a:pt x="91" y="255"/>
                </a:cubicBezTo>
                <a:cubicBezTo>
                  <a:pt x="87" y="252"/>
                  <a:pt x="80" y="255"/>
                  <a:pt x="75" y="254"/>
                </a:cubicBezTo>
                <a:cubicBezTo>
                  <a:pt x="72" y="254"/>
                  <a:pt x="70" y="253"/>
                  <a:pt x="68" y="252"/>
                </a:cubicBezTo>
                <a:cubicBezTo>
                  <a:pt x="67" y="252"/>
                  <a:pt x="65" y="252"/>
                  <a:pt x="64" y="251"/>
                </a:cubicBezTo>
                <a:cubicBezTo>
                  <a:pt x="62" y="249"/>
                  <a:pt x="62" y="246"/>
                  <a:pt x="59" y="246"/>
                </a:cubicBezTo>
                <a:cubicBezTo>
                  <a:pt x="55" y="248"/>
                  <a:pt x="51" y="250"/>
                  <a:pt x="47" y="251"/>
                </a:cubicBezTo>
                <a:cubicBezTo>
                  <a:pt x="45" y="251"/>
                  <a:pt x="44" y="251"/>
                  <a:pt x="42" y="251"/>
                </a:cubicBezTo>
                <a:cubicBezTo>
                  <a:pt x="41" y="251"/>
                  <a:pt x="40" y="252"/>
                  <a:pt x="39" y="252"/>
                </a:cubicBezTo>
                <a:cubicBezTo>
                  <a:pt x="35" y="253"/>
                  <a:pt x="27" y="250"/>
                  <a:pt x="24" y="252"/>
                </a:cubicBezTo>
                <a:cubicBezTo>
                  <a:pt x="22" y="253"/>
                  <a:pt x="23" y="259"/>
                  <a:pt x="23" y="262"/>
                </a:cubicBezTo>
                <a:cubicBezTo>
                  <a:pt x="23" y="266"/>
                  <a:pt x="23" y="269"/>
                  <a:pt x="23" y="272"/>
                </a:cubicBezTo>
                <a:cubicBezTo>
                  <a:pt x="23" y="274"/>
                  <a:pt x="23" y="275"/>
                  <a:pt x="23" y="276"/>
                </a:cubicBezTo>
                <a:cubicBezTo>
                  <a:pt x="23" y="279"/>
                  <a:pt x="23" y="287"/>
                  <a:pt x="23" y="290"/>
                </a:cubicBezTo>
                <a:cubicBezTo>
                  <a:pt x="24" y="292"/>
                  <a:pt x="21" y="297"/>
                  <a:pt x="23" y="299"/>
                </a:cubicBezTo>
                <a:cubicBezTo>
                  <a:pt x="25" y="300"/>
                  <a:pt x="34" y="298"/>
                  <a:pt x="36" y="299"/>
                </a:cubicBezTo>
                <a:cubicBezTo>
                  <a:pt x="39" y="300"/>
                  <a:pt x="43" y="299"/>
                  <a:pt x="47" y="300"/>
                </a:cubicBezTo>
                <a:cubicBezTo>
                  <a:pt x="49" y="300"/>
                  <a:pt x="51" y="301"/>
                  <a:pt x="54" y="301"/>
                </a:cubicBezTo>
                <a:cubicBezTo>
                  <a:pt x="56" y="300"/>
                  <a:pt x="57" y="300"/>
                  <a:pt x="58" y="300"/>
                </a:cubicBezTo>
                <a:cubicBezTo>
                  <a:pt x="62" y="300"/>
                  <a:pt x="65" y="301"/>
                  <a:pt x="69" y="300"/>
                </a:cubicBezTo>
                <a:cubicBezTo>
                  <a:pt x="72" y="300"/>
                  <a:pt x="75" y="301"/>
                  <a:pt x="78" y="300"/>
                </a:cubicBezTo>
                <a:cubicBezTo>
                  <a:pt x="81" y="300"/>
                  <a:pt x="90" y="302"/>
                  <a:pt x="91" y="300"/>
                </a:cubicBezTo>
                <a:cubicBezTo>
                  <a:pt x="93" y="298"/>
                  <a:pt x="92" y="295"/>
                  <a:pt x="92" y="292"/>
                </a:cubicBezTo>
                <a:cubicBezTo>
                  <a:pt x="93" y="288"/>
                  <a:pt x="93" y="282"/>
                  <a:pt x="92" y="277"/>
                </a:cubicBezTo>
                <a:cubicBezTo>
                  <a:pt x="92" y="276"/>
                  <a:pt x="92" y="274"/>
                  <a:pt x="93" y="273"/>
                </a:cubicBezTo>
                <a:cubicBezTo>
                  <a:pt x="93" y="270"/>
                  <a:pt x="92" y="266"/>
                  <a:pt x="92" y="264"/>
                </a:cubicBezTo>
                <a:close/>
                <a:moveTo>
                  <a:pt x="82" y="283"/>
                </a:moveTo>
                <a:cubicBezTo>
                  <a:pt x="82" y="284"/>
                  <a:pt x="82" y="286"/>
                  <a:pt x="81" y="287"/>
                </a:cubicBezTo>
                <a:cubicBezTo>
                  <a:pt x="80" y="288"/>
                  <a:pt x="78" y="290"/>
                  <a:pt x="76" y="290"/>
                </a:cubicBezTo>
                <a:cubicBezTo>
                  <a:pt x="74" y="291"/>
                  <a:pt x="68" y="291"/>
                  <a:pt x="66" y="289"/>
                </a:cubicBezTo>
                <a:cubicBezTo>
                  <a:pt x="64" y="288"/>
                  <a:pt x="64" y="283"/>
                  <a:pt x="65" y="282"/>
                </a:cubicBezTo>
                <a:cubicBezTo>
                  <a:pt x="67" y="279"/>
                  <a:pt x="75" y="282"/>
                  <a:pt x="74" y="276"/>
                </a:cubicBezTo>
                <a:cubicBezTo>
                  <a:pt x="73" y="275"/>
                  <a:pt x="74" y="274"/>
                  <a:pt x="73" y="274"/>
                </a:cubicBezTo>
                <a:cubicBezTo>
                  <a:pt x="72" y="272"/>
                  <a:pt x="64" y="272"/>
                  <a:pt x="63" y="273"/>
                </a:cubicBezTo>
                <a:cubicBezTo>
                  <a:pt x="60" y="274"/>
                  <a:pt x="61" y="277"/>
                  <a:pt x="59" y="279"/>
                </a:cubicBezTo>
                <a:cubicBezTo>
                  <a:pt x="57" y="283"/>
                  <a:pt x="51" y="287"/>
                  <a:pt x="46" y="288"/>
                </a:cubicBezTo>
                <a:cubicBezTo>
                  <a:pt x="43" y="288"/>
                  <a:pt x="35" y="287"/>
                  <a:pt x="34" y="286"/>
                </a:cubicBezTo>
                <a:cubicBezTo>
                  <a:pt x="33" y="285"/>
                  <a:pt x="32" y="277"/>
                  <a:pt x="32" y="276"/>
                </a:cubicBezTo>
                <a:cubicBezTo>
                  <a:pt x="32" y="275"/>
                  <a:pt x="33" y="275"/>
                  <a:pt x="33" y="274"/>
                </a:cubicBezTo>
                <a:cubicBezTo>
                  <a:pt x="34" y="271"/>
                  <a:pt x="32" y="266"/>
                  <a:pt x="34" y="264"/>
                </a:cubicBezTo>
                <a:cubicBezTo>
                  <a:pt x="35" y="263"/>
                  <a:pt x="41" y="264"/>
                  <a:pt x="42" y="265"/>
                </a:cubicBezTo>
                <a:cubicBezTo>
                  <a:pt x="44" y="267"/>
                  <a:pt x="40" y="279"/>
                  <a:pt x="46" y="278"/>
                </a:cubicBezTo>
                <a:cubicBezTo>
                  <a:pt x="50" y="278"/>
                  <a:pt x="53" y="268"/>
                  <a:pt x="56" y="265"/>
                </a:cubicBezTo>
                <a:cubicBezTo>
                  <a:pt x="58" y="264"/>
                  <a:pt x="60" y="263"/>
                  <a:pt x="62" y="263"/>
                </a:cubicBezTo>
                <a:cubicBezTo>
                  <a:pt x="63" y="262"/>
                  <a:pt x="65" y="263"/>
                  <a:pt x="66" y="262"/>
                </a:cubicBezTo>
                <a:cubicBezTo>
                  <a:pt x="69" y="262"/>
                  <a:pt x="75" y="263"/>
                  <a:pt x="77" y="265"/>
                </a:cubicBezTo>
                <a:cubicBezTo>
                  <a:pt x="78" y="266"/>
                  <a:pt x="79" y="267"/>
                  <a:pt x="80" y="268"/>
                </a:cubicBezTo>
                <a:cubicBezTo>
                  <a:pt x="82" y="269"/>
                  <a:pt x="83" y="271"/>
                  <a:pt x="84" y="273"/>
                </a:cubicBezTo>
                <a:cubicBezTo>
                  <a:pt x="85" y="277"/>
                  <a:pt x="83" y="280"/>
                  <a:pt x="82" y="283"/>
                </a:cubicBezTo>
                <a:close/>
                <a:moveTo>
                  <a:pt x="142" y="253"/>
                </a:moveTo>
                <a:cubicBezTo>
                  <a:pt x="136" y="255"/>
                  <a:pt x="118" y="250"/>
                  <a:pt x="121" y="259"/>
                </a:cubicBezTo>
                <a:cubicBezTo>
                  <a:pt x="121" y="260"/>
                  <a:pt x="121" y="261"/>
                  <a:pt x="122" y="263"/>
                </a:cubicBezTo>
                <a:cubicBezTo>
                  <a:pt x="123" y="266"/>
                  <a:pt x="136" y="265"/>
                  <a:pt x="140" y="266"/>
                </a:cubicBezTo>
                <a:cubicBezTo>
                  <a:pt x="142" y="266"/>
                  <a:pt x="145" y="266"/>
                  <a:pt x="146" y="265"/>
                </a:cubicBezTo>
                <a:cubicBezTo>
                  <a:pt x="147" y="263"/>
                  <a:pt x="147" y="255"/>
                  <a:pt x="145" y="254"/>
                </a:cubicBezTo>
                <a:cubicBezTo>
                  <a:pt x="144" y="253"/>
                  <a:pt x="143" y="253"/>
                  <a:pt x="142" y="25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B2DAEA76-D167-4D2D-9DE8-387A4049D93F}"/>
              </a:ext>
            </a:extLst>
          </p:cNvPr>
          <p:cNvSpPr/>
          <p:nvPr/>
        </p:nvSpPr>
        <p:spPr>
          <a:xfrm>
            <a:off x="4653225" y="1153078"/>
            <a:ext cx="265176" cy="265176"/>
          </a:xfrm>
          <a:prstGeom prst="ellips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BB7D7919-4D89-418A-9F07-F7E440F874CB}"/>
              </a:ext>
            </a:extLst>
          </p:cNvPr>
          <p:cNvSpPr/>
          <p:nvPr/>
        </p:nvSpPr>
        <p:spPr>
          <a:xfrm>
            <a:off x="4224594" y="3319471"/>
            <a:ext cx="265176" cy="265176"/>
          </a:xfrm>
          <a:prstGeom prst="ellips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B7188C6B-3A49-425D-B979-C9041012CD66}"/>
              </a:ext>
            </a:extLst>
          </p:cNvPr>
          <p:cNvSpPr/>
          <p:nvPr/>
        </p:nvSpPr>
        <p:spPr>
          <a:xfrm>
            <a:off x="4226491" y="2886339"/>
            <a:ext cx="265176" cy="265176"/>
          </a:xfrm>
          <a:prstGeom prst="ellips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AE045335-4831-4D14-8230-6106CCE66374}"/>
              </a:ext>
            </a:extLst>
          </p:cNvPr>
          <p:cNvSpPr/>
          <p:nvPr/>
        </p:nvSpPr>
        <p:spPr>
          <a:xfrm>
            <a:off x="4653225" y="1587022"/>
            <a:ext cx="265176" cy="265176"/>
          </a:xfrm>
          <a:prstGeom prst="ellips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F8976B3-2F9A-4725-8EEE-F69B4B3436EC}"/>
              </a:ext>
            </a:extLst>
          </p:cNvPr>
          <p:cNvSpPr txBox="1"/>
          <p:nvPr/>
        </p:nvSpPr>
        <p:spPr>
          <a:xfrm>
            <a:off x="4156936" y="1143267"/>
            <a:ext cx="992579" cy="31444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2000" dirty="0">
                <a:solidFill>
                  <a:schemeClr val="bg1"/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晚风何处江楼笛</a:t>
            </a:r>
            <a:endParaRPr lang="en-US" altLang="zh-CN" sz="1400" spc="2000" dirty="0">
              <a:solidFill>
                <a:schemeClr val="bg1"/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2000" dirty="0">
                <a:solidFill>
                  <a:schemeClr val="bg1"/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吹到东溟月上时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D74EE370-A7B8-4CA7-AE7B-33384A614B79}"/>
              </a:ext>
            </a:extLst>
          </p:cNvPr>
          <p:cNvCxnSpPr>
            <a:cxnSpLocks/>
          </p:cNvCxnSpPr>
          <p:nvPr/>
        </p:nvCxnSpPr>
        <p:spPr>
          <a:xfrm>
            <a:off x="3947573" y="1125538"/>
            <a:ext cx="0" cy="2861994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D94ACC89-5640-46ED-A672-EFAB1E18B634}"/>
              </a:ext>
            </a:extLst>
          </p:cNvPr>
          <p:cNvSpPr/>
          <p:nvPr/>
        </p:nvSpPr>
        <p:spPr>
          <a:xfrm>
            <a:off x="3359782" y="1523935"/>
            <a:ext cx="353943" cy="4033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en-US" altLang="zh-CN" sz="1100" spc="300">
                <a:solidFill>
                  <a:schemeClr val="bg1"/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gan</a:t>
            </a:r>
            <a:endParaRPr lang="zh-CN" altLang="en-US" sz="1100" spc="300" dirty="0">
              <a:solidFill>
                <a:schemeClr val="bg1"/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6B5C7A9E-32DD-488A-A074-2342FC1D252E}"/>
              </a:ext>
            </a:extLst>
          </p:cNvPr>
          <p:cNvSpPr/>
          <p:nvPr/>
        </p:nvSpPr>
        <p:spPr>
          <a:xfrm>
            <a:off x="3359782" y="3167497"/>
            <a:ext cx="353943" cy="37606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en-US" altLang="zh-CN" sz="1100" spc="300">
                <a:solidFill>
                  <a:schemeClr val="bg1"/>
                </a:solidFill>
                <a:latin typeface="方正新秀丽繁体" panose="02010601030101010101" pitchFamily="2" charset="-122"/>
                <a:ea typeface="方正新秀丽繁体" panose="02010601030101010101" pitchFamily="2" charset="-122"/>
              </a:rPr>
              <a:t>xie</a:t>
            </a:r>
            <a:endParaRPr lang="zh-CN" altLang="en-US" sz="1100" spc="300" dirty="0">
              <a:solidFill>
                <a:schemeClr val="bg1"/>
              </a:solidFill>
              <a:latin typeface="方正新秀丽繁体" panose="02010601030101010101" pitchFamily="2" charset="-122"/>
              <a:ea typeface="方正新秀丽繁体" panose="02010601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80A99DC-5B94-415A-ACC1-95C4FA5333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2354" y="952504"/>
            <a:ext cx="2023466" cy="333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55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4936632-0F00-4E0E-9979-97C5EE40B0C0}"/>
              </a:ext>
            </a:extLst>
          </p:cNvPr>
          <p:cNvSpPr/>
          <p:nvPr/>
        </p:nvSpPr>
        <p:spPr>
          <a:xfrm>
            <a:off x="0" y="0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5DEF9AD-06DC-4EE8-B627-A7882FCBAF74}"/>
              </a:ext>
            </a:extLst>
          </p:cNvPr>
          <p:cNvSpPr/>
          <p:nvPr/>
        </p:nvSpPr>
        <p:spPr>
          <a:xfrm>
            <a:off x="-65315" y="-192314"/>
            <a:ext cx="12322629" cy="7242628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xmlns="" id="{027ADEA5-593F-446B-AC99-82F72568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31" name="图片 30" hidden="1">
            <a:extLst>
              <a:ext uri="{FF2B5EF4-FFF2-40B4-BE49-F238E27FC236}">
                <a16:creationId xmlns:a16="http://schemas.microsoft.com/office/drawing/2014/main" xmlns="" id="{A816C3AB-26D4-4D98-ABBE-F25C078BB7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896" b="12359"/>
          <a:stretch/>
        </p:blipFill>
        <p:spPr>
          <a:xfrm>
            <a:off x="-44665" y="-1"/>
            <a:ext cx="12281330" cy="6872153"/>
          </a:xfrm>
          <a:prstGeom prst="rect">
            <a:avLst/>
          </a:prstGeom>
        </p:spPr>
      </p:pic>
      <p:pic>
        <p:nvPicPr>
          <p:cNvPr id="61" name="图片 60" descr="图片包含 计算机, 笔记本电脑, 餐桌&#10;&#10;自动生成的说明" hidden="1">
            <a:extLst>
              <a:ext uri="{FF2B5EF4-FFF2-40B4-BE49-F238E27FC236}">
                <a16:creationId xmlns:a16="http://schemas.microsoft.com/office/drawing/2014/main" xmlns="" id="{9AD12267-DB21-40DB-939B-DB633ABD3A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6"/>
            <a:ext cx="12192000" cy="6872153"/>
          </a:xfrm>
          <a:prstGeom prst="rect">
            <a:avLst/>
          </a:prstGeom>
        </p:spPr>
      </p:pic>
      <p:sp>
        <p:nvSpPr>
          <p:cNvPr id="39" name="矩形 38" hidden="1">
            <a:extLst>
              <a:ext uri="{FF2B5EF4-FFF2-40B4-BE49-F238E27FC236}">
                <a16:creationId xmlns:a16="http://schemas.microsoft.com/office/drawing/2014/main" xmlns="" id="{9E44E94A-DC1A-4B31-9AF7-748C3F98345E}"/>
              </a:ext>
            </a:extLst>
          </p:cNvPr>
          <p:cNvSpPr/>
          <p:nvPr/>
        </p:nvSpPr>
        <p:spPr>
          <a:xfrm>
            <a:off x="0" y="-3538"/>
            <a:ext cx="12192000" cy="689185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3000"/>
                </a:schemeClr>
              </a:gs>
              <a:gs pos="46000">
                <a:srgbClr val="7030A0">
                  <a:alpha val="4200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 hidden="1">
            <a:extLst>
              <a:ext uri="{FF2B5EF4-FFF2-40B4-BE49-F238E27FC236}">
                <a16:creationId xmlns:a16="http://schemas.microsoft.com/office/drawing/2014/main" xmlns="" id="{EEF6F965-27E8-41D7-BEC5-42E9388A4E6F}"/>
              </a:ext>
            </a:extLst>
          </p:cNvPr>
          <p:cNvSpPr/>
          <p:nvPr/>
        </p:nvSpPr>
        <p:spPr>
          <a:xfrm>
            <a:off x="334963" y="214408"/>
            <a:ext cx="11522075" cy="638968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93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 hidden="1">
            <a:extLst>
              <a:ext uri="{FF2B5EF4-FFF2-40B4-BE49-F238E27FC236}">
                <a16:creationId xmlns:a16="http://schemas.microsoft.com/office/drawing/2014/main" xmlns="" id="{EF90B6DB-22E2-48E7-87B9-238E6F51A12C}"/>
              </a:ext>
            </a:extLst>
          </p:cNvPr>
          <p:cNvSpPr/>
          <p:nvPr/>
        </p:nvSpPr>
        <p:spPr>
          <a:xfrm>
            <a:off x="0" y="0"/>
            <a:ext cx="12192001" cy="6865076"/>
          </a:xfrm>
          <a:custGeom>
            <a:avLst/>
            <a:gdLst>
              <a:gd name="connsiteX0" fmla="*/ 334965 w 12192001"/>
              <a:gd name="connsiteY0" fmla="*/ 225425 h 6872152"/>
              <a:gd name="connsiteX1" fmla="*/ 334965 w 12192001"/>
              <a:gd name="connsiteY1" fmla="*/ 6597651 h 6872152"/>
              <a:gd name="connsiteX2" fmla="*/ 11857040 w 12192001"/>
              <a:gd name="connsiteY2" fmla="*/ 6597651 h 6872152"/>
              <a:gd name="connsiteX3" fmla="*/ 11857040 w 12192001"/>
              <a:gd name="connsiteY3" fmla="*/ 225425 h 6872152"/>
              <a:gd name="connsiteX4" fmla="*/ 0 w 12192001"/>
              <a:gd name="connsiteY4" fmla="*/ 0 h 6872152"/>
              <a:gd name="connsiteX5" fmla="*/ 12192001 w 12192001"/>
              <a:gd name="connsiteY5" fmla="*/ 0 h 6872152"/>
              <a:gd name="connsiteX6" fmla="*/ 12192001 w 12192001"/>
              <a:gd name="connsiteY6" fmla="*/ 6872152 h 6872152"/>
              <a:gd name="connsiteX7" fmla="*/ 0 w 12192001"/>
              <a:gd name="connsiteY7" fmla="*/ 6872152 h 68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72152">
                <a:moveTo>
                  <a:pt x="334965" y="225425"/>
                </a:moveTo>
                <a:lnTo>
                  <a:pt x="334965" y="6597651"/>
                </a:lnTo>
                <a:lnTo>
                  <a:pt x="11857040" y="6597651"/>
                </a:lnTo>
                <a:lnTo>
                  <a:pt x="11857040" y="225425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72152"/>
                </a:lnTo>
                <a:lnTo>
                  <a:pt x="0" y="6872152"/>
                </a:lnTo>
                <a:close/>
              </a:path>
            </a:pathLst>
          </a:custGeom>
          <a:gradFill flip="none" rotWithShape="1">
            <a:gsLst>
              <a:gs pos="64000">
                <a:schemeClr val="tx1">
                  <a:alpha val="53000"/>
                </a:schemeClr>
              </a:gs>
              <a:gs pos="0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635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 hidden="1">
            <a:extLst>
              <a:ext uri="{FF2B5EF4-FFF2-40B4-BE49-F238E27FC236}">
                <a16:creationId xmlns:a16="http://schemas.microsoft.com/office/drawing/2014/main" xmlns="" id="{9800524E-E6E3-4889-AA4F-C970330CBB12}"/>
              </a:ext>
            </a:extLst>
          </p:cNvPr>
          <p:cNvSpPr/>
          <p:nvPr/>
        </p:nvSpPr>
        <p:spPr>
          <a:xfrm>
            <a:off x="4671554" y="3118975"/>
            <a:ext cx="2848892" cy="28488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 hidden="1">
            <a:extLst>
              <a:ext uri="{FF2B5EF4-FFF2-40B4-BE49-F238E27FC236}">
                <a16:creationId xmlns:a16="http://schemas.microsoft.com/office/drawing/2014/main" xmlns="" id="{6251BADC-1713-4362-A4CD-9D5C847B64D8}"/>
              </a:ext>
            </a:extLst>
          </p:cNvPr>
          <p:cNvSpPr/>
          <p:nvPr/>
        </p:nvSpPr>
        <p:spPr>
          <a:xfrm>
            <a:off x="4676320" y="3118975"/>
            <a:ext cx="2848892" cy="2848892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512373">
                    <a:alpha val="30000"/>
                  </a:srgbClr>
                </a:gs>
                <a:gs pos="100000">
                  <a:srgbClr val="06A9EC">
                    <a:alpha val="30000"/>
                  </a:srgbClr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 descr="图片包含 文字, 纵横字谜&#10;&#10;自动生成的说明">
            <a:extLst>
              <a:ext uri="{FF2B5EF4-FFF2-40B4-BE49-F238E27FC236}">
                <a16:creationId xmlns:a16="http://schemas.microsoft.com/office/drawing/2014/main" xmlns="" id="{580186E2-BEC2-42DE-AA26-5F2E53F1F3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391" y="4704237"/>
            <a:ext cx="1259609" cy="1259609"/>
          </a:xfrm>
          <a:prstGeom prst="rect">
            <a:avLst/>
          </a:prstGeom>
          <a:effectLst>
            <a:outerShdw blurRad="330200" dir="5400000" algn="ctr" rotWithShape="0">
              <a:schemeClr val="tx1"/>
            </a:outerShdw>
          </a:effectLst>
        </p:spPr>
      </p:pic>
      <p:cxnSp>
        <p:nvCxnSpPr>
          <p:cNvPr id="36" name="直接连接符 35" hidden="1">
            <a:extLst>
              <a:ext uri="{FF2B5EF4-FFF2-40B4-BE49-F238E27FC236}">
                <a16:creationId xmlns:a16="http://schemas.microsoft.com/office/drawing/2014/main" xmlns="" id="{C074300C-9E6F-4761-989E-844CBD256A3C}"/>
              </a:ext>
            </a:extLst>
          </p:cNvPr>
          <p:cNvCxnSpPr>
            <a:cxnSpLocks/>
          </p:cNvCxnSpPr>
          <p:nvPr/>
        </p:nvCxnSpPr>
        <p:spPr>
          <a:xfrm>
            <a:off x="1601932" y="3130623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 hidden="1">
            <a:extLst>
              <a:ext uri="{FF2B5EF4-FFF2-40B4-BE49-F238E27FC236}">
                <a16:creationId xmlns:a16="http://schemas.microsoft.com/office/drawing/2014/main" xmlns="" id="{A7C08797-AE49-49E9-9BD9-6FE4C90987F7}"/>
              </a:ext>
            </a:extLst>
          </p:cNvPr>
          <p:cNvSpPr/>
          <p:nvPr/>
        </p:nvSpPr>
        <p:spPr>
          <a:xfrm>
            <a:off x="334963" y="3085652"/>
            <a:ext cx="11522075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71694C3-E76D-4CD2-96DD-F56A9D468FA9}"/>
              </a:ext>
            </a:extLst>
          </p:cNvPr>
          <p:cNvSpPr txBox="1"/>
          <p:nvPr/>
        </p:nvSpPr>
        <p:spPr>
          <a:xfrm>
            <a:off x="1047750" y="3137065"/>
            <a:ext cx="10926619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作品，本作品由上海锐普广告有限公司原创出品。您可以免费下载，并用于个人使用和商业用途。但您不能进行商业销售或者进行带有商业性质的传播，否则将承担法律责任！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如果您需要更优质的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培训服务，欢迎访问我们的官方网站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www.rapidesign.cn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或关注我们的微信公众号“锐普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”。锐普专注高端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设计和培训，也是世界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强企业和各级党政机构优选的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服务商。期待为您提供个性化的服务！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46C345DA-0BCF-4851-9277-0F52AD7370C0}"/>
              </a:ext>
            </a:extLst>
          </p:cNvPr>
          <p:cNvCxnSpPr>
            <a:cxnSpLocks/>
          </p:cNvCxnSpPr>
          <p:nvPr/>
        </p:nvCxnSpPr>
        <p:spPr>
          <a:xfrm>
            <a:off x="1153391" y="2849855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 hidden="1">
            <a:extLst>
              <a:ext uri="{FF2B5EF4-FFF2-40B4-BE49-F238E27FC236}">
                <a16:creationId xmlns:a16="http://schemas.microsoft.com/office/drawing/2014/main" xmlns="" id="{1079271B-AEA0-4A72-AA26-576864D496AA}"/>
              </a:ext>
            </a:extLst>
          </p:cNvPr>
          <p:cNvSpPr/>
          <p:nvPr/>
        </p:nvSpPr>
        <p:spPr>
          <a:xfrm flipH="1">
            <a:off x="4824028" y="4685904"/>
            <a:ext cx="7295741" cy="240065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RAPID</a:t>
            </a:r>
            <a:endParaRPr kumimoji="0" lang="zh-CN" altLang="en-US" sz="150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FDA08B4-925F-46D2-A815-981A79A913D4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024BB7-F3B9-46BC-94F5-FEBEE3B30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777" y="1381967"/>
            <a:ext cx="5956308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A08C28-F2B2-455B-A0B1-4B11A9E707A6}"/>
              </a:ext>
            </a:extLst>
          </p:cNvPr>
          <p:cNvSpPr/>
          <p:nvPr/>
        </p:nvSpPr>
        <p:spPr>
          <a:xfrm>
            <a:off x="0" y="-44586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D10C807-AFAE-4463-8469-1B450331E458}"/>
              </a:ext>
            </a:extLst>
          </p:cNvPr>
          <p:cNvSpPr/>
          <p:nvPr/>
        </p:nvSpPr>
        <p:spPr>
          <a:xfrm>
            <a:off x="-65314" y="-1"/>
            <a:ext cx="12322629" cy="7242629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 hidden="1">
            <a:extLst>
              <a:ext uri="{FF2B5EF4-FFF2-40B4-BE49-F238E27FC236}">
                <a16:creationId xmlns:a16="http://schemas.microsoft.com/office/drawing/2014/main" xmlns="" id="{85601D00-DFA3-409D-9260-F0ED94C133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21" name="图形 20" hidden="1">
            <a:extLst>
              <a:ext uri="{FF2B5EF4-FFF2-40B4-BE49-F238E27FC236}">
                <a16:creationId xmlns:a16="http://schemas.microsoft.com/office/drawing/2014/main" xmlns="" id="{20CB9834-C5CA-444A-8113-0B7285908E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-1" y="0"/>
            <a:ext cx="12192002" cy="686507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6085721-A44C-4D5C-B8C0-850A618D1E92}"/>
              </a:ext>
            </a:extLst>
          </p:cNvPr>
          <p:cNvSpPr txBox="1"/>
          <p:nvPr/>
        </p:nvSpPr>
        <p:spPr>
          <a:xfrm>
            <a:off x="1066800" y="3092573"/>
            <a:ext cx="9368971" cy="97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锐普演示，中国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设计领军企业，中国演示设计行业开拓者，电影级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设计开创者。自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2007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年成立以来，始终专注高端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为华为、阿里巴巴、腾讯、小米、上汽、中国化工、中国航天等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强企业提供持续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设计服务，助力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8500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余场大会的精彩演示。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锐普已成为中国颇具规模和影响力的综合性专业高端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设计公司。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B70E29A-5A47-43E2-8F46-589D1A261256}"/>
              </a:ext>
            </a:extLst>
          </p:cNvPr>
          <p:cNvSpPr txBox="1"/>
          <p:nvPr/>
        </p:nvSpPr>
        <p:spPr>
          <a:xfrm>
            <a:off x="1066800" y="4064507"/>
            <a:ext cx="9194800" cy="61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300"/>
              </a:spcBef>
              <a:defRPr sz="1400" spc="300">
                <a:solidFill>
                  <a:srgbClr val="00133C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锐普演示始终以为客户创造和提升演示价值为宗旨，为各类知名企业提供企业介绍、培训课件、总结汇报、产品发布、招商推介、项目竞标、融资路演、企业年会等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设计服务，从而提升客户在海内外的品牌影响力。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B888476-1A58-4E8B-AF4A-5266C89BFADA}"/>
              </a:ext>
            </a:extLst>
          </p:cNvPr>
          <p:cNvSpPr txBox="1"/>
          <p:nvPr/>
        </p:nvSpPr>
        <p:spPr>
          <a:xfrm>
            <a:off x="1066800" y="4964971"/>
            <a:ext cx="1243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服务热线：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400-601-8802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981E638-3985-43D1-A518-D6F50A8C572D}"/>
              </a:ext>
            </a:extLst>
          </p:cNvPr>
          <p:cNvCxnSpPr>
            <a:cxnSpLocks/>
          </p:cNvCxnSpPr>
          <p:nvPr/>
        </p:nvCxnSpPr>
        <p:spPr>
          <a:xfrm>
            <a:off x="1153391" y="2878430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6E27984-E767-4A18-8FF2-67C1A919703A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C7EF9EC-DEBF-4892-8D89-4F16B0FF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99" y="1358087"/>
            <a:ext cx="5944115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04F745-997B-46A7-B25E-D9541CA09A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" y="0"/>
            <a:ext cx="12188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59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503</Words>
  <Application>Microsoft Office PowerPoint</Application>
  <PresentationFormat>宽屏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方正兰亭粗黑简体</vt:lpstr>
      <vt:lpstr>方正兰亭刊黑_GBK</vt:lpstr>
      <vt:lpstr>方正新秀丽繁体</vt:lpstr>
      <vt:lpstr>思源宋体 Heavy</vt:lpstr>
      <vt:lpstr>微软雅黑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YANGs</cp:lastModifiedBy>
  <cp:revision>37</cp:revision>
  <dcterms:created xsi:type="dcterms:W3CDTF">2017-12-18T01:45:26Z</dcterms:created>
  <dcterms:modified xsi:type="dcterms:W3CDTF">2020-12-16T14:38:46Z</dcterms:modified>
</cp:coreProperties>
</file>