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6"/>
  </p:notesMasterIdLst>
  <p:sldIdLst>
    <p:sldId id="285" r:id="rId2"/>
    <p:sldId id="280" r:id="rId3"/>
    <p:sldId id="284" r:id="rId4"/>
    <p:sldId id="272" r:id="rId5"/>
    <p:sldId id="276" r:id="rId6"/>
    <p:sldId id="269" r:id="rId7"/>
    <p:sldId id="267" r:id="rId8"/>
    <p:sldId id="286" r:id="rId9"/>
    <p:sldId id="275" r:id="rId10"/>
    <p:sldId id="263" r:id="rId11"/>
    <p:sldId id="268" r:id="rId12"/>
    <p:sldId id="264" r:id="rId13"/>
    <p:sldId id="287" r:id="rId14"/>
    <p:sldId id="278" r:id="rId15"/>
    <p:sldId id="270" r:id="rId16"/>
    <p:sldId id="265" r:id="rId17"/>
    <p:sldId id="271" r:id="rId18"/>
    <p:sldId id="288" r:id="rId19"/>
    <p:sldId id="266" r:id="rId20"/>
    <p:sldId id="273" r:id="rId21"/>
    <p:sldId id="274" r:id="rId22"/>
    <p:sldId id="262" r:id="rId23"/>
    <p:sldId id="289" r:id="rId24"/>
    <p:sldId id="290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9409"/>
    <a:srgbClr val="FFC000"/>
    <a:srgbClr val="FF4040"/>
    <a:srgbClr val="404040"/>
    <a:srgbClr val="01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46" autoAdjust="0"/>
    <p:restoredTop sz="95338" autoAdjust="0"/>
  </p:normalViewPr>
  <p:slideViewPr>
    <p:cSldViewPr snapToGrid="0">
      <p:cViewPr>
        <p:scale>
          <a:sx n="66" d="100"/>
          <a:sy n="66" d="100"/>
        </p:scale>
        <p:origin x="366" y="57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73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55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56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41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030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616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291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5053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348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9039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524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571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3361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0289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779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292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921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86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12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25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64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843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192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55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1"/>
          <a:stretch/>
        </p:blipFill>
        <p:spPr>
          <a:xfrm>
            <a:off x="0" y="3973985"/>
            <a:ext cx="12192000" cy="28905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631056" y="326128"/>
            <a:ext cx="6918592" cy="59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55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1"/>
          <a:stretch/>
        </p:blipFill>
        <p:spPr>
          <a:xfrm>
            <a:off x="0" y="3973985"/>
            <a:ext cx="12192000" cy="289052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29"/>
          <a:stretch/>
        </p:blipFill>
        <p:spPr>
          <a:xfrm>
            <a:off x="3763510" y="0"/>
            <a:ext cx="4349925" cy="25134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583" y="195536"/>
            <a:ext cx="3103912" cy="233093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02920" y="129459"/>
            <a:ext cx="3435556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innerShdw blurRad="63500" dist="152400" dir="13500000">
                    <a:srgbClr val="FFFF00">
                      <a:alpha val="50000"/>
                    </a:srgbClr>
                  </a:innerShdw>
                </a:effectLst>
                <a:latin typeface="07NikumaruFont" panose="02000900000000000000" pitchFamily="50" charset="-128"/>
                <a:ea typeface="07NikumaruFont" panose="02000900000000000000" pitchFamily="50" charset="-128"/>
              </a:rPr>
              <a:t>2021</a:t>
            </a:r>
            <a:endParaRPr lang="zh-CN" altLang="en-US" sz="9600" dirty="0">
              <a:gradFill>
                <a:gsLst>
                  <a:gs pos="0">
                    <a:srgbClr val="FF9409"/>
                  </a:gs>
                  <a:gs pos="100000">
                    <a:srgbClr val="FFC000"/>
                  </a:gs>
                </a:gsLst>
                <a:lin ang="5400000" scaled="1"/>
              </a:gradFill>
              <a:effectLst>
                <a:innerShdw blurRad="63500" dist="152400" dir="13500000">
                  <a:srgbClr val="FFFF00">
                    <a:alpha val="50000"/>
                  </a:srgbClr>
                </a:innerShdw>
              </a:effectLst>
              <a:latin typeface="07NikumaruFont" panose="02000900000000000000" pitchFamily="50" charset="-128"/>
              <a:ea typeface="07NikumaruFont" panose="02000900000000000000" pitchFamily="50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88595" y="2261097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6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庆元旦迎新年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0"/>
          <a:stretch/>
        </p:blipFill>
        <p:spPr>
          <a:xfrm flipH="1">
            <a:off x="7668" y="0"/>
            <a:ext cx="3940538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0"/>
          <a:stretch/>
        </p:blipFill>
        <p:spPr>
          <a:xfrm>
            <a:off x="7564320" y="0"/>
            <a:ext cx="4627680" cy="6858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345576" y="5017880"/>
            <a:ext cx="3218743" cy="509067"/>
            <a:chOff x="4345576" y="4031500"/>
            <a:chExt cx="3218743" cy="50906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45576" y="4031500"/>
              <a:ext cx="3218743" cy="50906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840699" y="4116757"/>
              <a:ext cx="2228495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dirty="0">
                  <a:solidFill>
                    <a:srgbClr val="FF94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sz="1600" dirty="0">
                  <a:solidFill>
                    <a:srgbClr val="FF94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51PPT</a:t>
              </a:r>
              <a:r>
                <a:rPr lang="zh-CN" altLang="en-US" sz="1600" dirty="0">
                  <a:solidFill>
                    <a:srgbClr val="FF94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062196" y="4183251"/>
            <a:ext cx="5917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9409"/>
                </a:solidFill>
              </a:rPr>
              <a:t>工作总结   </a:t>
            </a:r>
            <a:r>
              <a:rPr lang="en-US" altLang="zh-CN" dirty="0">
                <a:solidFill>
                  <a:srgbClr val="FF9409"/>
                </a:solidFill>
              </a:rPr>
              <a:t>/    </a:t>
            </a:r>
            <a:r>
              <a:rPr lang="zh-CN" altLang="en-US" dirty="0">
                <a:solidFill>
                  <a:srgbClr val="FF9409"/>
                </a:solidFill>
              </a:rPr>
              <a:t>新年计划   </a:t>
            </a:r>
            <a:r>
              <a:rPr lang="en-US" altLang="zh-CN" dirty="0">
                <a:solidFill>
                  <a:srgbClr val="FF9409"/>
                </a:solidFill>
              </a:rPr>
              <a:t>/   </a:t>
            </a:r>
            <a:r>
              <a:rPr lang="zh-CN" altLang="en-US" dirty="0">
                <a:solidFill>
                  <a:srgbClr val="FF9409"/>
                </a:solidFill>
              </a:rPr>
              <a:t>元旦节主题班会   </a:t>
            </a:r>
            <a:r>
              <a:rPr lang="en-US" altLang="zh-CN" dirty="0">
                <a:solidFill>
                  <a:srgbClr val="FF9409"/>
                </a:solidFill>
              </a:rPr>
              <a:t>/  </a:t>
            </a:r>
            <a:r>
              <a:rPr lang="zh-CN" altLang="en-US" dirty="0">
                <a:solidFill>
                  <a:srgbClr val="FF9409"/>
                </a:solidFill>
              </a:rPr>
              <a:t>工作汇报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2535960" y="4014411"/>
            <a:ext cx="6676572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55000">
                  <a:srgbClr val="FF9409"/>
                </a:gs>
                <a:gs pos="100000">
                  <a:srgbClr val="FFC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190" y="4608755"/>
            <a:ext cx="1014639" cy="104881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1340" y="4608755"/>
            <a:ext cx="1014640" cy="104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4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7046" y="1566645"/>
            <a:ext cx="4934154" cy="3654062"/>
            <a:chOff x="1238046" y="1975032"/>
            <a:chExt cx="4934154" cy="3654062"/>
          </a:xfrm>
        </p:grpSpPr>
        <p:sp>
          <p:nvSpPr>
            <p:cNvPr id="3" name="Round-head Rectangle"/>
            <p:cNvSpPr/>
            <p:nvPr/>
          </p:nvSpPr>
          <p:spPr>
            <a:xfrm>
              <a:off x="2083832" y="2051968"/>
              <a:ext cx="2896046" cy="538542"/>
            </a:xfrm>
            <a:prstGeom prst="roundRect">
              <a:avLst>
                <a:gd name="adj" fmla="val 0"/>
              </a:avLst>
            </a:prstGeom>
            <a:solidFill>
              <a:srgbClr val="FF9409"/>
            </a:solidFill>
            <a:ln w="7600" cap="flat">
              <a:noFill/>
              <a:bevel/>
            </a:ln>
          </p:spPr>
          <p:txBody>
            <a:bodyPr wrap="square" lIns="36000" tIns="0" rIns="36000" bIns="0" rtlCol="0" anchor="ctr"/>
            <a:lstStyle/>
            <a:p>
              <a:pPr algn="l">
                <a:lnSpc>
                  <a:spcPct val="100000"/>
                </a:lnSpc>
              </a:pPr>
              <a:endParaRPr sz="988" b="1" dirty="0">
                <a:solidFill>
                  <a:srgbClr val="FF9409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173928" y="2280654"/>
              <a:ext cx="721946" cy="9112"/>
            </a:xfrm>
            <a:custGeom>
              <a:avLst/>
              <a:gdLst>
                <a:gd name="rtl" fmla="*/ -14502 w 574514"/>
                <a:gd name="rtt" fmla="*/ -181279 h 7251"/>
                <a:gd name="rtr" fmla="*/ 560012 w 574514"/>
                <a:gd name="rtb" fmla="*/ -8982 h 7251"/>
              </a:gdLst>
              <a:ahLst/>
              <a:cxnLst/>
              <a:rect l="rtl" t="rtt" r="rtr" b="rtb"/>
              <a:pathLst>
                <a:path w="574514" h="7251" fill="none">
                  <a:moveTo>
                    <a:pt x="0" y="0"/>
                  </a:moveTo>
                  <a:lnTo>
                    <a:pt x="574514" y="0"/>
                  </a:lnTo>
                </a:path>
              </a:pathLst>
            </a:custGeom>
            <a:solidFill>
              <a:srgbClr val="FFFFFF"/>
            </a:solidFill>
            <a:ln w="15200" cap="flat">
              <a:noFill/>
              <a:bevel/>
              <a:tailEnd type="oval" w="med" len="med"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1600" dirty="0">
                  <a:ln w="0"/>
                  <a:solidFill>
                    <a:srgbClr val="FF9409"/>
                  </a:solidFill>
                  <a:latin typeface="Century Gothic" panose="020B0502020202020204" pitchFamily="34" charset="0"/>
                </a:rPr>
                <a:t>20%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 rot="5400000">
              <a:off x="1238046" y="1975032"/>
              <a:ext cx="692415" cy="692415"/>
            </a:xfrm>
            <a:custGeom>
              <a:avLst/>
              <a:gdLst/>
              <a:ahLst/>
              <a:cxnLst/>
              <a:rect l="0" t="0" r="0" b="0"/>
              <a:pathLst>
                <a:path w="551014" h="551014">
                  <a:moveTo>
                    <a:pt x="0" y="275507"/>
                  </a:moveTo>
                  <a:cubicBezTo>
                    <a:pt x="0" y="123349"/>
                    <a:pt x="123349" y="0"/>
                    <a:pt x="275507" y="0"/>
                  </a:cubicBezTo>
                  <a:cubicBezTo>
                    <a:pt x="427665" y="0"/>
                    <a:pt x="551014" y="123349"/>
                    <a:pt x="551014" y="275507"/>
                  </a:cubicBezTo>
                  <a:cubicBezTo>
                    <a:pt x="551014" y="427665"/>
                    <a:pt x="427665" y="551014"/>
                    <a:pt x="275507" y="551014"/>
                  </a:cubicBezTo>
                  <a:cubicBezTo>
                    <a:pt x="123349" y="551014"/>
                    <a:pt x="0" y="427665"/>
                    <a:pt x="0" y="275507"/>
                  </a:cubicBezTo>
                  <a:close/>
                </a:path>
              </a:pathLst>
            </a:custGeom>
            <a:solidFill>
              <a:srgbClr val="FF9409"/>
            </a:solidFill>
            <a:ln w="7600" cap="flat">
              <a:noFill/>
              <a:bevel/>
            </a:ln>
          </p:spPr>
        </p:sp>
        <p:sp>
          <p:nvSpPr>
            <p:cNvPr id="6" name="任意多边形 5"/>
            <p:cNvSpPr/>
            <p:nvPr/>
          </p:nvSpPr>
          <p:spPr>
            <a:xfrm>
              <a:off x="1314983" y="2051969"/>
              <a:ext cx="538542" cy="538542"/>
            </a:xfrm>
            <a:custGeom>
              <a:avLst/>
              <a:gdLst/>
              <a:ahLst/>
              <a:cxnLst/>
              <a:rect l="l" t="t" r="r" b="b"/>
              <a:pathLst>
                <a:path w="428564" h="428564">
                  <a:moveTo>
                    <a:pt x="214282" y="0"/>
                  </a:moveTo>
                  <a:cubicBezTo>
                    <a:pt x="332626" y="0"/>
                    <a:pt x="428564" y="95938"/>
                    <a:pt x="428564" y="214282"/>
                  </a:cubicBezTo>
                  <a:cubicBezTo>
                    <a:pt x="428564" y="332626"/>
                    <a:pt x="332626" y="428564"/>
                    <a:pt x="214282" y="428564"/>
                  </a:cubicBezTo>
                  <a:cubicBezTo>
                    <a:pt x="95938" y="428564"/>
                    <a:pt x="0" y="332626"/>
                    <a:pt x="0" y="214282"/>
                  </a:cubicBezTo>
                  <a:cubicBezTo>
                    <a:pt x="0" y="95938"/>
                    <a:pt x="95938" y="0"/>
                    <a:pt x="214282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976">
                  <a:solidFill>
                    <a:srgbClr val="FF9409"/>
                  </a:solidFill>
                  <a:latin typeface="Century Gothic" panose="020B0502020202020204" pitchFamily="34" charset="0"/>
                </a:rPr>
                <a:t>1</a:t>
              </a:r>
            </a:p>
          </p:txBody>
        </p:sp>
        <p:sp>
          <p:nvSpPr>
            <p:cNvPr id="8" name="Round-head Rectangle"/>
            <p:cNvSpPr/>
            <p:nvPr/>
          </p:nvSpPr>
          <p:spPr>
            <a:xfrm>
              <a:off x="2083798" y="3039184"/>
              <a:ext cx="1691618" cy="538542"/>
            </a:xfrm>
            <a:prstGeom prst="roundRect">
              <a:avLst>
                <a:gd name="adj" fmla="val 0"/>
              </a:avLst>
            </a:prstGeom>
            <a:solidFill>
              <a:srgbClr val="FFFF00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88" b="1" dirty="0">
                <a:solidFill>
                  <a:srgbClr val="FF9409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977904" y="3240270"/>
              <a:ext cx="1928227" cy="9112"/>
            </a:xfrm>
            <a:custGeom>
              <a:avLst/>
              <a:gdLst>
                <a:gd name="rtl" fmla="*/ -21754 w 1534455"/>
                <a:gd name="rtt" fmla="*/ -221534 h 7251"/>
                <a:gd name="rtr" fmla="*/ 1512701 w 1534455"/>
                <a:gd name="rtb" fmla="*/ 14128 h 7251"/>
              </a:gdLst>
              <a:ahLst/>
              <a:cxnLst/>
              <a:rect l="rtl" t="rtt" r="rtr" b="rtb"/>
              <a:pathLst>
                <a:path w="1534455" h="7251" fill="none">
                  <a:moveTo>
                    <a:pt x="0" y="0"/>
                  </a:moveTo>
                  <a:lnTo>
                    <a:pt x="1534455" y="0"/>
                  </a:lnTo>
                </a:path>
              </a:pathLst>
            </a:custGeom>
            <a:solidFill>
              <a:srgbClr val="FFFFFF"/>
            </a:solidFill>
            <a:ln w="15200" cap="flat">
              <a:noFill/>
              <a:bevel/>
              <a:tailEnd type="oval" w="med" len="med"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1600">
                  <a:ln w="0"/>
                  <a:solidFill>
                    <a:srgbClr val="FF9409"/>
                  </a:solidFill>
                  <a:latin typeface="Century Gothic" panose="020B0502020202020204" pitchFamily="34" charset="0"/>
                </a:rPr>
                <a:t>60%</a:t>
              </a:r>
            </a:p>
          </p:txBody>
        </p:sp>
        <p:sp>
          <p:nvSpPr>
            <p:cNvPr id="10" name="任意多边形 9"/>
            <p:cNvSpPr/>
            <p:nvPr/>
          </p:nvSpPr>
          <p:spPr>
            <a:xfrm rot="5400000">
              <a:off x="1238046" y="2962248"/>
              <a:ext cx="692415" cy="692415"/>
            </a:xfrm>
            <a:custGeom>
              <a:avLst/>
              <a:gdLst/>
              <a:ahLst/>
              <a:cxnLst/>
              <a:rect l="0" t="0" r="0" b="0"/>
              <a:pathLst>
                <a:path w="551014" h="551014">
                  <a:moveTo>
                    <a:pt x="0" y="275507"/>
                  </a:moveTo>
                  <a:cubicBezTo>
                    <a:pt x="0" y="123349"/>
                    <a:pt x="123349" y="0"/>
                    <a:pt x="275507" y="0"/>
                  </a:cubicBezTo>
                  <a:cubicBezTo>
                    <a:pt x="427665" y="0"/>
                    <a:pt x="551014" y="123349"/>
                    <a:pt x="551014" y="275507"/>
                  </a:cubicBezTo>
                  <a:cubicBezTo>
                    <a:pt x="551014" y="427665"/>
                    <a:pt x="427665" y="551014"/>
                    <a:pt x="275507" y="551014"/>
                  </a:cubicBezTo>
                  <a:cubicBezTo>
                    <a:pt x="123349" y="551014"/>
                    <a:pt x="0" y="427665"/>
                    <a:pt x="0" y="275507"/>
                  </a:cubicBezTo>
                  <a:close/>
                </a:path>
              </a:pathLst>
            </a:custGeom>
            <a:solidFill>
              <a:srgbClr val="FFFF00"/>
            </a:solidFill>
            <a:ln w="7600" cap="flat">
              <a:noFill/>
              <a:bevel/>
            </a:ln>
          </p:spPr>
        </p:sp>
        <p:sp>
          <p:nvSpPr>
            <p:cNvPr id="11" name="任意多边形 10"/>
            <p:cNvSpPr/>
            <p:nvPr/>
          </p:nvSpPr>
          <p:spPr>
            <a:xfrm>
              <a:off x="1314984" y="3039185"/>
              <a:ext cx="538541" cy="538541"/>
            </a:xfrm>
            <a:custGeom>
              <a:avLst/>
              <a:gdLst/>
              <a:ahLst/>
              <a:cxnLst/>
              <a:rect l="l" t="t" r="r" b="b"/>
              <a:pathLst>
                <a:path w="428563" h="428563">
                  <a:moveTo>
                    <a:pt x="214281" y="0"/>
                  </a:moveTo>
                  <a:cubicBezTo>
                    <a:pt x="332626" y="0"/>
                    <a:pt x="428563" y="95937"/>
                    <a:pt x="428563" y="214281"/>
                  </a:cubicBezTo>
                  <a:cubicBezTo>
                    <a:pt x="428563" y="332626"/>
                    <a:pt x="332626" y="428563"/>
                    <a:pt x="214281" y="428563"/>
                  </a:cubicBezTo>
                  <a:cubicBezTo>
                    <a:pt x="95937" y="428563"/>
                    <a:pt x="0" y="332626"/>
                    <a:pt x="0" y="214281"/>
                  </a:cubicBezTo>
                  <a:cubicBezTo>
                    <a:pt x="0" y="95937"/>
                    <a:pt x="95937" y="0"/>
                    <a:pt x="214281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976">
                  <a:solidFill>
                    <a:srgbClr val="FF9409"/>
                  </a:solidFill>
                  <a:latin typeface="Century Gothic" panose="020B0502020202020204" pitchFamily="34" charset="0"/>
                </a:rPr>
                <a:t>2</a:t>
              </a:r>
            </a:p>
          </p:txBody>
        </p:sp>
        <p:sp>
          <p:nvSpPr>
            <p:cNvPr id="13" name="Round-head Rectangle"/>
            <p:cNvSpPr/>
            <p:nvPr/>
          </p:nvSpPr>
          <p:spPr>
            <a:xfrm>
              <a:off x="2083879" y="4026399"/>
              <a:ext cx="2243665" cy="538542"/>
            </a:xfrm>
            <a:prstGeom prst="roundRect">
              <a:avLst>
                <a:gd name="adj" fmla="val 0"/>
              </a:avLst>
            </a:prstGeom>
            <a:solidFill>
              <a:srgbClr val="FFC000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88" b="1" dirty="0">
                <a:solidFill>
                  <a:srgbClr val="FF9409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530227" y="4236558"/>
              <a:ext cx="1365657" cy="9112"/>
            </a:xfrm>
            <a:custGeom>
              <a:avLst/>
              <a:gdLst>
                <a:gd name="rtt" fmla="*/ -195032 h 7251"/>
                <a:gd name="rtb" fmla="*/ 7250 h 7251"/>
              </a:gdLst>
              <a:ahLst/>
              <a:cxnLst/>
              <a:rect l="l" t="rtt" r="r" b="rtb"/>
              <a:pathLst>
                <a:path w="1086770" h="7251" fill="none">
                  <a:moveTo>
                    <a:pt x="0" y="0"/>
                  </a:moveTo>
                  <a:lnTo>
                    <a:pt x="1086770" y="0"/>
                  </a:lnTo>
                </a:path>
              </a:pathLst>
            </a:custGeom>
            <a:solidFill>
              <a:srgbClr val="FFFFFF"/>
            </a:solidFill>
            <a:ln w="15200" cap="flat">
              <a:noFill/>
              <a:bevel/>
              <a:tailEnd type="oval" w="med" len="med"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1600">
                  <a:ln w="0"/>
                  <a:solidFill>
                    <a:srgbClr val="FF9409"/>
                  </a:solidFill>
                  <a:latin typeface="Century Gothic" panose="020B0502020202020204" pitchFamily="34" charset="0"/>
                </a:rPr>
                <a:t>45%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 rot="5400000">
              <a:off x="1238046" y="3949463"/>
              <a:ext cx="692415" cy="692415"/>
            </a:xfrm>
            <a:custGeom>
              <a:avLst/>
              <a:gdLst/>
              <a:ahLst/>
              <a:cxnLst/>
              <a:rect l="0" t="0" r="0" b="0"/>
              <a:pathLst>
                <a:path w="551014" h="551014">
                  <a:moveTo>
                    <a:pt x="0" y="275507"/>
                  </a:moveTo>
                  <a:cubicBezTo>
                    <a:pt x="0" y="123349"/>
                    <a:pt x="123349" y="0"/>
                    <a:pt x="275507" y="0"/>
                  </a:cubicBezTo>
                  <a:cubicBezTo>
                    <a:pt x="427665" y="0"/>
                    <a:pt x="551014" y="123349"/>
                    <a:pt x="551014" y="275507"/>
                  </a:cubicBezTo>
                  <a:cubicBezTo>
                    <a:pt x="551014" y="427665"/>
                    <a:pt x="427665" y="551014"/>
                    <a:pt x="275507" y="551014"/>
                  </a:cubicBezTo>
                  <a:cubicBezTo>
                    <a:pt x="123349" y="551014"/>
                    <a:pt x="0" y="427665"/>
                    <a:pt x="0" y="275507"/>
                  </a:cubicBezTo>
                  <a:close/>
                </a:path>
              </a:pathLst>
            </a:custGeom>
            <a:solidFill>
              <a:srgbClr val="FFC000"/>
            </a:solidFill>
            <a:ln w="7600" cap="flat">
              <a:noFill/>
              <a:bevel/>
            </a:ln>
          </p:spPr>
        </p:sp>
        <p:sp>
          <p:nvSpPr>
            <p:cNvPr id="16" name="任意多边形 15"/>
            <p:cNvSpPr/>
            <p:nvPr/>
          </p:nvSpPr>
          <p:spPr>
            <a:xfrm>
              <a:off x="1314983" y="4026400"/>
              <a:ext cx="538542" cy="538542"/>
            </a:xfrm>
            <a:custGeom>
              <a:avLst/>
              <a:gdLst/>
              <a:ahLst/>
              <a:cxnLst/>
              <a:rect l="l" t="t" r="r" b="b"/>
              <a:pathLst>
                <a:path w="428564" h="428564">
                  <a:moveTo>
                    <a:pt x="214282" y="0"/>
                  </a:moveTo>
                  <a:cubicBezTo>
                    <a:pt x="332626" y="0"/>
                    <a:pt x="428564" y="95938"/>
                    <a:pt x="428564" y="214282"/>
                  </a:cubicBezTo>
                  <a:cubicBezTo>
                    <a:pt x="428564" y="332626"/>
                    <a:pt x="332626" y="428564"/>
                    <a:pt x="214282" y="428564"/>
                  </a:cubicBezTo>
                  <a:cubicBezTo>
                    <a:pt x="95938" y="428564"/>
                    <a:pt x="0" y="332626"/>
                    <a:pt x="0" y="214282"/>
                  </a:cubicBezTo>
                  <a:cubicBezTo>
                    <a:pt x="0" y="95938"/>
                    <a:pt x="95938" y="0"/>
                    <a:pt x="214282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976">
                  <a:solidFill>
                    <a:srgbClr val="FF9409"/>
                  </a:solidFill>
                  <a:latin typeface="Century Gothic" panose="020B0502020202020204" pitchFamily="34" charset="0"/>
                </a:rPr>
                <a:t>3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800015" y="5214701"/>
              <a:ext cx="1106098" cy="9112"/>
            </a:xfrm>
            <a:custGeom>
              <a:avLst/>
              <a:gdLst>
                <a:gd name="rtt" fmla="*/ -221161 h 7251"/>
                <a:gd name="rtb" fmla="*/ -12622 h 7251"/>
              </a:gdLst>
              <a:ahLst/>
              <a:cxnLst/>
              <a:rect l="l" t="rtt" r="r" b="rtb"/>
              <a:pathLst>
                <a:path w="880217" h="7251" fill="none">
                  <a:moveTo>
                    <a:pt x="0" y="0"/>
                  </a:moveTo>
                  <a:lnTo>
                    <a:pt x="880217" y="0"/>
                  </a:lnTo>
                </a:path>
              </a:pathLst>
            </a:custGeom>
            <a:solidFill>
              <a:srgbClr val="FFFFFF"/>
            </a:solidFill>
            <a:ln w="15200" cap="flat">
              <a:noFill/>
              <a:bevel/>
              <a:tailEnd type="oval" w="med" len="med"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1600" dirty="0">
                  <a:ln w="0"/>
                  <a:solidFill>
                    <a:srgbClr val="FF9409"/>
                  </a:solidFill>
                  <a:latin typeface="Century Gothic" panose="020B0502020202020204" pitchFamily="34" charset="0"/>
                </a:rPr>
                <a:t>40%</a:t>
              </a:r>
            </a:p>
          </p:txBody>
        </p:sp>
        <p:sp>
          <p:nvSpPr>
            <p:cNvPr id="19" name="Round-head Rectangle"/>
            <p:cNvSpPr/>
            <p:nvPr/>
          </p:nvSpPr>
          <p:spPr>
            <a:xfrm>
              <a:off x="2083869" y="5013615"/>
              <a:ext cx="2496948" cy="538542"/>
            </a:xfrm>
            <a:prstGeom prst="roundRect">
              <a:avLst>
                <a:gd name="adj" fmla="val 0"/>
              </a:avLst>
            </a:prstGeom>
            <a:solidFill>
              <a:srgbClr val="FF4040"/>
            </a:solidFill>
            <a:ln w="7600" cap="flat">
              <a:noFill/>
              <a:bevel/>
            </a:ln>
          </p:spPr>
          <p:txBody>
            <a:bodyPr wrap="square" lIns="36000" tIns="0" rIns="36000" bIns="0" rtlCol="0" anchor="ctr"/>
            <a:lstStyle/>
            <a:p>
              <a:pPr algn="l">
                <a:lnSpc>
                  <a:spcPct val="100000"/>
                </a:lnSpc>
              </a:pPr>
              <a:endParaRPr sz="988" b="1" dirty="0">
                <a:solidFill>
                  <a:srgbClr val="FF9409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1238046" y="4936679"/>
              <a:ext cx="692415" cy="692415"/>
            </a:xfrm>
            <a:custGeom>
              <a:avLst/>
              <a:gdLst/>
              <a:ahLst/>
              <a:cxnLst/>
              <a:rect l="0" t="0" r="0" b="0"/>
              <a:pathLst>
                <a:path w="551014" h="551014">
                  <a:moveTo>
                    <a:pt x="0" y="275507"/>
                  </a:moveTo>
                  <a:cubicBezTo>
                    <a:pt x="0" y="123349"/>
                    <a:pt x="123349" y="0"/>
                    <a:pt x="275507" y="0"/>
                  </a:cubicBezTo>
                  <a:cubicBezTo>
                    <a:pt x="427665" y="0"/>
                    <a:pt x="551014" y="123349"/>
                    <a:pt x="551014" y="275507"/>
                  </a:cubicBezTo>
                  <a:cubicBezTo>
                    <a:pt x="551014" y="427665"/>
                    <a:pt x="427665" y="551014"/>
                    <a:pt x="275507" y="551014"/>
                  </a:cubicBezTo>
                  <a:cubicBezTo>
                    <a:pt x="123349" y="551014"/>
                    <a:pt x="0" y="427665"/>
                    <a:pt x="0" y="27550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00" cap="flat">
              <a:noFill/>
              <a:bevel/>
            </a:ln>
          </p:spPr>
        </p:sp>
        <p:sp>
          <p:nvSpPr>
            <p:cNvPr id="21" name="任意多边形 20"/>
            <p:cNvSpPr/>
            <p:nvPr/>
          </p:nvSpPr>
          <p:spPr>
            <a:xfrm>
              <a:off x="1314983" y="5013614"/>
              <a:ext cx="538542" cy="538542"/>
            </a:xfrm>
            <a:custGeom>
              <a:avLst/>
              <a:gdLst/>
              <a:ahLst/>
              <a:cxnLst/>
              <a:rect l="l" t="t" r="r" b="b"/>
              <a:pathLst>
                <a:path w="428564" h="428564">
                  <a:moveTo>
                    <a:pt x="214282" y="0"/>
                  </a:moveTo>
                  <a:cubicBezTo>
                    <a:pt x="332626" y="0"/>
                    <a:pt x="428564" y="95938"/>
                    <a:pt x="428564" y="214282"/>
                  </a:cubicBezTo>
                  <a:cubicBezTo>
                    <a:pt x="428564" y="332626"/>
                    <a:pt x="332626" y="428564"/>
                    <a:pt x="214282" y="428564"/>
                  </a:cubicBezTo>
                  <a:cubicBezTo>
                    <a:pt x="95938" y="428564"/>
                    <a:pt x="0" y="332626"/>
                    <a:pt x="0" y="214282"/>
                  </a:cubicBezTo>
                  <a:cubicBezTo>
                    <a:pt x="0" y="95938"/>
                    <a:pt x="95938" y="0"/>
                    <a:pt x="214282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976">
                  <a:solidFill>
                    <a:srgbClr val="FF9409"/>
                  </a:solidFill>
                  <a:latin typeface="Century Gothic" panose="020B0502020202020204" pitchFamily="34" charset="0"/>
                </a:rPr>
                <a:t>4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081478" y="2321238"/>
              <a:ext cx="1090722" cy="0"/>
            </a:xfrm>
            <a:prstGeom prst="line">
              <a:avLst/>
            </a:prstGeom>
            <a:solidFill>
              <a:srgbClr val="F7F7F7"/>
            </a:solidFill>
            <a:ln w="9525" cap="flat">
              <a:solidFill>
                <a:srgbClr val="FFC000"/>
              </a:solidFill>
              <a:custDash>
                <a:ds d="380000" sp="120000"/>
              </a:custDash>
              <a:bevel/>
              <a:tailEnd type="oval"/>
            </a:ln>
          </p:spPr>
        </p:cxnSp>
        <p:cxnSp>
          <p:nvCxnSpPr>
            <p:cNvPr id="26" name="直接连接符 25"/>
            <p:cNvCxnSpPr/>
            <p:nvPr/>
          </p:nvCxnSpPr>
          <p:spPr>
            <a:xfrm>
              <a:off x="3872746" y="3308454"/>
              <a:ext cx="2299454" cy="0"/>
            </a:xfrm>
            <a:prstGeom prst="line">
              <a:avLst/>
            </a:prstGeom>
            <a:solidFill>
              <a:srgbClr val="F7F7F7"/>
            </a:solidFill>
            <a:ln w="9525" cap="flat">
              <a:solidFill>
                <a:srgbClr val="FFC000"/>
              </a:solidFill>
              <a:custDash>
                <a:ds d="380000" sp="120000"/>
              </a:custDash>
              <a:bevel/>
              <a:tailEnd type="oval"/>
            </a:ln>
          </p:spPr>
        </p:cxnSp>
        <p:cxnSp>
          <p:nvCxnSpPr>
            <p:cNvPr id="28" name="直接连接符 27"/>
            <p:cNvCxnSpPr/>
            <p:nvPr/>
          </p:nvCxnSpPr>
          <p:spPr>
            <a:xfrm>
              <a:off x="4419600" y="4295669"/>
              <a:ext cx="1752600" cy="0"/>
            </a:xfrm>
            <a:prstGeom prst="line">
              <a:avLst/>
            </a:prstGeom>
            <a:solidFill>
              <a:srgbClr val="F7F7F7"/>
            </a:solidFill>
            <a:ln w="9525" cap="flat">
              <a:solidFill>
                <a:srgbClr val="FFC000"/>
              </a:solidFill>
              <a:custDash>
                <a:ds d="380000" sp="120000"/>
              </a:custDash>
              <a:bevel/>
              <a:tailEnd type="oval"/>
            </a:ln>
          </p:spPr>
        </p:cxnSp>
        <p:cxnSp>
          <p:nvCxnSpPr>
            <p:cNvPr id="29" name="直接连接符 28"/>
            <p:cNvCxnSpPr/>
            <p:nvPr/>
          </p:nvCxnSpPr>
          <p:spPr>
            <a:xfrm>
              <a:off x="4686300" y="5282885"/>
              <a:ext cx="1485900" cy="0"/>
            </a:xfrm>
            <a:prstGeom prst="line">
              <a:avLst/>
            </a:prstGeom>
            <a:solidFill>
              <a:srgbClr val="F7F7F7"/>
            </a:solidFill>
            <a:ln w="9525" cap="flat">
              <a:solidFill>
                <a:srgbClr val="FFC000"/>
              </a:solidFill>
              <a:custDash>
                <a:ds d="380000" sp="120000"/>
              </a:custDash>
              <a:bevel/>
              <a:tailEnd type="oval"/>
            </a:ln>
          </p:spPr>
        </p:cxnSp>
      </p:grpSp>
      <p:grpSp>
        <p:nvGrpSpPr>
          <p:cNvPr id="33" name="组合 32"/>
          <p:cNvGrpSpPr/>
          <p:nvPr/>
        </p:nvGrpSpPr>
        <p:grpSpPr>
          <a:xfrm>
            <a:off x="7255250" y="1672609"/>
            <a:ext cx="4619250" cy="554306"/>
            <a:chOff x="3624780" y="2412339"/>
            <a:chExt cx="4619250" cy="554306"/>
          </a:xfrm>
        </p:grpSpPr>
        <p:sp>
          <p:nvSpPr>
            <p:cNvPr id="34" name="文本框 3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24780" y="2712793"/>
              <a:ext cx="4619250" cy="2538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……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255250" y="2650354"/>
            <a:ext cx="4619250" cy="554306"/>
            <a:chOff x="3624780" y="2412339"/>
            <a:chExt cx="4619250" cy="554306"/>
          </a:xfrm>
        </p:grpSpPr>
        <p:sp>
          <p:nvSpPr>
            <p:cNvPr id="37" name="文本框 3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624780" y="2712793"/>
              <a:ext cx="4619250" cy="2538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……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255250" y="3637569"/>
            <a:ext cx="4619250" cy="554306"/>
            <a:chOff x="3624780" y="2412339"/>
            <a:chExt cx="4619250" cy="554306"/>
          </a:xfrm>
        </p:grpSpPr>
        <p:sp>
          <p:nvSpPr>
            <p:cNvPr id="40" name="文本框 3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624780" y="2712793"/>
              <a:ext cx="4619250" cy="2538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……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255250" y="4624785"/>
            <a:ext cx="4619250" cy="554306"/>
            <a:chOff x="3624780" y="2412339"/>
            <a:chExt cx="4619250" cy="554306"/>
          </a:xfrm>
        </p:grpSpPr>
        <p:sp>
          <p:nvSpPr>
            <p:cNvPr id="43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24780" y="2712793"/>
              <a:ext cx="4619250" cy="2538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……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6698665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238694" y="2054251"/>
            <a:ext cx="3693608" cy="4416888"/>
            <a:chOff x="4238694" y="2441112"/>
            <a:chExt cx="3693608" cy="4416888"/>
          </a:xfrm>
        </p:grpSpPr>
        <p:grpSp>
          <p:nvGrpSpPr>
            <p:cNvPr id="2" name="Group 123"/>
            <p:cNvGrpSpPr/>
            <p:nvPr/>
          </p:nvGrpSpPr>
          <p:grpSpPr>
            <a:xfrm flipH="1" flipV="1">
              <a:off x="5916150" y="3731035"/>
              <a:ext cx="359694" cy="3126912"/>
              <a:chOff x="4839914" y="3328307"/>
              <a:chExt cx="359694" cy="312691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" name="任意多边形 2"/>
              <p:cNvSpPr/>
              <p:nvPr/>
            </p:nvSpPr>
            <p:spPr>
              <a:xfrm>
                <a:off x="4839914" y="3328307"/>
                <a:ext cx="359694" cy="3126906"/>
              </a:xfrm>
              <a:custGeom>
                <a:avLst/>
                <a:gdLst/>
                <a:ahLst/>
                <a:cxnLst/>
                <a:rect l="0" t="0" r="0" b="0"/>
                <a:pathLst>
                  <a:path w="359694" h="3126906">
                    <a:moveTo>
                      <a:pt x="82111" y="0"/>
                    </a:moveTo>
                    <a:lnTo>
                      <a:pt x="82132" y="2929732"/>
                    </a:lnTo>
                    <a:lnTo>
                      <a:pt x="0" y="2929732"/>
                    </a:lnTo>
                    <a:lnTo>
                      <a:pt x="181689" y="3126906"/>
                    </a:lnTo>
                    <a:lnTo>
                      <a:pt x="359694" y="2929732"/>
                    </a:lnTo>
                    <a:lnTo>
                      <a:pt x="277604" y="2929732"/>
                    </a:lnTo>
                    <a:lnTo>
                      <a:pt x="277583" y="0"/>
                    </a:lnTo>
                    <a:lnTo>
                      <a:pt x="82111" y="0"/>
                    </a:lnTo>
                    <a:close/>
                  </a:path>
                </a:pathLst>
              </a:custGeom>
              <a:solidFill>
                <a:srgbClr val="FF4040">
                  <a:alpha val="99000"/>
                </a:srgbClr>
              </a:solidFill>
              <a:ln w="7600" cap="flat">
                <a:noFill/>
                <a:bevel/>
              </a:ln>
            </p:spPr>
          </p:sp>
          <p:sp>
            <p:nvSpPr>
              <p:cNvPr id="4" name="Text 124"/>
              <p:cNvSpPr txBox="1"/>
              <p:nvPr/>
            </p:nvSpPr>
            <p:spPr>
              <a:xfrm flipV="1">
                <a:off x="4839914" y="6109849"/>
                <a:ext cx="359694" cy="345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rgbClr val="FF9409"/>
                    </a:solidFill>
                    <a:latin typeface="Century Gothic" panose="020B0502020202020204" pitchFamily="34" charset="0"/>
                  </a:rPr>
                  <a:t>01</a:t>
                </a:r>
              </a:p>
            </p:txBody>
          </p:sp>
        </p:grpSp>
        <p:grpSp>
          <p:nvGrpSpPr>
            <p:cNvPr id="5" name="Group 125"/>
            <p:cNvGrpSpPr/>
            <p:nvPr/>
          </p:nvGrpSpPr>
          <p:grpSpPr>
            <a:xfrm flipV="1">
              <a:off x="5195093" y="4103487"/>
              <a:ext cx="999522" cy="2754506"/>
              <a:chOff x="4118857" y="3700753"/>
              <a:chExt cx="999522" cy="2754506"/>
            </a:xfrm>
            <a:solidFill>
              <a:schemeClr val="accent4"/>
            </a:solidFill>
          </p:grpSpPr>
          <p:sp>
            <p:nvSpPr>
              <p:cNvPr id="6" name="任意多边形 5"/>
              <p:cNvSpPr/>
              <p:nvPr/>
            </p:nvSpPr>
            <p:spPr>
              <a:xfrm>
                <a:off x="4118857" y="3700753"/>
                <a:ext cx="999522" cy="2754506"/>
              </a:xfrm>
              <a:custGeom>
                <a:avLst/>
                <a:gdLst/>
                <a:ahLst/>
                <a:cxnLst/>
                <a:rect l="0" t="0" r="0" b="0"/>
                <a:pathLst>
                  <a:path w="999522" h="2754506">
                    <a:moveTo>
                      <a:pt x="804034" y="0"/>
                    </a:moveTo>
                    <a:lnTo>
                      <a:pt x="802332" y="1777374"/>
                    </a:lnTo>
                    <a:cubicBezTo>
                      <a:pt x="802332" y="1777374"/>
                      <a:pt x="817745" y="1867274"/>
                      <a:pt x="716253" y="1961271"/>
                    </a:cubicBezTo>
                    <a:cubicBezTo>
                      <a:pt x="614759" y="2055268"/>
                      <a:pt x="82527" y="2527289"/>
                      <a:pt x="82527" y="2527289"/>
                    </a:cubicBezTo>
                    <a:lnTo>
                      <a:pt x="29843" y="2460052"/>
                    </a:lnTo>
                    <a:lnTo>
                      <a:pt x="0" y="2739397"/>
                    </a:lnTo>
                    <a:lnTo>
                      <a:pt x="260570" y="2754506"/>
                    </a:lnTo>
                    <a:lnTo>
                      <a:pt x="207912" y="2687307"/>
                    </a:lnTo>
                    <a:lnTo>
                      <a:pt x="800508" y="2161524"/>
                    </a:lnTo>
                    <a:cubicBezTo>
                      <a:pt x="800508" y="2161524"/>
                      <a:pt x="997751" y="2010314"/>
                      <a:pt x="999522" y="1688720"/>
                    </a:cubicBezTo>
                    <a:cubicBezTo>
                      <a:pt x="999522" y="1688720"/>
                      <a:pt x="999522" y="0"/>
                      <a:pt x="999522" y="0"/>
                    </a:cubicBezTo>
                    <a:lnTo>
                      <a:pt x="804034" y="0"/>
                    </a:lnTo>
                    <a:close/>
                  </a:path>
                </a:pathLst>
              </a:custGeom>
              <a:solidFill>
                <a:srgbClr val="FFC000"/>
              </a:solidFill>
              <a:ln w="7600" cap="flat">
                <a:noFill/>
                <a:bevel/>
              </a:ln>
            </p:spPr>
          </p:sp>
          <p:sp>
            <p:nvSpPr>
              <p:cNvPr id="7" name="Text 126"/>
              <p:cNvSpPr txBox="1"/>
              <p:nvPr/>
            </p:nvSpPr>
            <p:spPr>
              <a:xfrm flipV="1">
                <a:off x="4118857" y="6190477"/>
                <a:ext cx="267316" cy="2647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rgbClr val="FF9409"/>
                    </a:solidFill>
                    <a:latin typeface="Century Gothic" panose="020B0502020202020204" pitchFamily="34" charset="0"/>
                  </a:rPr>
                  <a:t>05</a:t>
                </a:r>
              </a:p>
            </p:txBody>
          </p:sp>
        </p:grpSp>
        <p:grpSp>
          <p:nvGrpSpPr>
            <p:cNvPr id="8" name="Group 127"/>
            <p:cNvGrpSpPr/>
            <p:nvPr/>
          </p:nvGrpSpPr>
          <p:grpSpPr>
            <a:xfrm flipH="1" flipV="1">
              <a:off x="5997448" y="4472786"/>
              <a:ext cx="999522" cy="2385207"/>
              <a:chOff x="4921212" y="4070052"/>
              <a:chExt cx="999522" cy="2385207"/>
            </a:xfrm>
            <a:solidFill>
              <a:schemeClr val="accent3"/>
            </a:solidFill>
          </p:grpSpPr>
          <p:sp>
            <p:nvSpPr>
              <p:cNvPr id="9" name="任意多边形 8"/>
              <p:cNvSpPr/>
              <p:nvPr/>
            </p:nvSpPr>
            <p:spPr>
              <a:xfrm>
                <a:off x="4921212" y="4070052"/>
                <a:ext cx="999522" cy="2385207"/>
              </a:xfrm>
              <a:custGeom>
                <a:avLst/>
                <a:gdLst/>
                <a:ahLst/>
                <a:cxnLst/>
                <a:rect l="0" t="0" r="0" b="0"/>
                <a:pathLst>
                  <a:path w="999522" h="2385207">
                    <a:moveTo>
                      <a:pt x="802324" y="0"/>
                    </a:moveTo>
                    <a:lnTo>
                      <a:pt x="802332" y="1385343"/>
                    </a:lnTo>
                    <a:cubicBezTo>
                      <a:pt x="802332" y="1385343"/>
                      <a:pt x="817745" y="1477334"/>
                      <a:pt x="716253" y="1573519"/>
                    </a:cubicBezTo>
                    <a:cubicBezTo>
                      <a:pt x="614759" y="1669697"/>
                      <a:pt x="82527" y="2152700"/>
                      <a:pt x="82527" y="2152700"/>
                    </a:cubicBezTo>
                    <a:lnTo>
                      <a:pt x="29843" y="2083905"/>
                    </a:lnTo>
                    <a:lnTo>
                      <a:pt x="0" y="2369748"/>
                    </a:lnTo>
                    <a:lnTo>
                      <a:pt x="260570" y="2385207"/>
                    </a:lnTo>
                    <a:lnTo>
                      <a:pt x="207912" y="2316442"/>
                    </a:lnTo>
                    <a:lnTo>
                      <a:pt x="800508" y="1778430"/>
                    </a:lnTo>
                    <a:cubicBezTo>
                      <a:pt x="800508" y="1778430"/>
                      <a:pt x="997751" y="1623702"/>
                      <a:pt x="999522" y="1294622"/>
                    </a:cubicBezTo>
                    <a:cubicBezTo>
                      <a:pt x="999522" y="1294622"/>
                      <a:pt x="997812" y="0"/>
                      <a:pt x="997812" y="0"/>
                    </a:cubicBezTo>
                    <a:lnTo>
                      <a:pt x="802324" y="0"/>
                    </a:lnTo>
                    <a:close/>
                  </a:path>
                </a:pathLst>
              </a:custGeom>
              <a:solidFill>
                <a:srgbClr val="FF9409"/>
              </a:solidFill>
              <a:ln w="7600" cap="flat">
                <a:noFill/>
                <a:bevel/>
              </a:ln>
            </p:spPr>
          </p:sp>
          <p:sp>
            <p:nvSpPr>
              <p:cNvPr id="10" name="Text 128"/>
              <p:cNvSpPr txBox="1"/>
              <p:nvPr/>
            </p:nvSpPr>
            <p:spPr>
              <a:xfrm flipV="1">
                <a:off x="4921212" y="6155637"/>
                <a:ext cx="259409" cy="2996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rgbClr val="FF9409"/>
                    </a:solidFill>
                    <a:latin typeface="Century Gothic" panose="020B0502020202020204" pitchFamily="34" charset="0"/>
                  </a:rPr>
                  <a:t>02</a:t>
                </a:r>
              </a:p>
            </p:txBody>
          </p:sp>
        </p:grpSp>
        <p:grpSp>
          <p:nvGrpSpPr>
            <p:cNvPr id="11" name="Group 129"/>
            <p:cNvGrpSpPr/>
            <p:nvPr/>
          </p:nvGrpSpPr>
          <p:grpSpPr>
            <a:xfrm flipV="1">
              <a:off x="5195093" y="5288038"/>
              <a:ext cx="999522" cy="1569962"/>
              <a:chOff x="4118857" y="4885304"/>
              <a:chExt cx="999522" cy="1569962"/>
            </a:xfrm>
            <a:solidFill>
              <a:schemeClr val="accent1"/>
            </a:solidFill>
          </p:grpSpPr>
          <p:sp>
            <p:nvSpPr>
              <p:cNvPr id="12" name="任意多边形 11"/>
              <p:cNvSpPr/>
              <p:nvPr/>
            </p:nvSpPr>
            <p:spPr>
              <a:xfrm>
                <a:off x="4118857" y="4885304"/>
                <a:ext cx="999522" cy="1569962"/>
              </a:xfrm>
              <a:custGeom>
                <a:avLst/>
                <a:gdLst/>
                <a:ahLst/>
                <a:cxnLst/>
                <a:rect l="0" t="0" r="0" b="0"/>
                <a:pathLst>
                  <a:path w="999522" h="1569962">
                    <a:moveTo>
                      <a:pt x="804034" y="0"/>
                    </a:moveTo>
                    <a:lnTo>
                      <a:pt x="802332" y="765708"/>
                    </a:lnTo>
                    <a:cubicBezTo>
                      <a:pt x="802332" y="765708"/>
                      <a:pt x="817745" y="839701"/>
                      <a:pt x="716253" y="917069"/>
                    </a:cubicBezTo>
                    <a:cubicBezTo>
                      <a:pt x="614759" y="994437"/>
                      <a:pt x="82527" y="1382942"/>
                      <a:pt x="82527" y="1382942"/>
                    </a:cubicBezTo>
                    <a:lnTo>
                      <a:pt x="29843" y="1327606"/>
                    </a:lnTo>
                    <a:lnTo>
                      <a:pt x="0" y="1557529"/>
                    </a:lnTo>
                    <a:lnTo>
                      <a:pt x="260570" y="1569962"/>
                    </a:lnTo>
                    <a:lnTo>
                      <a:pt x="207912" y="1514650"/>
                    </a:lnTo>
                    <a:lnTo>
                      <a:pt x="800508" y="1081890"/>
                    </a:lnTo>
                    <a:cubicBezTo>
                      <a:pt x="800508" y="1081890"/>
                      <a:pt x="997751" y="957433"/>
                      <a:pt x="999522" y="692737"/>
                    </a:cubicBezTo>
                    <a:cubicBezTo>
                      <a:pt x="999522" y="692737"/>
                      <a:pt x="999522" y="0"/>
                      <a:pt x="999522" y="0"/>
                    </a:cubicBezTo>
                    <a:lnTo>
                      <a:pt x="804034" y="0"/>
                    </a:lnTo>
                    <a:close/>
                  </a:path>
                </a:pathLst>
              </a:custGeom>
              <a:solidFill>
                <a:srgbClr val="FF9409"/>
              </a:solidFill>
              <a:ln w="7600" cap="flat">
                <a:noFill/>
                <a:bevel/>
              </a:ln>
            </p:spPr>
          </p:sp>
          <p:sp>
            <p:nvSpPr>
              <p:cNvPr id="13" name="Text 130"/>
              <p:cNvSpPr txBox="1"/>
              <p:nvPr/>
            </p:nvSpPr>
            <p:spPr>
              <a:xfrm flipV="1">
                <a:off x="4119541" y="6222490"/>
                <a:ext cx="252696" cy="23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 dirty="0">
                    <a:solidFill>
                      <a:srgbClr val="FF9409"/>
                    </a:solidFill>
                    <a:latin typeface="Century Gothic" panose="020B0502020202020204" pitchFamily="34" charset="0"/>
                  </a:rPr>
                  <a:t>04</a:t>
                </a:r>
              </a:p>
            </p:txBody>
          </p:sp>
        </p:grpSp>
        <p:grpSp>
          <p:nvGrpSpPr>
            <p:cNvPr id="14" name="Group 131"/>
            <p:cNvGrpSpPr/>
            <p:nvPr/>
          </p:nvGrpSpPr>
          <p:grpSpPr>
            <a:xfrm flipH="1" flipV="1">
              <a:off x="5997448" y="5573721"/>
              <a:ext cx="999522" cy="1284278"/>
              <a:chOff x="4921212" y="5170987"/>
              <a:chExt cx="999522" cy="1284278"/>
            </a:xfrm>
            <a:solidFill>
              <a:schemeClr val="accent2"/>
            </a:solidFill>
          </p:grpSpPr>
          <p:sp>
            <p:nvSpPr>
              <p:cNvPr id="15" name="任意多边形 14"/>
              <p:cNvSpPr/>
              <p:nvPr/>
            </p:nvSpPr>
            <p:spPr>
              <a:xfrm>
                <a:off x="4921212" y="5170987"/>
                <a:ext cx="999522" cy="1284278"/>
              </a:xfrm>
              <a:custGeom>
                <a:avLst/>
                <a:gdLst/>
                <a:ahLst/>
                <a:cxnLst/>
                <a:rect l="0" t="0" r="0" b="0"/>
                <a:pathLst>
                  <a:path w="999522" h="1284278">
                    <a:moveTo>
                      <a:pt x="802324" y="0"/>
                    </a:moveTo>
                    <a:lnTo>
                      <a:pt x="802332" y="438591"/>
                    </a:lnTo>
                    <a:cubicBezTo>
                      <a:pt x="802332" y="438591"/>
                      <a:pt x="817745" y="516398"/>
                      <a:pt x="716253" y="597749"/>
                    </a:cubicBezTo>
                    <a:cubicBezTo>
                      <a:pt x="614759" y="679102"/>
                      <a:pt x="82527" y="1087628"/>
                      <a:pt x="82527" y="1087628"/>
                    </a:cubicBezTo>
                    <a:lnTo>
                      <a:pt x="29843" y="1029435"/>
                    </a:lnTo>
                    <a:lnTo>
                      <a:pt x="0" y="1271206"/>
                    </a:lnTo>
                    <a:lnTo>
                      <a:pt x="260570" y="1284278"/>
                    </a:lnTo>
                    <a:lnTo>
                      <a:pt x="207912" y="1226116"/>
                    </a:lnTo>
                    <a:lnTo>
                      <a:pt x="800508" y="771066"/>
                    </a:lnTo>
                    <a:cubicBezTo>
                      <a:pt x="800508" y="771066"/>
                      <a:pt x="997751" y="640194"/>
                      <a:pt x="999522" y="361860"/>
                    </a:cubicBezTo>
                    <a:cubicBezTo>
                      <a:pt x="999522" y="361860"/>
                      <a:pt x="997812" y="0"/>
                      <a:pt x="997812" y="0"/>
                    </a:cubicBezTo>
                    <a:lnTo>
                      <a:pt x="802324" y="0"/>
                    </a:lnTo>
                    <a:close/>
                  </a:path>
                </a:pathLst>
              </a:custGeom>
              <a:solidFill>
                <a:srgbClr val="FFC000"/>
              </a:solidFill>
              <a:ln w="7600" cap="flat">
                <a:noFill/>
                <a:bevel/>
              </a:ln>
            </p:spPr>
          </p:sp>
          <p:sp>
            <p:nvSpPr>
              <p:cNvPr id="16" name="Text 132"/>
              <p:cNvSpPr txBox="1"/>
              <p:nvPr/>
            </p:nvSpPr>
            <p:spPr>
              <a:xfrm flipV="1">
                <a:off x="4921212" y="6204421"/>
                <a:ext cx="245473" cy="2497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rgbClr val="FF9409"/>
                    </a:solidFill>
                    <a:latin typeface="Century Gothic" panose="020B0502020202020204" pitchFamily="34" charset="0"/>
                  </a:rPr>
                  <a:t>03</a:t>
                </a:r>
              </a:p>
            </p:txBody>
          </p:sp>
        </p:grpSp>
        <p:sp>
          <p:nvSpPr>
            <p:cNvPr id="17" name="任意多边形 16"/>
            <p:cNvSpPr/>
            <p:nvPr/>
          </p:nvSpPr>
          <p:spPr>
            <a:xfrm>
              <a:off x="4238694" y="4653938"/>
              <a:ext cx="877952" cy="877952"/>
            </a:xfrm>
            <a:custGeom>
              <a:avLst/>
              <a:gdLst/>
              <a:ahLst/>
              <a:cxnLst/>
              <a:rect l="l" t="t" r="r" b="b"/>
              <a:pathLst>
                <a:path w="877952" h="877952">
                  <a:moveTo>
                    <a:pt x="0" y="438978"/>
                  </a:moveTo>
                  <a:cubicBezTo>
                    <a:pt x="0" y="196389"/>
                    <a:pt x="196408" y="0"/>
                    <a:pt x="438978" y="0"/>
                  </a:cubicBezTo>
                  <a:cubicBezTo>
                    <a:pt x="680971" y="0"/>
                    <a:pt x="877952" y="196389"/>
                    <a:pt x="877952" y="438978"/>
                  </a:cubicBezTo>
                  <a:cubicBezTo>
                    <a:pt x="877952" y="438978"/>
                    <a:pt x="877952" y="877952"/>
                    <a:pt x="877952" y="877952"/>
                  </a:cubicBezTo>
                  <a:cubicBezTo>
                    <a:pt x="877952" y="877952"/>
                    <a:pt x="438978" y="877952"/>
                    <a:pt x="438978" y="877952"/>
                  </a:cubicBezTo>
                  <a:cubicBezTo>
                    <a:pt x="196408" y="877952"/>
                    <a:pt x="0" y="680909"/>
                    <a:pt x="0" y="438978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25660" r="-24928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9409"/>
                </a:solidFill>
                <a:latin typeface="Arial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238694" y="3194414"/>
              <a:ext cx="877952" cy="877952"/>
            </a:xfrm>
            <a:custGeom>
              <a:avLst/>
              <a:gdLst/>
              <a:ahLst/>
              <a:cxnLst/>
              <a:rect l="l" t="t" r="r" b="b"/>
              <a:pathLst>
                <a:path w="877952" h="877952">
                  <a:moveTo>
                    <a:pt x="0" y="438978"/>
                  </a:moveTo>
                  <a:cubicBezTo>
                    <a:pt x="0" y="196389"/>
                    <a:pt x="196408" y="0"/>
                    <a:pt x="438978" y="0"/>
                  </a:cubicBezTo>
                  <a:cubicBezTo>
                    <a:pt x="680971" y="0"/>
                    <a:pt x="877952" y="196389"/>
                    <a:pt x="877952" y="438978"/>
                  </a:cubicBezTo>
                  <a:cubicBezTo>
                    <a:pt x="877952" y="438978"/>
                    <a:pt x="877952" y="877952"/>
                    <a:pt x="877952" y="877952"/>
                  </a:cubicBezTo>
                  <a:cubicBezTo>
                    <a:pt x="877952" y="877952"/>
                    <a:pt x="438978" y="877952"/>
                    <a:pt x="438978" y="877952"/>
                  </a:cubicBezTo>
                  <a:cubicBezTo>
                    <a:pt x="196408" y="877952"/>
                    <a:pt x="0" y="680909"/>
                    <a:pt x="0" y="438978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25660" r="-24928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9409"/>
                </a:solidFill>
                <a:latin typeface="Arial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657111" y="2441112"/>
              <a:ext cx="877777" cy="1059858"/>
            </a:xfrm>
            <a:custGeom>
              <a:avLst/>
              <a:gdLst/>
              <a:ahLst/>
              <a:cxnLst/>
              <a:rect l="l" t="t" r="r" b="b"/>
              <a:pathLst>
                <a:path w="877777" h="1059858">
                  <a:moveTo>
                    <a:pt x="128483" y="219525"/>
                  </a:moveTo>
                  <a:cubicBezTo>
                    <a:pt x="300018" y="47990"/>
                    <a:pt x="577768" y="48003"/>
                    <a:pt x="749290" y="219525"/>
                  </a:cubicBezTo>
                  <a:cubicBezTo>
                    <a:pt x="920406" y="390641"/>
                    <a:pt x="920831" y="668798"/>
                    <a:pt x="749290" y="840332"/>
                  </a:cubicBezTo>
                  <a:cubicBezTo>
                    <a:pt x="749290" y="840332"/>
                    <a:pt x="438887" y="1150739"/>
                    <a:pt x="438887" y="1150739"/>
                  </a:cubicBezTo>
                  <a:cubicBezTo>
                    <a:pt x="438887" y="1150739"/>
                    <a:pt x="128483" y="840332"/>
                    <a:pt x="128483" y="840332"/>
                  </a:cubicBezTo>
                  <a:cubicBezTo>
                    <a:pt x="-43039" y="668811"/>
                    <a:pt x="-42588" y="390597"/>
                    <a:pt x="128483" y="219525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25660" r="-24928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9409"/>
                </a:solidFill>
                <a:latin typeface="Arial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7054350" y="3525133"/>
              <a:ext cx="877952" cy="877952"/>
            </a:xfrm>
            <a:custGeom>
              <a:avLst/>
              <a:gdLst/>
              <a:ahLst/>
              <a:cxnLst/>
              <a:rect l="l" t="t" r="r" b="b"/>
              <a:pathLst>
                <a:path w="877952" h="877952">
                  <a:moveTo>
                    <a:pt x="0" y="438978"/>
                  </a:moveTo>
                  <a:cubicBezTo>
                    <a:pt x="0" y="196389"/>
                    <a:pt x="196408" y="0"/>
                    <a:pt x="438978" y="0"/>
                  </a:cubicBezTo>
                  <a:cubicBezTo>
                    <a:pt x="680971" y="0"/>
                    <a:pt x="877952" y="196389"/>
                    <a:pt x="877952" y="438978"/>
                  </a:cubicBezTo>
                  <a:cubicBezTo>
                    <a:pt x="877952" y="438978"/>
                    <a:pt x="877952" y="877952"/>
                    <a:pt x="877952" y="877952"/>
                  </a:cubicBezTo>
                  <a:cubicBezTo>
                    <a:pt x="877952" y="877952"/>
                    <a:pt x="438978" y="877952"/>
                    <a:pt x="438978" y="877952"/>
                  </a:cubicBezTo>
                  <a:cubicBezTo>
                    <a:pt x="196408" y="877952"/>
                    <a:pt x="0" y="680909"/>
                    <a:pt x="0" y="438978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25660" r="-24928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9409"/>
                </a:solidFill>
                <a:latin typeface="Arial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7054350" y="4787437"/>
              <a:ext cx="877952" cy="877952"/>
            </a:xfrm>
            <a:custGeom>
              <a:avLst/>
              <a:gdLst/>
              <a:ahLst/>
              <a:cxnLst/>
              <a:rect l="l" t="t" r="r" b="b"/>
              <a:pathLst>
                <a:path w="877952" h="877952">
                  <a:moveTo>
                    <a:pt x="0" y="438978"/>
                  </a:moveTo>
                  <a:cubicBezTo>
                    <a:pt x="0" y="196389"/>
                    <a:pt x="196408" y="0"/>
                    <a:pt x="438978" y="0"/>
                  </a:cubicBezTo>
                  <a:cubicBezTo>
                    <a:pt x="680971" y="0"/>
                    <a:pt x="877952" y="196389"/>
                    <a:pt x="877952" y="438978"/>
                  </a:cubicBezTo>
                  <a:cubicBezTo>
                    <a:pt x="877952" y="438978"/>
                    <a:pt x="877952" y="877952"/>
                    <a:pt x="877952" y="877952"/>
                  </a:cubicBezTo>
                  <a:cubicBezTo>
                    <a:pt x="877952" y="877952"/>
                    <a:pt x="438978" y="877952"/>
                    <a:pt x="438978" y="877952"/>
                  </a:cubicBezTo>
                  <a:cubicBezTo>
                    <a:pt x="196408" y="877952"/>
                    <a:pt x="0" y="680909"/>
                    <a:pt x="0" y="438978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25660" r="-24928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9409"/>
                </a:solidFill>
                <a:latin typeface="Arial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29670" y="3825724"/>
            <a:ext cx="2351472" cy="957185"/>
            <a:chOff x="3624780" y="2412339"/>
            <a:chExt cx="2351472" cy="957185"/>
          </a:xfrm>
        </p:grpSpPr>
        <p:sp>
          <p:nvSpPr>
            <p:cNvPr id="24" name="文本框 23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629670" y="2049151"/>
            <a:ext cx="2351472" cy="957185"/>
            <a:chOff x="3624780" y="2412339"/>
            <a:chExt cx="2351472" cy="957185"/>
          </a:xfrm>
        </p:grpSpPr>
        <p:sp>
          <p:nvSpPr>
            <p:cNvPr id="27" name="文本框 26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53938" y="1316384"/>
            <a:ext cx="3170553" cy="781752"/>
            <a:chOff x="3624779" y="2412339"/>
            <a:chExt cx="3170553" cy="781752"/>
          </a:xfrm>
        </p:grpSpPr>
        <p:sp>
          <p:nvSpPr>
            <p:cNvPr id="30" name="文本框 2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624779" y="2750893"/>
              <a:ext cx="317055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131055" y="2537532"/>
            <a:ext cx="2351472" cy="957185"/>
            <a:chOff x="3624780" y="2412339"/>
            <a:chExt cx="2351472" cy="957185"/>
          </a:xfrm>
        </p:grpSpPr>
        <p:sp>
          <p:nvSpPr>
            <p:cNvPr id="33" name="文本框 3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131055" y="4370414"/>
            <a:ext cx="2351472" cy="957185"/>
            <a:chOff x="3624780" y="2412339"/>
            <a:chExt cx="2351472" cy="957185"/>
          </a:xfrm>
        </p:grpSpPr>
        <p:sp>
          <p:nvSpPr>
            <p:cNvPr id="36" name="文本框 3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4494668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9475" y="1339362"/>
            <a:ext cx="4149726" cy="4149726"/>
            <a:chOff x="1360560" y="1714500"/>
            <a:chExt cx="4149726" cy="4149726"/>
          </a:xfrm>
        </p:grpSpPr>
        <p:sp>
          <p:nvSpPr>
            <p:cNvPr id="18" name="任意多边形 17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1658035 w 3316070"/>
                <a:gd name="connsiteY0" fmla="*/ 0 h 3316070"/>
                <a:gd name="connsiteX1" fmla="*/ 3316070 w 3316070"/>
                <a:gd name="connsiteY1" fmla="*/ 1658035 h 3316070"/>
                <a:gd name="connsiteX2" fmla="*/ 1658035 w 3316070"/>
                <a:gd name="connsiteY2" fmla="*/ 3316070 h 3316070"/>
                <a:gd name="connsiteX3" fmla="*/ 0 w 3316070"/>
                <a:gd name="connsiteY3" fmla="*/ 1658035 h 3316070"/>
                <a:gd name="connsiteX4" fmla="*/ 1658035 w 3316070"/>
                <a:gd name="connsiteY4" fmla="*/ 0 h 331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070" h="3316070">
                  <a:moveTo>
                    <a:pt x="1658035" y="0"/>
                  </a:moveTo>
                  <a:cubicBezTo>
                    <a:pt x="2573742" y="0"/>
                    <a:pt x="3316070" y="742328"/>
                    <a:pt x="3316070" y="1658035"/>
                  </a:cubicBezTo>
                  <a:cubicBezTo>
                    <a:pt x="3316070" y="2573742"/>
                    <a:pt x="2573742" y="3316070"/>
                    <a:pt x="1658035" y="3316070"/>
                  </a:cubicBezTo>
                  <a:cubicBezTo>
                    <a:pt x="742328" y="3316070"/>
                    <a:pt x="0" y="2573742"/>
                    <a:pt x="0" y="1658035"/>
                  </a:cubicBezTo>
                  <a:cubicBezTo>
                    <a:pt x="0" y="742328"/>
                    <a:pt x="742328" y="0"/>
                    <a:pt x="1658035" y="0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39005" r="-38773"/>
              </a:stretch>
            </a:blip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1313500 w 2627008"/>
                <a:gd name="connsiteY0" fmla="*/ 0 h 2627008"/>
                <a:gd name="rtl" fmla="*/ 1826865 w 2627008"/>
                <a:gd name="rtt" fmla="*/ 1014389 h 2627008"/>
                <a:gd name="rtr" fmla="*/ 2199265 w 2627008"/>
                <a:gd name="rtb" fmla="*/ 1158010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1313500" y="0"/>
                  </a:moveTo>
                  <a:cubicBezTo>
                    <a:pt x="2038927" y="0"/>
                    <a:pt x="2627001" y="588074"/>
                    <a:pt x="2627001" y="1313500"/>
                  </a:cubicBezTo>
                  <a:cubicBezTo>
                    <a:pt x="2627001" y="1750364"/>
                    <a:pt x="2413727" y="2137414"/>
                    <a:pt x="2085557" y="2376145"/>
                  </a:cubicBezTo>
                  <a:lnTo>
                    <a:pt x="1313500" y="1313500"/>
                  </a:lnTo>
                  <a:lnTo>
                    <a:pt x="1313500" y="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40%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2085562 w 2627008"/>
                <a:gd name="connsiteY0" fmla="*/ 2376148 h 2627008"/>
                <a:gd name="rtl" fmla="*/ 1012236 w 2627008"/>
                <a:gd name="rtt" fmla="*/ 1968196 h 2627008"/>
                <a:gd name="rtr" fmla="*/ 1384636 w 2627008"/>
                <a:gd name="rtb" fmla="*/ 2111818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2085562" y="2376148"/>
                  </a:moveTo>
                  <a:cubicBezTo>
                    <a:pt x="1868893" y="2533949"/>
                    <a:pt x="1602063" y="2627001"/>
                    <a:pt x="1313500" y="2627001"/>
                  </a:cubicBezTo>
                  <a:cubicBezTo>
                    <a:pt x="876637" y="2627001"/>
                    <a:pt x="489586" y="2413727"/>
                    <a:pt x="250856" y="2085557"/>
                  </a:cubicBezTo>
                  <a:lnTo>
                    <a:pt x="1313500" y="1313500"/>
                  </a:lnTo>
                  <a:lnTo>
                    <a:pt x="2085562" y="2376148"/>
                  </a:lnTo>
                  <a:close/>
                </a:path>
              </a:pathLst>
            </a:custGeom>
            <a:solidFill>
              <a:srgbClr val="FFC000">
                <a:alpha val="68000"/>
              </a:srgb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25%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250856 w 2627008"/>
                <a:gd name="connsiteY0" fmla="*/ 2085562 h 2627008"/>
                <a:gd name="rtl" fmla="*/ 400797 w 2627008"/>
                <a:gd name="rtt" fmla="*/ 1356761 h 2627008"/>
                <a:gd name="rtr" fmla="*/ 773197 w 2627008"/>
                <a:gd name="rtb" fmla="*/ 1500383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250856" y="2085562"/>
                  </a:moveTo>
                  <a:cubicBezTo>
                    <a:pt x="93052" y="1868893"/>
                    <a:pt x="0" y="1602063"/>
                    <a:pt x="0" y="1313500"/>
                  </a:cubicBezTo>
                  <a:cubicBezTo>
                    <a:pt x="0" y="1171630"/>
                    <a:pt x="22492" y="1035014"/>
                    <a:pt x="64287" y="907606"/>
                  </a:cubicBezTo>
                  <a:lnTo>
                    <a:pt x="1313500" y="1313500"/>
                  </a:lnTo>
                  <a:lnTo>
                    <a:pt x="250856" y="2085562"/>
                  </a:lnTo>
                  <a:close/>
                </a:path>
              </a:pathLst>
            </a:custGeom>
            <a:solidFill>
              <a:srgbClr val="FF4040">
                <a:alpha val="68000"/>
              </a:srgb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15%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64287 w 2627008"/>
                <a:gd name="connsiteY0" fmla="*/ 907607 h 2627008"/>
                <a:gd name="rtl" fmla="*/ 532220 w 2627008"/>
                <a:gd name="rtt" fmla="*/ 809341 h 2627008"/>
                <a:gd name="rtr" fmla="*/ 904620 w 2627008"/>
                <a:gd name="rtb" fmla="*/ 952962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64287" y="907607"/>
                  </a:moveTo>
                  <a:cubicBezTo>
                    <a:pt x="150630" y="640885"/>
                    <a:pt x="319826" y="412037"/>
                    <a:pt x="541444" y="250856"/>
                  </a:cubicBezTo>
                  <a:lnTo>
                    <a:pt x="1313500" y="1313500"/>
                  </a:lnTo>
                  <a:lnTo>
                    <a:pt x="64287" y="907607"/>
                  </a:lnTo>
                  <a:close/>
                </a:path>
              </a:pathLst>
            </a:custGeom>
            <a:solidFill>
              <a:schemeClr val="accent3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10%</a:t>
              </a: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541445 w 2627008"/>
                <a:gd name="connsiteY0" fmla="*/ 250856 h 2627008"/>
                <a:gd name="rtl" fmla="*/ 900000 w 2627008"/>
                <a:gd name="rtt" fmla="*/ 542131 h 2627008"/>
                <a:gd name="rtr" fmla="*/ 1272400 w 2627008"/>
                <a:gd name="rtb" fmla="*/ 685752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541445" y="250856"/>
                  </a:moveTo>
                  <a:cubicBezTo>
                    <a:pt x="758108" y="93052"/>
                    <a:pt x="1024938" y="0"/>
                    <a:pt x="1313500" y="0"/>
                  </a:cubicBezTo>
                  <a:lnTo>
                    <a:pt x="1313500" y="1313500"/>
                  </a:lnTo>
                  <a:lnTo>
                    <a:pt x="541445" y="250856"/>
                  </a:lnTo>
                  <a:close/>
                </a:path>
              </a:pathLst>
            </a:custGeom>
            <a:solidFill>
              <a:srgbClr val="FF9409">
                <a:alpha val="68000"/>
              </a:srgb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10%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8730" y="2042209"/>
            <a:ext cx="3322101" cy="878058"/>
            <a:chOff x="6608679" y="1912715"/>
            <a:chExt cx="3322101" cy="878058"/>
          </a:xfrm>
        </p:grpSpPr>
        <p:sp>
          <p:nvSpPr>
            <p:cNvPr id="21" name="圆角矩形 20"/>
            <p:cNvSpPr/>
            <p:nvPr/>
          </p:nvSpPr>
          <p:spPr>
            <a:xfrm>
              <a:off x="6608679" y="1912715"/>
              <a:ext cx="2281222" cy="35585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701750" y="191550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701750" y="2347575"/>
              <a:ext cx="322903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48730" y="3032882"/>
            <a:ext cx="3193147" cy="875249"/>
            <a:chOff x="6608679" y="2903388"/>
            <a:chExt cx="3193147" cy="875249"/>
          </a:xfrm>
        </p:grpSpPr>
        <p:sp>
          <p:nvSpPr>
            <p:cNvPr id="25" name="圆角矩形 24"/>
            <p:cNvSpPr/>
            <p:nvPr/>
          </p:nvSpPr>
          <p:spPr>
            <a:xfrm>
              <a:off x="6608679" y="2903388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701750" y="290617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701750" y="3335439"/>
              <a:ext cx="310007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48730" y="4023555"/>
            <a:ext cx="3193147" cy="863588"/>
            <a:chOff x="6608679" y="3894061"/>
            <a:chExt cx="3193147" cy="863588"/>
          </a:xfrm>
        </p:grpSpPr>
        <p:sp>
          <p:nvSpPr>
            <p:cNvPr id="29" name="圆角矩形 28"/>
            <p:cNvSpPr/>
            <p:nvPr/>
          </p:nvSpPr>
          <p:spPr>
            <a:xfrm>
              <a:off x="6608679" y="3894061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01750" y="3896846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01750" y="4314451"/>
              <a:ext cx="310007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229350533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55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1"/>
          <a:stretch/>
        </p:blipFill>
        <p:spPr>
          <a:xfrm>
            <a:off x="0" y="3973985"/>
            <a:ext cx="12192000" cy="28905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76"/>
          <a:stretch/>
        </p:blipFill>
        <p:spPr>
          <a:xfrm>
            <a:off x="4251354" y="-1"/>
            <a:ext cx="3224833" cy="264885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958714" y="417333"/>
            <a:ext cx="181011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innerShdw blurRad="63500" dist="152400" dir="13500000">
                    <a:srgbClr val="FFFF00">
                      <a:alpha val="50000"/>
                    </a:srgbClr>
                  </a:innerShdw>
                </a:effectLst>
                <a:latin typeface="07NikumaruFont" panose="02000900000000000000" pitchFamily="50" charset="-128"/>
                <a:ea typeface="07NikumaruFont" panose="02000900000000000000" pitchFamily="50" charset="-128"/>
              </a:rPr>
              <a:t>03</a:t>
            </a:r>
            <a:endParaRPr lang="zh-CN" altLang="en-US" sz="9600" dirty="0">
              <a:gradFill>
                <a:gsLst>
                  <a:gs pos="0">
                    <a:srgbClr val="FF9409"/>
                  </a:gs>
                  <a:gs pos="100000">
                    <a:srgbClr val="FFC000"/>
                  </a:gs>
                </a:gsLst>
                <a:lin ang="5400000" scaled="1"/>
              </a:gradFill>
              <a:effectLst>
                <a:innerShdw blurRad="63500" dist="152400" dir="13500000">
                  <a:srgbClr val="FFFF00">
                    <a:alpha val="50000"/>
                  </a:srgbClr>
                </a:innerShdw>
              </a:effectLst>
              <a:latin typeface="07NikumaruFont" panose="02000900000000000000" pitchFamily="50" charset="-128"/>
              <a:ea typeface="07NikumaruFont" panose="02000900000000000000" pitchFamily="5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4229" y="2653386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773714" y="3681597"/>
            <a:ext cx="46445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此处添加详细文本描述，建议与标题相关并符合整体语言风格，语言描述尽量简洁生动……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8712" y="4366699"/>
            <a:ext cx="1810112" cy="18710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57" y="32900"/>
            <a:ext cx="1295400" cy="56483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955" y="32900"/>
            <a:ext cx="12954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89136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auto">
          <a:xfrm>
            <a:off x="4511920" y="2075134"/>
            <a:ext cx="3241675" cy="2628900"/>
          </a:xfrm>
          <a:custGeom>
            <a:avLst/>
            <a:gdLst>
              <a:gd name="T0" fmla="*/ 0 w 1180"/>
              <a:gd name="T1" fmla="*/ 158 h 158"/>
              <a:gd name="T2" fmla="*/ 0 w 1180"/>
              <a:gd name="T3" fmla="*/ 0 h 158"/>
              <a:gd name="T4" fmla="*/ 1180 w 1180"/>
              <a:gd name="T5" fmla="*/ 0 h 158"/>
              <a:gd name="T6" fmla="*/ 1180 w 1180"/>
              <a:gd name="T7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80" h="158">
                <a:moveTo>
                  <a:pt x="0" y="158"/>
                </a:moveTo>
                <a:lnTo>
                  <a:pt x="0" y="0"/>
                </a:lnTo>
                <a:lnTo>
                  <a:pt x="1180" y="0"/>
                </a:lnTo>
                <a:lnTo>
                  <a:pt x="1180" y="158"/>
                </a:lnTo>
              </a:path>
            </a:pathLst>
          </a:custGeom>
          <a:noFill/>
          <a:ln w="25400" cap="flat" cmpd="sng">
            <a:solidFill>
              <a:srgbClr val="9E9E9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2892669" y="2938734"/>
            <a:ext cx="1619250" cy="1728788"/>
          </a:xfrm>
          <a:custGeom>
            <a:avLst/>
            <a:gdLst>
              <a:gd name="T0" fmla="*/ 0 w 1020"/>
              <a:gd name="T1" fmla="*/ 113 h 113"/>
              <a:gd name="T2" fmla="*/ 0 w 1020"/>
              <a:gd name="T3" fmla="*/ 0 h 113"/>
              <a:gd name="T4" fmla="*/ 1020 w 1020"/>
              <a:gd name="T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0" h="113">
                <a:moveTo>
                  <a:pt x="0" y="113"/>
                </a:moveTo>
                <a:lnTo>
                  <a:pt x="0" y="0"/>
                </a:lnTo>
                <a:lnTo>
                  <a:pt x="1020" y="0"/>
                </a:lnTo>
              </a:path>
            </a:pathLst>
          </a:custGeom>
          <a:noFill/>
          <a:ln w="25400" cap="flat" cmpd="sng">
            <a:solidFill>
              <a:srgbClr val="9E9E9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 flipH="1">
            <a:off x="7753594" y="2938734"/>
            <a:ext cx="1619250" cy="1657350"/>
          </a:xfrm>
          <a:custGeom>
            <a:avLst/>
            <a:gdLst>
              <a:gd name="T0" fmla="*/ 0 w 1020"/>
              <a:gd name="T1" fmla="*/ 113 h 113"/>
              <a:gd name="T2" fmla="*/ 0 w 1020"/>
              <a:gd name="T3" fmla="*/ 0 h 113"/>
              <a:gd name="T4" fmla="*/ 1020 w 1020"/>
              <a:gd name="T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0" h="113">
                <a:moveTo>
                  <a:pt x="0" y="113"/>
                </a:moveTo>
                <a:lnTo>
                  <a:pt x="0" y="0"/>
                </a:lnTo>
                <a:lnTo>
                  <a:pt x="1020" y="0"/>
                </a:lnTo>
              </a:path>
            </a:pathLst>
          </a:custGeom>
          <a:noFill/>
          <a:ln w="25400" cap="flat" cmpd="sng">
            <a:solidFill>
              <a:srgbClr val="9E9E9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6132757" y="1894160"/>
            <a:ext cx="0" cy="2809875"/>
          </a:xfrm>
          <a:prstGeom prst="line">
            <a:avLst/>
          </a:prstGeom>
          <a:noFill/>
          <a:ln w="25400">
            <a:solidFill>
              <a:srgbClr val="9E9E9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5412032" y="1390923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9409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5412032" y="2254523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7032869" y="2254523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3791194" y="2254523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AutoShape 16"/>
          <p:cNvSpPr>
            <a:spLocks noChangeArrowheads="1"/>
          </p:cNvSpPr>
          <p:nvPr/>
        </p:nvSpPr>
        <p:spPr bwMode="auto">
          <a:xfrm>
            <a:off x="3791194" y="3118123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AutoShape 18"/>
          <p:cNvSpPr>
            <a:spLocks noChangeArrowheads="1"/>
          </p:cNvSpPr>
          <p:nvPr/>
        </p:nvSpPr>
        <p:spPr bwMode="auto">
          <a:xfrm>
            <a:off x="5412032" y="3118123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AutoShape 20"/>
          <p:cNvSpPr>
            <a:spLocks noChangeArrowheads="1"/>
          </p:cNvSpPr>
          <p:nvPr/>
        </p:nvSpPr>
        <p:spPr bwMode="auto">
          <a:xfrm>
            <a:off x="2170357" y="3118123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AutoShape 22"/>
          <p:cNvSpPr>
            <a:spLocks noChangeArrowheads="1"/>
          </p:cNvSpPr>
          <p:nvPr/>
        </p:nvSpPr>
        <p:spPr bwMode="auto">
          <a:xfrm>
            <a:off x="8653707" y="3118123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AutoShape 24"/>
          <p:cNvSpPr>
            <a:spLocks noChangeArrowheads="1"/>
          </p:cNvSpPr>
          <p:nvPr/>
        </p:nvSpPr>
        <p:spPr bwMode="auto">
          <a:xfrm>
            <a:off x="7032869" y="3118123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AutoShape 26"/>
          <p:cNvSpPr>
            <a:spLocks noChangeArrowheads="1"/>
          </p:cNvSpPr>
          <p:nvPr/>
        </p:nvSpPr>
        <p:spPr bwMode="auto">
          <a:xfrm>
            <a:off x="3791194" y="3802335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AutoShape 28"/>
          <p:cNvSpPr>
            <a:spLocks noChangeArrowheads="1"/>
          </p:cNvSpPr>
          <p:nvPr/>
        </p:nvSpPr>
        <p:spPr bwMode="auto">
          <a:xfrm>
            <a:off x="5412032" y="3802335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AutoShape 30"/>
          <p:cNvSpPr>
            <a:spLocks noChangeArrowheads="1"/>
          </p:cNvSpPr>
          <p:nvPr/>
        </p:nvSpPr>
        <p:spPr bwMode="auto">
          <a:xfrm>
            <a:off x="2170357" y="3802335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AutoShape 32"/>
          <p:cNvSpPr>
            <a:spLocks noChangeArrowheads="1"/>
          </p:cNvSpPr>
          <p:nvPr/>
        </p:nvSpPr>
        <p:spPr bwMode="auto">
          <a:xfrm>
            <a:off x="8653707" y="3802335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7032869" y="3802335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AutoShape 36"/>
          <p:cNvSpPr>
            <a:spLocks noChangeArrowheads="1"/>
          </p:cNvSpPr>
          <p:nvPr/>
        </p:nvSpPr>
        <p:spPr bwMode="auto">
          <a:xfrm>
            <a:off x="3791194" y="4486548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AutoShape 38"/>
          <p:cNvSpPr>
            <a:spLocks noChangeArrowheads="1"/>
          </p:cNvSpPr>
          <p:nvPr/>
        </p:nvSpPr>
        <p:spPr bwMode="auto">
          <a:xfrm>
            <a:off x="5412032" y="4486548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AutoShape 40"/>
          <p:cNvSpPr>
            <a:spLocks noChangeArrowheads="1"/>
          </p:cNvSpPr>
          <p:nvPr/>
        </p:nvSpPr>
        <p:spPr bwMode="auto">
          <a:xfrm>
            <a:off x="2170357" y="4486548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AutoShape 42"/>
          <p:cNvSpPr>
            <a:spLocks noChangeArrowheads="1"/>
          </p:cNvSpPr>
          <p:nvPr/>
        </p:nvSpPr>
        <p:spPr bwMode="auto">
          <a:xfrm>
            <a:off x="8653707" y="4486548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AutoShape 44"/>
          <p:cNvSpPr>
            <a:spLocks noChangeArrowheads="1"/>
          </p:cNvSpPr>
          <p:nvPr/>
        </p:nvSpPr>
        <p:spPr bwMode="auto">
          <a:xfrm>
            <a:off x="7032869" y="4486548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Line 47"/>
          <p:cNvSpPr>
            <a:spLocks noChangeShapeType="1"/>
          </p:cNvSpPr>
          <p:nvPr/>
        </p:nvSpPr>
        <p:spPr bwMode="auto">
          <a:xfrm>
            <a:off x="2168770" y="5270149"/>
            <a:ext cx="7923213" cy="0"/>
          </a:xfrm>
          <a:prstGeom prst="line">
            <a:avLst/>
          </a:prstGeom>
          <a:noFill/>
          <a:ln w="15875">
            <a:solidFill>
              <a:srgbClr val="9E9E9E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27562" y="1457670"/>
            <a:ext cx="1407208" cy="36974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06460" y="234194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628467" y="234194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250474" y="234194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866347" y="32048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866347" y="388702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66347" y="45730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250891" y="32048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50891" y="388702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50891" y="45730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635435" y="32048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635435" y="388702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635435" y="45730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019979" y="32048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19979" y="388702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019979" y="45730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404523" y="32048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404523" y="388702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404523" y="45730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职务名称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15300415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149260" y="1609986"/>
            <a:ext cx="3889840" cy="3889830"/>
            <a:chOff x="4149260" y="1844448"/>
            <a:chExt cx="3889840" cy="3889830"/>
          </a:xfrm>
        </p:grpSpPr>
        <p:grpSp>
          <p:nvGrpSpPr>
            <p:cNvPr id="11" name="组合 10"/>
            <p:cNvGrpSpPr/>
            <p:nvPr/>
          </p:nvGrpSpPr>
          <p:grpSpPr>
            <a:xfrm>
              <a:off x="4149260" y="1844448"/>
              <a:ext cx="3889840" cy="3889830"/>
              <a:chOff x="4442818" y="2633077"/>
              <a:chExt cx="3302724" cy="3302717"/>
            </a:xfrm>
          </p:grpSpPr>
          <p:sp>
            <p:nvSpPr>
              <p:cNvPr id="2" name="ArcArrow"/>
              <p:cNvSpPr/>
              <p:nvPr/>
            </p:nvSpPr>
            <p:spPr>
              <a:xfrm>
                <a:off x="4513802" y="2633077"/>
                <a:ext cx="3231740" cy="3231740"/>
              </a:xfrm>
              <a:custGeom>
                <a:avLst/>
                <a:gdLst/>
                <a:ahLst/>
                <a:cxnLst/>
                <a:rect l="0" t="0" r="0" b="0"/>
                <a:pathLst>
                  <a:path w="3231740" h="3231740">
                    <a:moveTo>
                      <a:pt x="1615866" y="0"/>
                    </a:moveTo>
                    <a:cubicBezTo>
                      <a:pt x="2508285" y="0"/>
                      <a:pt x="3231733" y="723448"/>
                      <a:pt x="3231733" y="1615866"/>
                    </a:cubicBezTo>
                    <a:lnTo>
                      <a:pt x="1615866" y="1615866"/>
                    </a:lnTo>
                    <a:lnTo>
                      <a:pt x="1615866" y="0"/>
                    </a:lnTo>
                    <a:close/>
                  </a:path>
                </a:pathLst>
              </a:custGeom>
              <a:solidFill>
                <a:srgbClr val="FFC000"/>
              </a:solidFill>
              <a:ln w="7600" cap="flat">
                <a:noFill/>
                <a:bevel/>
              </a:ln>
            </p:spPr>
          </p:sp>
          <p:sp>
            <p:nvSpPr>
              <p:cNvPr id="3" name="ArcArrow"/>
              <p:cNvSpPr/>
              <p:nvPr/>
            </p:nvSpPr>
            <p:spPr>
              <a:xfrm>
                <a:off x="4513802" y="2704054"/>
                <a:ext cx="3231740" cy="3231740"/>
              </a:xfrm>
              <a:custGeom>
                <a:avLst/>
                <a:gdLst/>
                <a:ahLst/>
                <a:cxnLst/>
                <a:rect l="0" t="0" r="0" b="0"/>
                <a:pathLst>
                  <a:path w="3231740" h="3231740">
                    <a:moveTo>
                      <a:pt x="3231740" y="1615866"/>
                    </a:moveTo>
                    <a:cubicBezTo>
                      <a:pt x="3231733" y="2508285"/>
                      <a:pt x="2508285" y="3231733"/>
                      <a:pt x="1615866" y="3231733"/>
                    </a:cubicBezTo>
                    <a:lnTo>
                      <a:pt x="1615866" y="1615866"/>
                    </a:lnTo>
                    <a:lnTo>
                      <a:pt x="3231740" y="1615866"/>
                    </a:lnTo>
                    <a:close/>
                  </a:path>
                </a:pathLst>
              </a:custGeom>
              <a:solidFill>
                <a:srgbClr val="FF9409"/>
              </a:solidFill>
              <a:ln w="7600" cap="flat">
                <a:noFill/>
                <a:bevel/>
              </a:ln>
            </p:spPr>
          </p:sp>
          <p:sp>
            <p:nvSpPr>
              <p:cNvPr id="4" name="ArcArrow"/>
              <p:cNvSpPr/>
              <p:nvPr/>
            </p:nvSpPr>
            <p:spPr>
              <a:xfrm>
                <a:off x="4442818" y="2704054"/>
                <a:ext cx="3231740" cy="3231740"/>
              </a:xfrm>
              <a:custGeom>
                <a:avLst/>
                <a:gdLst/>
                <a:ahLst/>
                <a:cxnLst/>
                <a:rect l="0" t="0" r="0" b="0"/>
                <a:pathLst>
                  <a:path w="3231740" h="3231740">
                    <a:moveTo>
                      <a:pt x="1615866" y="3231740"/>
                    </a:moveTo>
                    <a:cubicBezTo>
                      <a:pt x="723448" y="3231733"/>
                      <a:pt x="0" y="2508285"/>
                      <a:pt x="0" y="1615866"/>
                    </a:cubicBezTo>
                    <a:lnTo>
                      <a:pt x="1615866" y="1615866"/>
                    </a:lnTo>
                    <a:lnTo>
                      <a:pt x="1615866" y="3231740"/>
                    </a:lnTo>
                    <a:close/>
                  </a:path>
                </a:pathLst>
              </a:custGeom>
              <a:solidFill>
                <a:srgbClr val="FFC000"/>
              </a:solidFill>
              <a:ln w="7600" cap="flat">
                <a:noFill/>
                <a:bevel/>
              </a:ln>
            </p:spPr>
          </p:sp>
          <p:sp>
            <p:nvSpPr>
              <p:cNvPr id="5" name="ArcArrow"/>
              <p:cNvSpPr/>
              <p:nvPr/>
            </p:nvSpPr>
            <p:spPr>
              <a:xfrm>
                <a:off x="4442818" y="2633077"/>
                <a:ext cx="3231740" cy="3231740"/>
              </a:xfrm>
              <a:custGeom>
                <a:avLst/>
                <a:gdLst/>
                <a:ahLst/>
                <a:cxnLst/>
                <a:rect l="0" t="0" r="0" b="0"/>
                <a:pathLst>
                  <a:path w="3231740" h="3231740">
                    <a:moveTo>
                      <a:pt x="0" y="1615874"/>
                    </a:moveTo>
                    <a:cubicBezTo>
                      <a:pt x="0" y="723448"/>
                      <a:pt x="723448" y="0"/>
                      <a:pt x="1615866" y="0"/>
                    </a:cubicBezTo>
                    <a:lnTo>
                      <a:pt x="1615866" y="1615866"/>
                    </a:lnTo>
                    <a:lnTo>
                      <a:pt x="0" y="1615874"/>
                    </a:lnTo>
                    <a:close/>
                  </a:path>
                </a:pathLst>
              </a:custGeom>
              <a:solidFill>
                <a:srgbClr val="FF9409"/>
              </a:solidFill>
              <a:ln w="7600" cap="flat">
                <a:noFill/>
                <a:bevel/>
              </a:ln>
            </p:spPr>
          </p:sp>
          <p:sp>
            <p:nvSpPr>
              <p:cNvPr id="6" name="任意多边形 5"/>
              <p:cNvSpPr/>
              <p:nvPr/>
            </p:nvSpPr>
            <p:spPr>
              <a:xfrm>
                <a:off x="5073623" y="3263875"/>
                <a:ext cx="2041106" cy="2041105"/>
              </a:xfrm>
              <a:custGeom>
                <a:avLst/>
                <a:gdLst/>
                <a:ahLst/>
                <a:cxnLst/>
                <a:rect l="l" t="t" r="r" b="b"/>
                <a:pathLst>
                  <a:path w="1261912" h="1261912">
                    <a:moveTo>
                      <a:pt x="630956" y="0"/>
                    </a:moveTo>
                    <a:lnTo>
                      <a:pt x="1261912" y="630956"/>
                    </a:lnTo>
                    <a:lnTo>
                      <a:pt x="630956" y="1261912"/>
                    </a:lnTo>
                    <a:lnTo>
                      <a:pt x="0" y="630956"/>
                    </a:lnTo>
                    <a:lnTo>
                      <a:pt x="63095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368" dirty="0">
                  <a:solidFill>
                    <a:srgbClr val="FF9409"/>
                  </a:solidFill>
                  <a:latin typeface="Arial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5194932" y="3385185"/>
                <a:ext cx="1798488" cy="1798485"/>
              </a:xfrm>
              <a:custGeom>
                <a:avLst/>
                <a:gdLst/>
                <a:ahLst/>
                <a:cxnLst/>
                <a:rect l="l" t="t" r="r" b="b"/>
                <a:pathLst>
                  <a:path w="1261912" h="1261912">
                    <a:moveTo>
                      <a:pt x="630956" y="0"/>
                    </a:moveTo>
                    <a:lnTo>
                      <a:pt x="1261912" y="630956"/>
                    </a:lnTo>
                    <a:lnTo>
                      <a:pt x="630956" y="1261912"/>
                    </a:lnTo>
                    <a:lnTo>
                      <a:pt x="0" y="630956"/>
                    </a:lnTo>
                    <a:lnTo>
                      <a:pt x="630956" y="0"/>
                    </a:lnTo>
                    <a:close/>
                  </a:path>
                </a:pathLst>
              </a:custGeom>
              <a:blipFill>
                <a:blip r:embed="rId3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368" dirty="0">
                  <a:solidFill>
                    <a:srgbClr val="FF9409"/>
                  </a:solidFill>
                  <a:latin typeface="Arial"/>
                </a:endParaRPr>
              </a:p>
            </p:txBody>
          </p:sp>
        </p:grpSp>
        <p:sp>
          <p:nvSpPr>
            <p:cNvPr id="30" name="椭圆 12"/>
            <p:cNvSpPr/>
            <p:nvPr/>
          </p:nvSpPr>
          <p:spPr>
            <a:xfrm>
              <a:off x="4899637" y="2524425"/>
              <a:ext cx="393751" cy="473074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29" name="椭圆 13"/>
            <p:cNvSpPr/>
            <p:nvPr/>
          </p:nvSpPr>
          <p:spPr>
            <a:xfrm>
              <a:off x="6773338" y="2542881"/>
              <a:ext cx="473073" cy="436162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31" name="椭圆 14"/>
            <p:cNvSpPr/>
            <p:nvPr/>
          </p:nvSpPr>
          <p:spPr>
            <a:xfrm>
              <a:off x="4891586" y="4458972"/>
              <a:ext cx="409854" cy="473074"/>
            </a:xfrm>
            <a:custGeom>
              <a:avLst/>
              <a:gdLst>
                <a:gd name="connsiteX0" fmla="*/ 364492 w 525642"/>
                <a:gd name="connsiteY0" fmla="*/ 201148 h 606722"/>
                <a:gd name="connsiteX1" fmla="*/ 378547 w 525642"/>
                <a:gd name="connsiteY1" fmla="*/ 215723 h 606722"/>
                <a:gd name="connsiteX2" fmla="*/ 374010 w 525642"/>
                <a:gd name="connsiteY2" fmla="*/ 448744 h 606722"/>
                <a:gd name="connsiteX3" fmla="*/ 359777 w 525642"/>
                <a:gd name="connsiteY3" fmla="*/ 462697 h 606722"/>
                <a:gd name="connsiteX4" fmla="*/ 359510 w 525642"/>
                <a:gd name="connsiteY4" fmla="*/ 462697 h 606722"/>
                <a:gd name="connsiteX5" fmla="*/ 345455 w 525642"/>
                <a:gd name="connsiteY5" fmla="*/ 448211 h 606722"/>
                <a:gd name="connsiteX6" fmla="*/ 349992 w 525642"/>
                <a:gd name="connsiteY6" fmla="*/ 215190 h 606722"/>
                <a:gd name="connsiteX7" fmla="*/ 364492 w 525642"/>
                <a:gd name="connsiteY7" fmla="*/ 201148 h 606722"/>
                <a:gd name="connsiteX8" fmla="*/ 262847 w 525642"/>
                <a:gd name="connsiteY8" fmla="*/ 201112 h 606722"/>
                <a:gd name="connsiteX9" fmla="*/ 277181 w 525642"/>
                <a:gd name="connsiteY9" fmla="*/ 215422 h 606722"/>
                <a:gd name="connsiteX10" fmla="*/ 277181 w 525642"/>
                <a:gd name="connsiteY10" fmla="*/ 448477 h 606722"/>
                <a:gd name="connsiteX11" fmla="*/ 262847 w 525642"/>
                <a:gd name="connsiteY11" fmla="*/ 462698 h 606722"/>
                <a:gd name="connsiteX12" fmla="*/ 248602 w 525642"/>
                <a:gd name="connsiteY12" fmla="*/ 448477 h 606722"/>
                <a:gd name="connsiteX13" fmla="*/ 248602 w 525642"/>
                <a:gd name="connsiteY13" fmla="*/ 215422 h 606722"/>
                <a:gd name="connsiteX14" fmla="*/ 262847 w 525642"/>
                <a:gd name="connsiteY14" fmla="*/ 201112 h 606722"/>
                <a:gd name="connsiteX15" fmla="*/ 161210 w 525642"/>
                <a:gd name="connsiteY15" fmla="*/ 201112 h 606722"/>
                <a:gd name="connsiteX16" fmla="*/ 161566 w 525642"/>
                <a:gd name="connsiteY16" fmla="*/ 201112 h 606722"/>
                <a:gd name="connsiteX17" fmla="*/ 175807 w 525642"/>
                <a:gd name="connsiteY17" fmla="*/ 215156 h 606722"/>
                <a:gd name="connsiteX18" fmla="*/ 180257 w 525642"/>
                <a:gd name="connsiteY18" fmla="*/ 448210 h 606722"/>
                <a:gd name="connsiteX19" fmla="*/ 166283 w 525642"/>
                <a:gd name="connsiteY19" fmla="*/ 462698 h 606722"/>
                <a:gd name="connsiteX20" fmla="*/ 166016 w 525642"/>
                <a:gd name="connsiteY20" fmla="*/ 462698 h 606722"/>
                <a:gd name="connsiteX21" fmla="*/ 151686 w 525642"/>
                <a:gd name="connsiteY21" fmla="*/ 448743 h 606722"/>
                <a:gd name="connsiteX22" fmla="*/ 147236 w 525642"/>
                <a:gd name="connsiteY22" fmla="*/ 215689 h 606722"/>
                <a:gd name="connsiteX23" fmla="*/ 161210 w 525642"/>
                <a:gd name="connsiteY23" fmla="*/ 201112 h 606722"/>
                <a:gd name="connsiteX24" fmla="*/ 69421 w 525642"/>
                <a:gd name="connsiteY24" fmla="*/ 85760 h 606722"/>
                <a:gd name="connsiteX25" fmla="*/ 87488 w 525642"/>
                <a:gd name="connsiteY25" fmla="*/ 554288 h 606722"/>
                <a:gd name="connsiteX26" fmla="*/ 112231 w 525642"/>
                <a:gd name="connsiteY26" fmla="*/ 578106 h 606722"/>
                <a:gd name="connsiteX27" fmla="*/ 413411 w 525642"/>
                <a:gd name="connsiteY27" fmla="*/ 578106 h 606722"/>
                <a:gd name="connsiteX28" fmla="*/ 438243 w 525642"/>
                <a:gd name="connsiteY28" fmla="*/ 554288 h 606722"/>
                <a:gd name="connsiteX29" fmla="*/ 456221 w 525642"/>
                <a:gd name="connsiteY29" fmla="*/ 85760 h 606722"/>
                <a:gd name="connsiteX30" fmla="*/ 206216 w 525642"/>
                <a:gd name="connsiteY30" fmla="*/ 28527 h 606722"/>
                <a:gd name="connsiteX31" fmla="*/ 206216 w 525642"/>
                <a:gd name="connsiteY31" fmla="*/ 57144 h 606722"/>
                <a:gd name="connsiteX32" fmla="*/ 319515 w 525642"/>
                <a:gd name="connsiteY32" fmla="*/ 57144 h 606722"/>
                <a:gd name="connsiteX33" fmla="*/ 319515 w 525642"/>
                <a:gd name="connsiteY33" fmla="*/ 28527 h 606722"/>
                <a:gd name="connsiteX34" fmla="*/ 206038 w 525642"/>
                <a:gd name="connsiteY34" fmla="*/ 0 h 606722"/>
                <a:gd name="connsiteX35" fmla="*/ 319693 w 525642"/>
                <a:gd name="connsiteY35" fmla="*/ 0 h 606722"/>
                <a:gd name="connsiteX36" fmla="*/ 348084 w 525642"/>
                <a:gd name="connsiteY36" fmla="*/ 28350 h 606722"/>
                <a:gd name="connsiteX37" fmla="*/ 348084 w 525642"/>
                <a:gd name="connsiteY37" fmla="*/ 57144 h 606722"/>
                <a:gd name="connsiteX38" fmla="*/ 511402 w 525642"/>
                <a:gd name="connsiteY38" fmla="*/ 57144 h 606722"/>
                <a:gd name="connsiteX39" fmla="*/ 525642 w 525642"/>
                <a:gd name="connsiteY39" fmla="*/ 71452 h 606722"/>
                <a:gd name="connsiteX40" fmla="*/ 511402 w 525642"/>
                <a:gd name="connsiteY40" fmla="*/ 85671 h 606722"/>
                <a:gd name="connsiteX41" fmla="*/ 484879 w 525642"/>
                <a:gd name="connsiteY41" fmla="*/ 85671 h 606722"/>
                <a:gd name="connsiteX42" fmla="*/ 466812 w 525642"/>
                <a:gd name="connsiteY42" fmla="*/ 555444 h 606722"/>
                <a:gd name="connsiteX43" fmla="*/ 413411 w 525642"/>
                <a:gd name="connsiteY43" fmla="*/ 606722 h 606722"/>
                <a:gd name="connsiteX44" fmla="*/ 112231 w 525642"/>
                <a:gd name="connsiteY44" fmla="*/ 606722 h 606722"/>
                <a:gd name="connsiteX45" fmla="*/ 58919 w 525642"/>
                <a:gd name="connsiteY45" fmla="*/ 555444 h 606722"/>
                <a:gd name="connsiteX46" fmla="*/ 40852 w 525642"/>
                <a:gd name="connsiteY46" fmla="*/ 85760 h 606722"/>
                <a:gd name="connsiteX47" fmla="*/ 14329 w 525642"/>
                <a:gd name="connsiteY47" fmla="*/ 85760 h 606722"/>
                <a:gd name="connsiteX48" fmla="*/ 0 w 525642"/>
                <a:gd name="connsiteY48" fmla="*/ 71452 h 606722"/>
                <a:gd name="connsiteX49" fmla="*/ 14329 w 525642"/>
                <a:gd name="connsiteY49" fmla="*/ 57144 h 606722"/>
                <a:gd name="connsiteX50" fmla="*/ 177647 w 525642"/>
                <a:gd name="connsiteY50" fmla="*/ 57144 h 606722"/>
                <a:gd name="connsiteX51" fmla="*/ 177647 w 525642"/>
                <a:gd name="connsiteY51" fmla="*/ 28350 h 606722"/>
                <a:gd name="connsiteX52" fmla="*/ 206038 w 525642"/>
                <a:gd name="connsiteY5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25642" h="606722">
                  <a:moveTo>
                    <a:pt x="364492" y="201148"/>
                  </a:moveTo>
                  <a:cubicBezTo>
                    <a:pt x="372409" y="201326"/>
                    <a:pt x="378725" y="207813"/>
                    <a:pt x="378547" y="215723"/>
                  </a:cubicBezTo>
                  <a:lnTo>
                    <a:pt x="374010" y="448744"/>
                  </a:lnTo>
                  <a:cubicBezTo>
                    <a:pt x="373921" y="456565"/>
                    <a:pt x="367516" y="462697"/>
                    <a:pt x="359777" y="462697"/>
                  </a:cubicBezTo>
                  <a:cubicBezTo>
                    <a:pt x="359688" y="462697"/>
                    <a:pt x="359599" y="462697"/>
                    <a:pt x="359510" y="462697"/>
                  </a:cubicBezTo>
                  <a:cubicBezTo>
                    <a:pt x="351593" y="462608"/>
                    <a:pt x="345277" y="456032"/>
                    <a:pt x="345455" y="448211"/>
                  </a:cubicBezTo>
                  <a:lnTo>
                    <a:pt x="349992" y="215190"/>
                  </a:lnTo>
                  <a:cubicBezTo>
                    <a:pt x="350081" y="207280"/>
                    <a:pt x="356664" y="200970"/>
                    <a:pt x="364492" y="201148"/>
                  </a:cubicBezTo>
                  <a:close/>
                  <a:moveTo>
                    <a:pt x="262847" y="201112"/>
                  </a:moveTo>
                  <a:cubicBezTo>
                    <a:pt x="270771" y="201112"/>
                    <a:pt x="277181" y="207512"/>
                    <a:pt x="277181" y="215422"/>
                  </a:cubicBezTo>
                  <a:lnTo>
                    <a:pt x="277181" y="448477"/>
                  </a:lnTo>
                  <a:cubicBezTo>
                    <a:pt x="277181" y="456387"/>
                    <a:pt x="270771" y="462698"/>
                    <a:pt x="262847" y="462698"/>
                  </a:cubicBezTo>
                  <a:cubicBezTo>
                    <a:pt x="255012" y="462698"/>
                    <a:pt x="248602" y="456387"/>
                    <a:pt x="248602" y="448477"/>
                  </a:cubicBezTo>
                  <a:lnTo>
                    <a:pt x="248602" y="215422"/>
                  </a:lnTo>
                  <a:cubicBezTo>
                    <a:pt x="248602" y="207512"/>
                    <a:pt x="255012" y="201112"/>
                    <a:pt x="262847" y="201112"/>
                  </a:cubicBezTo>
                  <a:close/>
                  <a:moveTo>
                    <a:pt x="161210" y="201112"/>
                  </a:moveTo>
                  <a:cubicBezTo>
                    <a:pt x="161299" y="201112"/>
                    <a:pt x="161388" y="201112"/>
                    <a:pt x="161566" y="201112"/>
                  </a:cubicBezTo>
                  <a:cubicBezTo>
                    <a:pt x="169309" y="201112"/>
                    <a:pt x="175629" y="207334"/>
                    <a:pt x="175807" y="215156"/>
                  </a:cubicBezTo>
                  <a:lnTo>
                    <a:pt x="180257" y="448210"/>
                  </a:lnTo>
                  <a:cubicBezTo>
                    <a:pt x="180435" y="456032"/>
                    <a:pt x="174205" y="462609"/>
                    <a:pt x="166283" y="462698"/>
                  </a:cubicBezTo>
                  <a:cubicBezTo>
                    <a:pt x="166194" y="462698"/>
                    <a:pt x="166105" y="462698"/>
                    <a:pt x="166016" y="462698"/>
                  </a:cubicBezTo>
                  <a:cubicBezTo>
                    <a:pt x="158273" y="462698"/>
                    <a:pt x="151864" y="456565"/>
                    <a:pt x="151686" y="448743"/>
                  </a:cubicBezTo>
                  <a:lnTo>
                    <a:pt x="147236" y="215689"/>
                  </a:lnTo>
                  <a:cubicBezTo>
                    <a:pt x="147058" y="207778"/>
                    <a:pt x="153377" y="201290"/>
                    <a:pt x="161210" y="201112"/>
                  </a:cubicBezTo>
                  <a:close/>
                  <a:moveTo>
                    <a:pt x="69421" y="85760"/>
                  </a:moveTo>
                  <a:lnTo>
                    <a:pt x="87488" y="554288"/>
                  </a:lnTo>
                  <a:cubicBezTo>
                    <a:pt x="88022" y="567708"/>
                    <a:pt x="98881" y="578106"/>
                    <a:pt x="112231" y="578106"/>
                  </a:cubicBezTo>
                  <a:lnTo>
                    <a:pt x="413411" y="578106"/>
                  </a:lnTo>
                  <a:cubicBezTo>
                    <a:pt x="426850" y="578106"/>
                    <a:pt x="437709" y="567708"/>
                    <a:pt x="438243" y="554288"/>
                  </a:cubicBezTo>
                  <a:lnTo>
                    <a:pt x="456221" y="85760"/>
                  </a:lnTo>
                  <a:close/>
                  <a:moveTo>
                    <a:pt x="206216" y="28527"/>
                  </a:moveTo>
                  <a:lnTo>
                    <a:pt x="206216" y="57144"/>
                  </a:lnTo>
                  <a:lnTo>
                    <a:pt x="319515" y="57144"/>
                  </a:lnTo>
                  <a:lnTo>
                    <a:pt x="319515" y="28527"/>
                  </a:lnTo>
                  <a:close/>
                  <a:moveTo>
                    <a:pt x="206038" y="0"/>
                  </a:moveTo>
                  <a:lnTo>
                    <a:pt x="319693" y="0"/>
                  </a:lnTo>
                  <a:cubicBezTo>
                    <a:pt x="335357" y="0"/>
                    <a:pt x="348084" y="12708"/>
                    <a:pt x="348084" y="28350"/>
                  </a:cubicBezTo>
                  <a:lnTo>
                    <a:pt x="348084" y="57144"/>
                  </a:lnTo>
                  <a:lnTo>
                    <a:pt x="511402" y="57144"/>
                  </a:lnTo>
                  <a:cubicBezTo>
                    <a:pt x="519234" y="57144"/>
                    <a:pt x="525642" y="63543"/>
                    <a:pt x="525642" y="71452"/>
                  </a:cubicBezTo>
                  <a:cubicBezTo>
                    <a:pt x="525642" y="79362"/>
                    <a:pt x="519234" y="85671"/>
                    <a:pt x="511402" y="85671"/>
                  </a:cubicBezTo>
                  <a:lnTo>
                    <a:pt x="484879" y="85671"/>
                  </a:lnTo>
                  <a:lnTo>
                    <a:pt x="466812" y="555444"/>
                  </a:lnTo>
                  <a:cubicBezTo>
                    <a:pt x="465655" y="584149"/>
                    <a:pt x="442248" y="606722"/>
                    <a:pt x="413411" y="606722"/>
                  </a:cubicBezTo>
                  <a:lnTo>
                    <a:pt x="112231" y="606722"/>
                  </a:lnTo>
                  <a:cubicBezTo>
                    <a:pt x="83483" y="606722"/>
                    <a:pt x="59987" y="584149"/>
                    <a:pt x="58919" y="555444"/>
                  </a:cubicBezTo>
                  <a:lnTo>
                    <a:pt x="40852" y="85760"/>
                  </a:lnTo>
                  <a:lnTo>
                    <a:pt x="14329" y="85760"/>
                  </a:lnTo>
                  <a:cubicBezTo>
                    <a:pt x="6408" y="85760"/>
                    <a:pt x="0" y="79362"/>
                    <a:pt x="0" y="71452"/>
                  </a:cubicBezTo>
                  <a:cubicBezTo>
                    <a:pt x="0" y="63543"/>
                    <a:pt x="6408" y="57144"/>
                    <a:pt x="14329" y="57144"/>
                  </a:cubicBezTo>
                  <a:lnTo>
                    <a:pt x="177647" y="57144"/>
                  </a:lnTo>
                  <a:lnTo>
                    <a:pt x="177647" y="28350"/>
                  </a:lnTo>
                  <a:cubicBezTo>
                    <a:pt x="177647" y="12708"/>
                    <a:pt x="190374" y="0"/>
                    <a:pt x="2060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32" name="椭圆 15"/>
            <p:cNvSpPr/>
            <p:nvPr/>
          </p:nvSpPr>
          <p:spPr>
            <a:xfrm>
              <a:off x="6773338" y="4459468"/>
              <a:ext cx="473074" cy="472083"/>
            </a:xfrm>
            <a:custGeom>
              <a:avLst/>
              <a:gdLst>
                <a:gd name="connsiteX0" fmla="*/ 73141 w 606368"/>
                <a:gd name="connsiteY0" fmla="*/ 459099 h 605099"/>
                <a:gd name="connsiteX1" fmla="*/ 146282 w 606368"/>
                <a:gd name="connsiteY1" fmla="*/ 532099 h 605099"/>
                <a:gd name="connsiteX2" fmla="*/ 73141 w 606368"/>
                <a:gd name="connsiteY2" fmla="*/ 605099 h 605099"/>
                <a:gd name="connsiteX3" fmla="*/ 0 w 606368"/>
                <a:gd name="connsiteY3" fmla="*/ 532099 h 605099"/>
                <a:gd name="connsiteX4" fmla="*/ 73141 w 606368"/>
                <a:gd name="connsiteY4" fmla="*/ 459099 h 605099"/>
                <a:gd name="connsiteX5" fmla="*/ 90350 w 606368"/>
                <a:gd name="connsiteY5" fmla="*/ 311335 h 605099"/>
                <a:gd name="connsiteX6" fmla="*/ 286566 w 606368"/>
                <a:gd name="connsiteY6" fmla="*/ 507355 h 605099"/>
                <a:gd name="connsiteX7" fmla="*/ 245213 w 606368"/>
                <a:gd name="connsiteY7" fmla="*/ 548647 h 605099"/>
                <a:gd name="connsiteX8" fmla="*/ 203860 w 606368"/>
                <a:gd name="connsiteY8" fmla="*/ 507355 h 605099"/>
                <a:gd name="connsiteX9" fmla="*/ 90350 w 606368"/>
                <a:gd name="connsiteY9" fmla="*/ 393919 h 605099"/>
                <a:gd name="connsiteX10" fmla="*/ 48902 w 606368"/>
                <a:gd name="connsiteY10" fmla="*/ 352627 h 605099"/>
                <a:gd name="connsiteX11" fmla="*/ 90350 w 606368"/>
                <a:gd name="connsiteY11" fmla="*/ 311335 h 605099"/>
                <a:gd name="connsiteX12" fmla="*/ 112838 w 606368"/>
                <a:gd name="connsiteY12" fmla="*/ 158772 h 605099"/>
                <a:gd name="connsiteX13" fmla="*/ 439340 w 606368"/>
                <a:gd name="connsiteY13" fmla="*/ 484848 h 605099"/>
                <a:gd name="connsiteX14" fmla="*/ 397986 w 606368"/>
                <a:gd name="connsiteY14" fmla="*/ 526136 h 605099"/>
                <a:gd name="connsiteX15" fmla="*/ 356631 w 606368"/>
                <a:gd name="connsiteY15" fmla="*/ 484848 h 605099"/>
                <a:gd name="connsiteX16" fmla="*/ 112838 w 606368"/>
                <a:gd name="connsiteY16" fmla="*/ 241443 h 605099"/>
                <a:gd name="connsiteX17" fmla="*/ 71483 w 606368"/>
                <a:gd name="connsiteY17" fmla="*/ 200060 h 605099"/>
                <a:gd name="connsiteX18" fmla="*/ 112838 w 606368"/>
                <a:gd name="connsiteY18" fmla="*/ 158772 h 605099"/>
                <a:gd name="connsiteX19" fmla="*/ 121024 w 606368"/>
                <a:gd name="connsiteY19" fmla="*/ 0 h 605099"/>
                <a:gd name="connsiteX20" fmla="*/ 606368 w 606368"/>
                <a:gd name="connsiteY20" fmla="*/ 484702 h 605099"/>
                <a:gd name="connsiteX21" fmla="*/ 565012 w 606368"/>
                <a:gd name="connsiteY21" fmla="*/ 525995 h 605099"/>
                <a:gd name="connsiteX22" fmla="*/ 523656 w 606368"/>
                <a:gd name="connsiteY22" fmla="*/ 484702 h 605099"/>
                <a:gd name="connsiteX23" fmla="*/ 121024 w 606368"/>
                <a:gd name="connsiteY23" fmla="*/ 82586 h 605099"/>
                <a:gd name="connsiteX24" fmla="*/ 79668 w 606368"/>
                <a:gd name="connsiteY24" fmla="*/ 41293 h 605099"/>
                <a:gd name="connsiteX25" fmla="*/ 121024 w 606368"/>
                <a:gd name="connsiteY25" fmla="*/ 0 h 60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6368" h="605099">
                  <a:moveTo>
                    <a:pt x="73141" y="459099"/>
                  </a:moveTo>
                  <a:cubicBezTo>
                    <a:pt x="113536" y="459099"/>
                    <a:pt x="146282" y="491782"/>
                    <a:pt x="146282" y="532099"/>
                  </a:cubicBezTo>
                  <a:cubicBezTo>
                    <a:pt x="146282" y="572416"/>
                    <a:pt x="113536" y="605099"/>
                    <a:pt x="73141" y="605099"/>
                  </a:cubicBezTo>
                  <a:cubicBezTo>
                    <a:pt x="32746" y="605099"/>
                    <a:pt x="0" y="572416"/>
                    <a:pt x="0" y="532099"/>
                  </a:cubicBezTo>
                  <a:cubicBezTo>
                    <a:pt x="0" y="491782"/>
                    <a:pt x="32746" y="459099"/>
                    <a:pt x="73141" y="459099"/>
                  </a:cubicBezTo>
                  <a:close/>
                  <a:moveTo>
                    <a:pt x="90350" y="311335"/>
                  </a:moveTo>
                  <a:cubicBezTo>
                    <a:pt x="198584" y="311335"/>
                    <a:pt x="286566" y="399280"/>
                    <a:pt x="286566" y="507355"/>
                  </a:cubicBezTo>
                  <a:cubicBezTo>
                    <a:pt x="286566" y="530118"/>
                    <a:pt x="268103" y="548647"/>
                    <a:pt x="245213" y="548647"/>
                  </a:cubicBezTo>
                  <a:cubicBezTo>
                    <a:pt x="222417" y="548647"/>
                    <a:pt x="203860" y="530118"/>
                    <a:pt x="203860" y="507355"/>
                  </a:cubicBezTo>
                  <a:cubicBezTo>
                    <a:pt x="203860" y="444805"/>
                    <a:pt x="152898" y="393919"/>
                    <a:pt x="90350" y="393919"/>
                  </a:cubicBezTo>
                  <a:cubicBezTo>
                    <a:pt x="67459" y="393919"/>
                    <a:pt x="48902" y="375483"/>
                    <a:pt x="48902" y="352627"/>
                  </a:cubicBezTo>
                  <a:cubicBezTo>
                    <a:pt x="48902" y="329770"/>
                    <a:pt x="67459" y="311335"/>
                    <a:pt x="90350" y="311335"/>
                  </a:cubicBezTo>
                  <a:close/>
                  <a:moveTo>
                    <a:pt x="112838" y="158772"/>
                  </a:moveTo>
                  <a:cubicBezTo>
                    <a:pt x="292857" y="158772"/>
                    <a:pt x="439340" y="305021"/>
                    <a:pt x="439340" y="484848"/>
                  </a:cubicBezTo>
                  <a:cubicBezTo>
                    <a:pt x="439340" y="507608"/>
                    <a:pt x="420783" y="526136"/>
                    <a:pt x="397986" y="526136"/>
                  </a:cubicBezTo>
                  <a:cubicBezTo>
                    <a:pt x="375095" y="526136"/>
                    <a:pt x="356631" y="507608"/>
                    <a:pt x="356631" y="484848"/>
                  </a:cubicBezTo>
                  <a:cubicBezTo>
                    <a:pt x="356631" y="350636"/>
                    <a:pt x="247263" y="241443"/>
                    <a:pt x="112838" y="241443"/>
                  </a:cubicBezTo>
                  <a:cubicBezTo>
                    <a:pt x="89947" y="241443"/>
                    <a:pt x="71483" y="222915"/>
                    <a:pt x="71483" y="200060"/>
                  </a:cubicBezTo>
                  <a:cubicBezTo>
                    <a:pt x="71483" y="177300"/>
                    <a:pt x="89947" y="158772"/>
                    <a:pt x="112838" y="158772"/>
                  </a:cubicBezTo>
                  <a:close/>
                  <a:moveTo>
                    <a:pt x="121024" y="0"/>
                  </a:moveTo>
                  <a:cubicBezTo>
                    <a:pt x="388661" y="0"/>
                    <a:pt x="606368" y="217377"/>
                    <a:pt x="606368" y="484702"/>
                  </a:cubicBezTo>
                  <a:cubicBezTo>
                    <a:pt x="606368" y="507465"/>
                    <a:pt x="587904" y="525995"/>
                    <a:pt x="565012" y="525995"/>
                  </a:cubicBezTo>
                  <a:cubicBezTo>
                    <a:pt x="542120" y="525995"/>
                    <a:pt x="523656" y="507465"/>
                    <a:pt x="523656" y="484702"/>
                  </a:cubicBezTo>
                  <a:cubicBezTo>
                    <a:pt x="523656" y="262997"/>
                    <a:pt x="342971" y="82586"/>
                    <a:pt x="121024" y="82586"/>
                  </a:cubicBezTo>
                  <a:cubicBezTo>
                    <a:pt x="98227" y="82586"/>
                    <a:pt x="79668" y="64150"/>
                    <a:pt x="79668" y="41293"/>
                  </a:cubicBezTo>
                  <a:cubicBezTo>
                    <a:pt x="79668" y="18530"/>
                    <a:pt x="98227" y="0"/>
                    <a:pt x="121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39100" y="1616686"/>
            <a:ext cx="2351472" cy="957185"/>
            <a:chOff x="3624780" y="2412339"/>
            <a:chExt cx="2351472" cy="957185"/>
          </a:xfrm>
        </p:grpSpPr>
        <p:sp>
          <p:nvSpPr>
            <p:cNvPr id="18" name="文本框 1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39100" y="4458446"/>
            <a:ext cx="2351472" cy="957185"/>
            <a:chOff x="3624780" y="2412339"/>
            <a:chExt cx="2351472" cy="957185"/>
          </a:xfrm>
        </p:grpSpPr>
        <p:sp>
          <p:nvSpPr>
            <p:cNvPr id="21" name="文本框 2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82866" y="1616686"/>
            <a:ext cx="2351472" cy="957185"/>
            <a:chOff x="3624780" y="2412339"/>
            <a:chExt cx="2351472" cy="957185"/>
          </a:xfrm>
        </p:grpSpPr>
        <p:sp>
          <p:nvSpPr>
            <p:cNvPr id="24" name="文本框 23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782866" y="4458446"/>
            <a:ext cx="2351472" cy="957185"/>
            <a:chOff x="3624780" y="2412339"/>
            <a:chExt cx="2351472" cy="957185"/>
          </a:xfrm>
        </p:grpSpPr>
        <p:sp>
          <p:nvSpPr>
            <p:cNvPr id="27" name="文本框 26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7774255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8349451" y="1851148"/>
            <a:ext cx="2351472" cy="957185"/>
            <a:chOff x="3624780" y="2412339"/>
            <a:chExt cx="2351472" cy="957185"/>
          </a:xfrm>
        </p:grpSpPr>
        <p:sp>
          <p:nvSpPr>
            <p:cNvPr id="71" name="文本框 7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349451" y="4692908"/>
            <a:ext cx="2351472" cy="957185"/>
            <a:chOff x="3624780" y="2412339"/>
            <a:chExt cx="2351472" cy="957185"/>
          </a:xfrm>
        </p:grpSpPr>
        <p:sp>
          <p:nvSpPr>
            <p:cNvPr id="74" name="文本框 7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530694" y="1851148"/>
            <a:ext cx="2351472" cy="957185"/>
            <a:chOff x="3624780" y="2412339"/>
            <a:chExt cx="2351472" cy="957185"/>
          </a:xfrm>
        </p:grpSpPr>
        <p:sp>
          <p:nvSpPr>
            <p:cNvPr id="77" name="文本框 76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530694" y="4692908"/>
            <a:ext cx="2351472" cy="957185"/>
            <a:chOff x="3624780" y="2412339"/>
            <a:chExt cx="2351472" cy="957185"/>
          </a:xfrm>
        </p:grpSpPr>
        <p:sp>
          <p:nvSpPr>
            <p:cNvPr id="80" name="文本框 79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987799" y="1423059"/>
            <a:ext cx="4216402" cy="4021408"/>
            <a:chOff x="3987799" y="1778659"/>
            <a:chExt cx="4216402" cy="4021408"/>
          </a:xfrm>
        </p:grpSpPr>
        <p:grpSp>
          <p:nvGrpSpPr>
            <p:cNvPr id="69" name="组合 68"/>
            <p:cNvGrpSpPr/>
            <p:nvPr/>
          </p:nvGrpSpPr>
          <p:grpSpPr>
            <a:xfrm>
              <a:off x="3987799" y="1778659"/>
              <a:ext cx="4216402" cy="4021408"/>
              <a:chOff x="4670536" y="2200206"/>
              <a:chExt cx="2850927" cy="2719082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4670536" y="2200206"/>
                <a:ext cx="2850927" cy="2719082"/>
              </a:xfrm>
              <a:custGeom>
                <a:avLst/>
                <a:gdLst>
                  <a:gd name="rtl" fmla="*/ 779486 w 2850927"/>
                  <a:gd name="rtt" fmla="*/ 907676 h 2719082"/>
                  <a:gd name="rtr" fmla="*/ 2077946 w 2850927"/>
                  <a:gd name="rtb" fmla="*/ 2095009 h 2719082"/>
                </a:gdLst>
                <a:ahLst/>
                <a:cxnLst/>
                <a:rect l="rtl" t="rtt" r="rtr" b="rtb"/>
                <a:pathLst>
                  <a:path w="2850927" h="2719082">
                    <a:moveTo>
                      <a:pt x="556311" y="2722913"/>
                    </a:moveTo>
                    <a:lnTo>
                      <a:pt x="0" y="1051946"/>
                    </a:lnTo>
                    <a:lnTo>
                      <a:pt x="1413630" y="3844"/>
                    </a:lnTo>
                    <a:lnTo>
                      <a:pt x="2850927" y="1027064"/>
                    </a:lnTo>
                    <a:lnTo>
                      <a:pt x="2318281" y="2707553"/>
                    </a:lnTo>
                    <a:lnTo>
                      <a:pt x="556311" y="2722913"/>
                    </a:lnTo>
                    <a:close/>
                  </a:path>
                </a:pathLst>
              </a:custGeom>
              <a:noFill/>
              <a:ln w="7600" cap="flat">
                <a:solidFill>
                  <a:srgbClr val="FF9409"/>
                </a:solidFill>
                <a:beve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00" dirty="0">
                  <a:solidFill>
                    <a:srgbClr val="454545"/>
                  </a:solidFill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3" name="Circular Motion 3"/>
              <p:cNvGrpSpPr/>
              <p:nvPr/>
            </p:nvGrpSpPr>
            <p:grpSpPr>
              <a:xfrm rot="10770000">
                <a:off x="4901979" y="2524566"/>
                <a:ext cx="2390877" cy="2390876"/>
                <a:chOff x="2187195" y="2660742"/>
                <a:chExt cx="2390877" cy="2390876"/>
              </a:xfrm>
            </p:grpSpPr>
            <p:grpSp>
              <p:nvGrpSpPr>
                <p:cNvPr id="4" name="Group 132"/>
                <p:cNvGrpSpPr/>
                <p:nvPr/>
              </p:nvGrpSpPr>
              <p:grpSpPr>
                <a:xfrm>
                  <a:off x="2187196" y="2660742"/>
                  <a:ext cx="2390876" cy="2390876"/>
                  <a:chOff x="2187196" y="2660742"/>
                  <a:chExt cx="2390876" cy="2390876"/>
                </a:xfrm>
              </p:grpSpPr>
              <p:sp>
                <p:nvSpPr>
                  <p:cNvPr id="57" name="ArcArrow"/>
                  <p:cNvSpPr/>
                  <p:nvPr/>
                </p:nvSpPr>
                <p:spPr>
                  <a:xfrm>
                    <a:off x="2187196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1247586" y="1138"/>
                        </a:moveTo>
                        <a:cubicBezTo>
                          <a:pt x="1737892" y="22259"/>
                          <a:pt x="2151478" y="338444"/>
                          <a:pt x="2315165" y="776784"/>
                        </a:cubicBezTo>
                        <a:lnTo>
                          <a:pt x="2160931" y="1086108"/>
                        </a:lnTo>
                        <a:lnTo>
                          <a:pt x="1791160" y="972709"/>
                        </a:lnTo>
                        <a:cubicBezTo>
                          <a:pt x="1703990" y="739411"/>
                          <a:pt x="1483929" y="571228"/>
                          <a:pt x="1223176" y="560043"/>
                        </a:cubicBezTo>
                        <a:lnTo>
                          <a:pt x="1472044" y="263980"/>
                        </a:lnTo>
                        <a:lnTo>
                          <a:pt x="1247586" y="1138"/>
                        </a:lnTo>
                        <a:close/>
                      </a:path>
                    </a:pathLst>
                  </a:custGeom>
                  <a:solidFill>
                    <a:srgbClr val="FF9409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8" name="Text 133"/>
                  <p:cNvSpPr txBox="1"/>
                  <p:nvPr/>
                </p:nvSpPr>
                <p:spPr>
                  <a:xfrm rot="1449982">
                    <a:off x="3731762" y="2822939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59" name="Text 134"/>
                  <p:cNvSpPr txBox="1"/>
                  <p:nvPr/>
                </p:nvSpPr>
                <p:spPr>
                  <a:xfrm rot="1800819">
                    <a:off x="3828735" y="286688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60" name="Text 135"/>
                  <p:cNvSpPr txBox="1"/>
                  <p:nvPr/>
                </p:nvSpPr>
                <p:spPr>
                  <a:xfrm rot="2177127">
                    <a:off x="3908248" y="2911869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61" name="Text 136"/>
                  <p:cNvSpPr txBox="1"/>
                  <p:nvPr/>
                </p:nvSpPr>
                <p:spPr>
                  <a:xfrm rot="2538840">
                    <a:off x="4005706" y="298466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62" name="Text 137"/>
                  <p:cNvSpPr txBox="1"/>
                  <p:nvPr/>
                </p:nvSpPr>
                <p:spPr>
                  <a:xfrm rot="2739579">
                    <a:off x="4066998" y="304151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63" name="Text 138"/>
                  <p:cNvSpPr txBox="1"/>
                  <p:nvPr/>
                </p:nvSpPr>
                <p:spPr>
                  <a:xfrm rot="2953760">
                    <a:off x="4088956" y="306263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64" name="Text 139"/>
                  <p:cNvSpPr txBox="1"/>
                  <p:nvPr/>
                </p:nvSpPr>
                <p:spPr>
                  <a:xfrm rot="3195015">
                    <a:off x="4147907" y="313222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65" name="Text 140"/>
                  <p:cNvSpPr txBox="1"/>
                  <p:nvPr/>
                </p:nvSpPr>
                <p:spPr>
                  <a:xfrm rot="3436809">
                    <a:off x="4175866" y="316832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66" name="Text 141"/>
                  <p:cNvSpPr txBox="1"/>
                  <p:nvPr/>
                </p:nvSpPr>
                <p:spPr>
                  <a:xfrm rot="3760272">
                    <a:off x="4225199" y="3245112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67" name="Text 142"/>
                  <p:cNvSpPr txBox="1"/>
                  <p:nvPr/>
                </p:nvSpPr>
                <p:spPr>
                  <a:xfrm rot="4057839">
                    <a:off x="4266793" y="332631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68" name="Text 143"/>
                  <p:cNvSpPr txBox="1"/>
                  <p:nvPr/>
                </p:nvSpPr>
                <p:spPr>
                  <a:xfrm rot="4274688">
                    <a:off x="4295276" y="339678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  <p:grpSp>
              <p:nvGrpSpPr>
                <p:cNvPr id="5" name="Group 144"/>
                <p:cNvGrpSpPr/>
                <p:nvPr/>
              </p:nvGrpSpPr>
              <p:grpSpPr>
                <a:xfrm>
                  <a:off x="2187196" y="2660742"/>
                  <a:ext cx="2390876" cy="2390876"/>
                  <a:chOff x="2187196" y="2660742"/>
                  <a:chExt cx="2390876" cy="2390876"/>
                </a:xfrm>
              </p:grpSpPr>
              <p:sp>
                <p:nvSpPr>
                  <p:cNvPr id="45" name="ArcArrow"/>
                  <p:cNvSpPr/>
                  <p:nvPr/>
                </p:nvSpPr>
                <p:spPr>
                  <a:xfrm>
                    <a:off x="2187196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2347397" y="875968"/>
                        </a:moveTo>
                        <a:cubicBezTo>
                          <a:pt x="2375810" y="977463"/>
                          <a:pt x="2390869" y="1084690"/>
                          <a:pt x="2390869" y="1195434"/>
                        </a:cubicBezTo>
                        <a:cubicBezTo>
                          <a:pt x="2390869" y="1574303"/>
                          <a:pt x="2214620" y="1912006"/>
                          <a:pt x="1939610" y="2130991"/>
                        </a:cubicBezTo>
                        <a:lnTo>
                          <a:pt x="1597771" y="2079892"/>
                        </a:lnTo>
                        <a:lnTo>
                          <a:pt x="1591356" y="1693174"/>
                        </a:lnTo>
                        <a:cubicBezTo>
                          <a:pt x="1737665" y="1576661"/>
                          <a:pt x="1831431" y="1396998"/>
                          <a:pt x="1831431" y="1195434"/>
                        </a:cubicBezTo>
                        <a:cubicBezTo>
                          <a:pt x="1831431" y="1136459"/>
                          <a:pt x="1823404" y="1079358"/>
                          <a:pt x="1808300" y="1025472"/>
                        </a:cubicBezTo>
                        <a:lnTo>
                          <a:pt x="2166783" y="1170674"/>
                        </a:lnTo>
                        <a:lnTo>
                          <a:pt x="2347397" y="875968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6" name="Text 145"/>
                  <p:cNvSpPr txBox="1"/>
                  <p:nvPr/>
                </p:nvSpPr>
                <p:spPr>
                  <a:xfrm rot="5772219">
                    <a:off x="4354303" y="378461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47" name="Text 146"/>
                  <p:cNvSpPr txBox="1"/>
                  <p:nvPr/>
                </p:nvSpPr>
                <p:spPr>
                  <a:xfrm rot="6122576">
                    <a:off x="4342417" y="3890420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48" name="Text 147"/>
                  <p:cNvSpPr txBox="1"/>
                  <p:nvPr/>
                </p:nvSpPr>
                <p:spPr>
                  <a:xfrm rot="6501898">
                    <a:off x="4324171" y="397993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49" name="Text 148"/>
                  <p:cNvSpPr txBox="1"/>
                  <p:nvPr/>
                </p:nvSpPr>
                <p:spPr>
                  <a:xfrm rot="6867506">
                    <a:off x="4284881" y="409506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50" name="Text 149"/>
                  <p:cNvSpPr txBox="1"/>
                  <p:nvPr/>
                </p:nvSpPr>
                <p:spPr>
                  <a:xfrm rot="7070075">
                    <a:off x="4249556" y="4170831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51" name="Text 150"/>
                  <p:cNvSpPr txBox="1"/>
                  <p:nvPr/>
                </p:nvSpPr>
                <p:spPr>
                  <a:xfrm rot="7285586">
                    <a:off x="4236180" y="4198202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52" name="Text 151"/>
                  <p:cNvSpPr txBox="1"/>
                  <p:nvPr/>
                </p:nvSpPr>
                <p:spPr>
                  <a:xfrm rot="7527347">
                    <a:off x="4187942" y="427560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53" name="Text 152"/>
                  <p:cNvSpPr txBox="1"/>
                  <p:nvPr/>
                </p:nvSpPr>
                <p:spPr>
                  <a:xfrm rot="7768505">
                    <a:off x="4162108" y="431325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54" name="Text 153"/>
                  <p:cNvSpPr txBox="1"/>
                  <p:nvPr/>
                </p:nvSpPr>
                <p:spPr>
                  <a:xfrm rot="8089498">
                    <a:off x="4104083" y="438370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55" name="Text 154"/>
                  <p:cNvSpPr txBox="1"/>
                  <p:nvPr/>
                </p:nvSpPr>
                <p:spPr>
                  <a:xfrm rot="8383712">
                    <a:off x="4039534" y="444818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56" name="Text 155"/>
                  <p:cNvSpPr txBox="1"/>
                  <p:nvPr/>
                </p:nvSpPr>
                <p:spPr>
                  <a:xfrm rot="8597977">
                    <a:off x="3981237" y="449695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  <p:grpSp>
              <p:nvGrpSpPr>
                <p:cNvPr id="6" name="Group 156"/>
                <p:cNvGrpSpPr/>
                <p:nvPr/>
              </p:nvGrpSpPr>
              <p:grpSpPr>
                <a:xfrm>
                  <a:off x="2187196" y="2660742"/>
                  <a:ext cx="2390876" cy="2390876"/>
                  <a:chOff x="2187196" y="2660742"/>
                  <a:chExt cx="2390876" cy="2390876"/>
                </a:xfrm>
              </p:grpSpPr>
              <p:sp>
                <p:nvSpPr>
                  <p:cNvPr id="33" name="ArcArrow"/>
                  <p:cNvSpPr/>
                  <p:nvPr/>
                </p:nvSpPr>
                <p:spPr>
                  <a:xfrm>
                    <a:off x="2187196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1855244" y="2192296"/>
                        </a:moveTo>
                        <a:cubicBezTo>
                          <a:pt x="1666219" y="2317812"/>
                          <a:pt x="1439358" y="2390869"/>
                          <a:pt x="1195434" y="2390869"/>
                        </a:cubicBezTo>
                        <a:cubicBezTo>
                          <a:pt x="951495" y="2390869"/>
                          <a:pt x="724621" y="2317803"/>
                          <a:pt x="535630" y="2192290"/>
                        </a:cubicBezTo>
                        <a:lnTo>
                          <a:pt x="478602" y="1851390"/>
                        </a:lnTo>
                        <a:lnTo>
                          <a:pt x="844406" y="1725785"/>
                        </a:lnTo>
                        <a:cubicBezTo>
                          <a:pt x="944967" y="1792564"/>
                          <a:pt x="1065662" y="1831431"/>
                          <a:pt x="1195434" y="1831431"/>
                        </a:cubicBezTo>
                        <a:cubicBezTo>
                          <a:pt x="1325215" y="1831431"/>
                          <a:pt x="1445917" y="1792559"/>
                          <a:pt x="1546465" y="1725783"/>
                        </a:cubicBezTo>
                        <a:lnTo>
                          <a:pt x="1519156" y="2111592"/>
                        </a:lnTo>
                        <a:lnTo>
                          <a:pt x="1855244" y="2192296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34" name="Text 157"/>
                  <p:cNvSpPr txBox="1"/>
                  <p:nvPr/>
                </p:nvSpPr>
                <p:spPr>
                  <a:xfrm rot="10090106">
                    <a:off x="3634146" y="467152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35" name="Text 158"/>
                  <p:cNvSpPr txBox="1"/>
                  <p:nvPr/>
                </p:nvSpPr>
                <p:spPr>
                  <a:xfrm rot="10442479">
                    <a:off x="3529859" y="469295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36" name="Text 159"/>
                  <p:cNvSpPr txBox="1"/>
                  <p:nvPr/>
                </p:nvSpPr>
                <p:spPr>
                  <a:xfrm rot="10826335">
                    <a:off x="3435829" y="4703410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37" name="Text 160"/>
                  <p:cNvSpPr txBox="1"/>
                  <p:nvPr/>
                </p:nvSpPr>
                <p:spPr>
                  <a:xfrm rot="11185622">
                    <a:off x="3314198" y="470149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38" name="Text 161"/>
                  <p:cNvSpPr txBox="1"/>
                  <p:nvPr/>
                </p:nvSpPr>
                <p:spPr>
                  <a:xfrm rot="11387454">
                    <a:off x="3231217" y="469136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39" name="Text 162"/>
                  <p:cNvSpPr txBox="1"/>
                  <p:nvPr/>
                </p:nvSpPr>
                <p:spPr>
                  <a:xfrm rot="11603733">
                    <a:off x="3201048" y="4687131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 dirty="0"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40" name="Text 163"/>
                  <p:cNvSpPr txBox="1"/>
                  <p:nvPr/>
                </p:nvSpPr>
                <p:spPr>
                  <a:xfrm rot="11847605">
                    <a:off x="3112516" y="466521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41" name="Text 164"/>
                  <p:cNvSpPr txBox="1"/>
                  <p:nvPr/>
                </p:nvSpPr>
                <p:spPr>
                  <a:xfrm rot="12091478">
                    <a:off x="3068720" y="465228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42" name="Text 165"/>
                  <p:cNvSpPr txBox="1"/>
                  <p:nvPr/>
                </p:nvSpPr>
                <p:spPr>
                  <a:xfrm rot="12415919">
                    <a:off x="2983820" y="461879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43" name="Text 166"/>
                  <p:cNvSpPr txBox="1"/>
                  <p:nvPr/>
                </p:nvSpPr>
                <p:spPr>
                  <a:xfrm rot="12712216">
                    <a:off x="2902628" y="457717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44" name="Text 167"/>
                  <p:cNvSpPr txBox="1"/>
                  <p:nvPr/>
                </p:nvSpPr>
                <p:spPr>
                  <a:xfrm rot="12927013">
                    <a:off x="2838332" y="4536640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  <p:grpSp>
              <p:nvGrpSpPr>
                <p:cNvPr id="7" name="Group 168"/>
                <p:cNvGrpSpPr/>
                <p:nvPr/>
              </p:nvGrpSpPr>
              <p:grpSpPr>
                <a:xfrm>
                  <a:off x="2187195" y="2660742"/>
                  <a:ext cx="2390876" cy="2390876"/>
                  <a:chOff x="2187195" y="2660742"/>
                  <a:chExt cx="2390876" cy="2390876"/>
                </a:xfrm>
              </p:grpSpPr>
              <p:sp>
                <p:nvSpPr>
                  <p:cNvPr id="21" name="ArcArrow"/>
                  <p:cNvSpPr/>
                  <p:nvPr/>
                </p:nvSpPr>
                <p:spPr>
                  <a:xfrm>
                    <a:off x="2187195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451260" y="2130994"/>
                        </a:moveTo>
                        <a:cubicBezTo>
                          <a:pt x="176245" y="1911997"/>
                          <a:pt x="0" y="1574298"/>
                          <a:pt x="0" y="1195434"/>
                        </a:cubicBezTo>
                        <a:cubicBezTo>
                          <a:pt x="0" y="1084583"/>
                          <a:pt x="15088" y="977255"/>
                          <a:pt x="43477" y="875968"/>
                        </a:cubicBezTo>
                        <a:lnTo>
                          <a:pt x="350076" y="716387"/>
                        </a:lnTo>
                        <a:lnTo>
                          <a:pt x="582572" y="1025476"/>
                        </a:lnTo>
                        <a:cubicBezTo>
                          <a:pt x="567449" y="1079469"/>
                          <a:pt x="559438" y="1136516"/>
                          <a:pt x="559438" y="1195434"/>
                        </a:cubicBezTo>
                        <a:cubicBezTo>
                          <a:pt x="559438" y="1397001"/>
                          <a:pt x="653206" y="1576666"/>
                          <a:pt x="799517" y="1693171"/>
                        </a:cubicBezTo>
                        <a:lnTo>
                          <a:pt x="424161" y="1786418"/>
                        </a:lnTo>
                        <a:lnTo>
                          <a:pt x="451260" y="2130994"/>
                        </a:lnTo>
                        <a:close/>
                      </a:path>
                    </a:pathLst>
                  </a:custGeom>
                  <a:solidFill>
                    <a:srgbClr val="FF9409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22" name="Text 169"/>
                  <p:cNvSpPr txBox="1"/>
                  <p:nvPr/>
                </p:nvSpPr>
                <p:spPr>
                  <a:xfrm rot="14405710">
                    <a:off x="2566221" y="4261022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23" name="Text 170"/>
                  <p:cNvSpPr txBox="1"/>
                  <p:nvPr/>
                </p:nvSpPr>
                <p:spPr>
                  <a:xfrm rot="14756661">
                    <a:off x="2513478" y="416853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24" name="Text 171"/>
                  <p:cNvSpPr txBox="1"/>
                  <p:nvPr/>
                </p:nvSpPr>
                <p:spPr>
                  <a:xfrm rot="15135925">
                    <a:off x="2475479" y="408545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25" name="Text 172"/>
                  <p:cNvSpPr txBox="1"/>
                  <p:nvPr/>
                </p:nvSpPr>
                <p:spPr>
                  <a:xfrm rot="15501662">
                    <a:off x="2439393" y="396928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26" name="Text 173"/>
                  <p:cNvSpPr txBox="1"/>
                  <p:nvPr/>
                </p:nvSpPr>
                <p:spPr>
                  <a:xfrm rot="15704077">
                    <a:off x="2423297" y="388725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27" name="Text 174"/>
                  <p:cNvSpPr txBox="1"/>
                  <p:nvPr/>
                </p:nvSpPr>
                <p:spPr>
                  <a:xfrm rot="15918706">
                    <a:off x="2417984" y="385725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28" name="Text 175"/>
                  <p:cNvSpPr txBox="1"/>
                  <p:nvPr/>
                </p:nvSpPr>
                <p:spPr>
                  <a:xfrm rot="16157758">
                    <a:off x="2411326" y="376629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29" name="Text 176"/>
                  <p:cNvSpPr txBox="1"/>
                  <p:nvPr/>
                </p:nvSpPr>
                <p:spPr>
                  <a:xfrm rot="16411944">
                    <a:off x="2410031" y="371606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30" name="Text 177"/>
                  <p:cNvSpPr txBox="1"/>
                  <p:nvPr/>
                </p:nvSpPr>
                <p:spPr>
                  <a:xfrm rot="16734337">
                    <a:off x="2415647" y="3624971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31" name="Text 178"/>
                  <p:cNvSpPr txBox="1"/>
                  <p:nvPr/>
                </p:nvSpPr>
                <p:spPr>
                  <a:xfrm rot="17033178">
                    <a:off x="2430094" y="353488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32" name="Text 179"/>
                  <p:cNvSpPr txBox="1"/>
                  <p:nvPr/>
                </p:nvSpPr>
                <p:spPr>
                  <a:xfrm rot="17251806">
                    <a:off x="2448805" y="346121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  <p:grpSp>
              <p:nvGrpSpPr>
                <p:cNvPr id="8" name="Group 180"/>
                <p:cNvGrpSpPr/>
                <p:nvPr/>
              </p:nvGrpSpPr>
              <p:grpSpPr>
                <a:xfrm>
                  <a:off x="2187196" y="2660742"/>
                  <a:ext cx="2390876" cy="2390876"/>
                  <a:chOff x="2187196" y="2660742"/>
                  <a:chExt cx="2390876" cy="2390876"/>
                </a:xfrm>
              </p:grpSpPr>
              <p:sp>
                <p:nvSpPr>
                  <p:cNvPr id="9" name="ArcArrow"/>
                  <p:cNvSpPr/>
                  <p:nvPr/>
                </p:nvSpPr>
                <p:spPr>
                  <a:xfrm>
                    <a:off x="2187196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75704" y="776788"/>
                        </a:moveTo>
                        <a:cubicBezTo>
                          <a:pt x="239542" y="338283"/>
                          <a:pt x="653174" y="22163"/>
                          <a:pt x="1143290" y="1138"/>
                        </a:cubicBezTo>
                        <a:lnTo>
                          <a:pt x="1389812" y="243416"/>
                        </a:lnTo>
                        <a:lnTo>
                          <a:pt x="1167694" y="560046"/>
                        </a:lnTo>
                        <a:cubicBezTo>
                          <a:pt x="906835" y="571280"/>
                          <a:pt x="686799" y="739497"/>
                          <a:pt x="599714" y="972704"/>
                        </a:cubicBezTo>
                        <a:lnTo>
                          <a:pt x="395045" y="644532"/>
                        </a:lnTo>
                        <a:lnTo>
                          <a:pt x="75704" y="776788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10" name="Text 181"/>
                  <p:cNvSpPr txBox="1"/>
                  <p:nvPr/>
                </p:nvSpPr>
                <p:spPr>
                  <a:xfrm rot="18729782">
                    <a:off x="2626674" y="311862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11" name="Text 182"/>
                  <p:cNvSpPr txBox="1"/>
                  <p:nvPr/>
                </p:nvSpPr>
                <p:spPr>
                  <a:xfrm rot="19077356">
                    <a:off x="2698425" y="3039970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12" name="Text 183"/>
                  <p:cNvSpPr txBox="1"/>
                  <p:nvPr/>
                </p:nvSpPr>
                <p:spPr>
                  <a:xfrm rot="19452189">
                    <a:off x="2765713" y="2978182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13" name="Text 184"/>
                  <p:cNvSpPr txBox="1"/>
                  <p:nvPr/>
                </p:nvSpPr>
                <p:spPr>
                  <a:xfrm rot="19814968">
                    <a:off x="2864962" y="290784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14" name="Text 185"/>
                  <p:cNvSpPr txBox="1"/>
                  <p:nvPr/>
                </p:nvSpPr>
                <p:spPr>
                  <a:xfrm rot="20017233">
                    <a:off x="2937926" y="2867039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15" name="Text 186"/>
                  <p:cNvSpPr txBox="1"/>
                  <p:nvPr/>
                </p:nvSpPr>
                <p:spPr>
                  <a:xfrm rot="20233520">
                    <a:off x="2964781" y="285265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16" name="Text 187"/>
                  <p:cNvSpPr txBox="1"/>
                  <p:nvPr/>
                </p:nvSpPr>
                <p:spPr>
                  <a:xfrm rot="20477329">
                    <a:off x="3049183" y="281809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17" name="Text 188"/>
                  <p:cNvSpPr txBox="1"/>
                  <p:nvPr/>
                </p:nvSpPr>
                <p:spPr>
                  <a:xfrm rot="20721285">
                    <a:off x="3092168" y="280268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18" name="Text 189"/>
                  <p:cNvSpPr txBox="1"/>
                  <p:nvPr/>
                </p:nvSpPr>
                <p:spPr>
                  <a:xfrm rot="21045790">
                    <a:off x="3180472" y="277961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19" name="Text 190"/>
                  <p:cNvSpPr txBox="1"/>
                  <p:nvPr/>
                </p:nvSpPr>
                <p:spPr>
                  <a:xfrm rot="21341042">
                    <a:off x="3270580" y="2765301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20" name="Text 191"/>
                  <p:cNvSpPr txBox="1"/>
                  <p:nvPr/>
                </p:nvSpPr>
                <p:spPr>
                  <a:xfrm rot="21553438">
                    <a:off x="3346405" y="276005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</p:grpSp>
        </p:grpSp>
        <p:sp>
          <p:nvSpPr>
            <p:cNvPr id="82" name="椭圆 81"/>
            <p:cNvSpPr/>
            <p:nvPr/>
          </p:nvSpPr>
          <p:spPr>
            <a:xfrm>
              <a:off x="5231935" y="3159763"/>
              <a:ext cx="1728130" cy="172813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5210876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33051" y="2810883"/>
            <a:ext cx="9122250" cy="1794790"/>
            <a:chOff x="2929015" y="3666110"/>
            <a:chExt cx="6330321" cy="1245483"/>
          </a:xfrm>
        </p:grpSpPr>
        <p:sp>
          <p:nvSpPr>
            <p:cNvPr id="2" name="任意多边形 1"/>
            <p:cNvSpPr/>
            <p:nvPr/>
          </p:nvSpPr>
          <p:spPr>
            <a:xfrm>
              <a:off x="2929015" y="3666110"/>
              <a:ext cx="1245480" cy="622739"/>
            </a:xfrm>
            <a:custGeom>
              <a:avLst/>
              <a:gdLst/>
              <a:ahLst/>
              <a:cxnLst/>
              <a:rect l="l" t="t" r="r" b="b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rgbClr val="FF9409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508" b="1" dirty="0">
                <a:solidFill>
                  <a:srgbClr val="FF9409"/>
                </a:solidFill>
                <a:latin typeface="Arial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4195320" y="4288854"/>
              <a:ext cx="1245480" cy="622739"/>
            </a:xfrm>
            <a:custGeom>
              <a:avLst/>
              <a:gdLst/>
              <a:ahLst/>
              <a:cxnLst/>
              <a:rect l="0" t="0" r="0" b="0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rgbClr val="FFC000"/>
            </a:solidFill>
            <a:ln w="7600" cap="flat">
              <a:noFill/>
              <a:bevel/>
            </a:ln>
          </p:spPr>
        </p:sp>
        <p:sp>
          <p:nvSpPr>
            <p:cNvPr id="6" name="任意多边形 5"/>
            <p:cNvSpPr/>
            <p:nvPr/>
          </p:nvSpPr>
          <p:spPr>
            <a:xfrm>
              <a:off x="5471436" y="3666110"/>
              <a:ext cx="1245480" cy="622739"/>
            </a:xfrm>
            <a:custGeom>
              <a:avLst/>
              <a:gdLst/>
              <a:ahLst/>
              <a:cxnLst/>
              <a:rect l="l" t="t" r="r" b="b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rgbClr val="FF9409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508" b="1" dirty="0">
                <a:solidFill>
                  <a:srgbClr val="FF9409"/>
                </a:solidFill>
                <a:latin typeface="Arial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flipV="1">
              <a:off x="6742650" y="4288854"/>
              <a:ext cx="1245480" cy="622739"/>
            </a:xfrm>
            <a:custGeom>
              <a:avLst/>
              <a:gdLst/>
              <a:ahLst/>
              <a:cxnLst/>
              <a:rect l="0" t="0" r="0" b="0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rgbClr val="FFC000"/>
            </a:solidFill>
            <a:ln w="7600" cap="flat">
              <a:noFill/>
              <a:bevel/>
            </a:ln>
          </p:spPr>
        </p:sp>
        <p:sp>
          <p:nvSpPr>
            <p:cNvPr id="10" name="任意多边形 9"/>
            <p:cNvSpPr/>
            <p:nvPr/>
          </p:nvSpPr>
          <p:spPr>
            <a:xfrm>
              <a:off x="8013856" y="3666110"/>
              <a:ext cx="1245480" cy="622739"/>
            </a:xfrm>
            <a:custGeom>
              <a:avLst/>
              <a:gdLst/>
              <a:ahLst/>
              <a:cxnLst/>
              <a:rect l="l" t="t" r="r" b="b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rgbClr val="FF9409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508" b="1" dirty="0">
                <a:solidFill>
                  <a:srgbClr val="FF9409"/>
                </a:solidFill>
                <a:latin typeface="Arial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54708" y="4295206"/>
            <a:ext cx="2351472" cy="957185"/>
            <a:chOff x="3624780" y="2412339"/>
            <a:chExt cx="2351472" cy="957185"/>
          </a:xfrm>
        </p:grpSpPr>
        <p:sp>
          <p:nvSpPr>
            <p:cNvPr id="13" name="文本框 12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20264" y="4295206"/>
            <a:ext cx="2351472" cy="957185"/>
            <a:chOff x="3624780" y="2412339"/>
            <a:chExt cx="2351472" cy="957185"/>
          </a:xfrm>
        </p:grpSpPr>
        <p:sp>
          <p:nvSpPr>
            <p:cNvPr id="16" name="文本框 15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582171" y="4295206"/>
            <a:ext cx="2351472" cy="957185"/>
            <a:chOff x="3624780" y="2412339"/>
            <a:chExt cx="2351472" cy="957185"/>
          </a:xfrm>
        </p:grpSpPr>
        <p:sp>
          <p:nvSpPr>
            <p:cNvPr id="19" name="文本框 18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50306" y="1766213"/>
            <a:ext cx="2351472" cy="957185"/>
            <a:chOff x="3624780" y="2412339"/>
            <a:chExt cx="2351472" cy="957185"/>
          </a:xfrm>
        </p:grpSpPr>
        <p:sp>
          <p:nvSpPr>
            <p:cNvPr id="22" name="文本框 21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79505" y="1766213"/>
            <a:ext cx="2351472" cy="957185"/>
            <a:chOff x="3624780" y="2412339"/>
            <a:chExt cx="2351472" cy="957185"/>
          </a:xfrm>
        </p:grpSpPr>
        <p:sp>
          <p:nvSpPr>
            <p:cNvPr id="25" name="文本框 24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33" name="椭圆 26"/>
          <p:cNvSpPr/>
          <p:nvPr/>
        </p:nvSpPr>
        <p:spPr>
          <a:xfrm>
            <a:off x="2227977" y="3087910"/>
            <a:ext cx="404935" cy="444010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32" name="椭圆 27"/>
          <p:cNvSpPr/>
          <p:nvPr/>
        </p:nvSpPr>
        <p:spPr>
          <a:xfrm>
            <a:off x="5864215" y="3109036"/>
            <a:ext cx="444010" cy="401758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36" name="椭圆 28"/>
          <p:cNvSpPr/>
          <p:nvPr/>
        </p:nvSpPr>
        <p:spPr>
          <a:xfrm>
            <a:off x="9543090" y="3087910"/>
            <a:ext cx="429633" cy="444010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35" name="椭圆 29"/>
          <p:cNvSpPr/>
          <p:nvPr/>
        </p:nvSpPr>
        <p:spPr>
          <a:xfrm>
            <a:off x="4052774" y="3909572"/>
            <a:ext cx="404935" cy="444010"/>
          </a:xfrm>
          <a:custGeom>
            <a:avLst/>
            <a:gdLst>
              <a:gd name="connsiteX0" fmla="*/ 257952 w 552598"/>
              <a:gd name="connsiteY0" fmla="*/ 238897 h 605921"/>
              <a:gd name="connsiteX1" fmla="*/ 252845 w 552598"/>
              <a:gd name="connsiteY1" fmla="*/ 243996 h 605921"/>
              <a:gd name="connsiteX2" fmla="*/ 252845 w 552598"/>
              <a:gd name="connsiteY2" fmla="*/ 308986 h 605921"/>
              <a:gd name="connsiteX3" fmla="*/ 228056 w 552598"/>
              <a:gd name="connsiteY3" fmla="*/ 308986 h 605921"/>
              <a:gd name="connsiteX4" fmla="*/ 225642 w 552598"/>
              <a:gd name="connsiteY4" fmla="*/ 314085 h 605921"/>
              <a:gd name="connsiteX5" fmla="*/ 273271 w 552598"/>
              <a:gd name="connsiteY5" fmla="*/ 372123 h 605921"/>
              <a:gd name="connsiteX6" fmla="*/ 279306 w 552598"/>
              <a:gd name="connsiteY6" fmla="*/ 372123 h 605921"/>
              <a:gd name="connsiteX7" fmla="*/ 327027 w 552598"/>
              <a:gd name="connsiteY7" fmla="*/ 314085 h 605921"/>
              <a:gd name="connsiteX8" fmla="*/ 324520 w 552598"/>
              <a:gd name="connsiteY8" fmla="*/ 308986 h 605921"/>
              <a:gd name="connsiteX9" fmla="*/ 299731 w 552598"/>
              <a:gd name="connsiteY9" fmla="*/ 308986 h 605921"/>
              <a:gd name="connsiteX10" fmla="*/ 299731 w 552598"/>
              <a:gd name="connsiteY10" fmla="*/ 243996 h 605921"/>
              <a:gd name="connsiteX11" fmla="*/ 294718 w 552598"/>
              <a:gd name="connsiteY11" fmla="*/ 238897 h 605921"/>
              <a:gd name="connsiteX12" fmla="*/ 260737 w 552598"/>
              <a:gd name="connsiteY12" fmla="*/ 130146 h 605921"/>
              <a:gd name="connsiteX13" fmla="*/ 291932 w 552598"/>
              <a:gd name="connsiteY13" fmla="*/ 130146 h 605921"/>
              <a:gd name="connsiteX14" fmla="*/ 303445 w 552598"/>
              <a:gd name="connsiteY14" fmla="*/ 141642 h 605921"/>
              <a:gd name="connsiteX15" fmla="*/ 303445 w 552598"/>
              <a:gd name="connsiteY15" fmla="*/ 167602 h 605921"/>
              <a:gd name="connsiteX16" fmla="*/ 353580 w 552598"/>
              <a:gd name="connsiteY16" fmla="*/ 188369 h 605921"/>
              <a:gd name="connsiteX17" fmla="*/ 371963 w 552598"/>
              <a:gd name="connsiteY17" fmla="*/ 170012 h 605921"/>
              <a:gd name="connsiteX18" fmla="*/ 388118 w 552598"/>
              <a:gd name="connsiteY18" fmla="*/ 170012 h 605921"/>
              <a:gd name="connsiteX19" fmla="*/ 410215 w 552598"/>
              <a:gd name="connsiteY19" fmla="*/ 192077 h 605921"/>
              <a:gd name="connsiteX20" fmla="*/ 410215 w 552598"/>
              <a:gd name="connsiteY20" fmla="*/ 208209 h 605921"/>
              <a:gd name="connsiteX21" fmla="*/ 391832 w 552598"/>
              <a:gd name="connsiteY21" fmla="*/ 226566 h 605921"/>
              <a:gd name="connsiteX22" fmla="*/ 412628 w 552598"/>
              <a:gd name="connsiteY22" fmla="*/ 276630 h 605921"/>
              <a:gd name="connsiteX23" fmla="*/ 438625 w 552598"/>
              <a:gd name="connsiteY23" fmla="*/ 276630 h 605921"/>
              <a:gd name="connsiteX24" fmla="*/ 450137 w 552598"/>
              <a:gd name="connsiteY24" fmla="*/ 288126 h 605921"/>
              <a:gd name="connsiteX25" fmla="*/ 450137 w 552598"/>
              <a:gd name="connsiteY25" fmla="*/ 319277 h 605921"/>
              <a:gd name="connsiteX26" fmla="*/ 438625 w 552598"/>
              <a:gd name="connsiteY26" fmla="*/ 330773 h 605921"/>
              <a:gd name="connsiteX27" fmla="*/ 412628 w 552598"/>
              <a:gd name="connsiteY27" fmla="*/ 330773 h 605921"/>
              <a:gd name="connsiteX28" fmla="*/ 391832 w 552598"/>
              <a:gd name="connsiteY28" fmla="*/ 380838 h 605921"/>
              <a:gd name="connsiteX29" fmla="*/ 410215 w 552598"/>
              <a:gd name="connsiteY29" fmla="*/ 399102 h 605921"/>
              <a:gd name="connsiteX30" fmla="*/ 410215 w 552598"/>
              <a:gd name="connsiteY30" fmla="*/ 415326 h 605921"/>
              <a:gd name="connsiteX31" fmla="*/ 388118 w 552598"/>
              <a:gd name="connsiteY31" fmla="*/ 437299 h 605921"/>
              <a:gd name="connsiteX32" fmla="*/ 371963 w 552598"/>
              <a:gd name="connsiteY32" fmla="*/ 437299 h 605921"/>
              <a:gd name="connsiteX33" fmla="*/ 353580 w 552598"/>
              <a:gd name="connsiteY33" fmla="*/ 419035 h 605921"/>
              <a:gd name="connsiteX34" fmla="*/ 303445 w 552598"/>
              <a:gd name="connsiteY34" fmla="*/ 439802 h 605921"/>
              <a:gd name="connsiteX35" fmla="*/ 303445 w 552598"/>
              <a:gd name="connsiteY35" fmla="*/ 465761 h 605921"/>
              <a:gd name="connsiteX36" fmla="*/ 291932 w 552598"/>
              <a:gd name="connsiteY36" fmla="*/ 477257 h 605921"/>
              <a:gd name="connsiteX37" fmla="*/ 260737 w 552598"/>
              <a:gd name="connsiteY37" fmla="*/ 477257 h 605921"/>
              <a:gd name="connsiteX38" fmla="*/ 249224 w 552598"/>
              <a:gd name="connsiteY38" fmla="*/ 465761 h 605921"/>
              <a:gd name="connsiteX39" fmla="*/ 249224 w 552598"/>
              <a:gd name="connsiteY39" fmla="*/ 439802 h 605921"/>
              <a:gd name="connsiteX40" fmla="*/ 199089 w 552598"/>
              <a:gd name="connsiteY40" fmla="*/ 419035 h 605921"/>
              <a:gd name="connsiteX41" fmla="*/ 180799 w 552598"/>
              <a:gd name="connsiteY41" fmla="*/ 437299 h 605921"/>
              <a:gd name="connsiteX42" fmla="*/ 164551 w 552598"/>
              <a:gd name="connsiteY42" fmla="*/ 437299 h 605921"/>
              <a:gd name="connsiteX43" fmla="*/ 142547 w 552598"/>
              <a:gd name="connsiteY43" fmla="*/ 415326 h 605921"/>
              <a:gd name="connsiteX44" fmla="*/ 142547 w 552598"/>
              <a:gd name="connsiteY44" fmla="*/ 399102 h 605921"/>
              <a:gd name="connsiteX45" fmla="*/ 160837 w 552598"/>
              <a:gd name="connsiteY45" fmla="*/ 380838 h 605921"/>
              <a:gd name="connsiteX46" fmla="*/ 140041 w 552598"/>
              <a:gd name="connsiteY46" fmla="*/ 330773 h 605921"/>
              <a:gd name="connsiteX47" fmla="*/ 114044 w 552598"/>
              <a:gd name="connsiteY47" fmla="*/ 330773 h 605921"/>
              <a:gd name="connsiteX48" fmla="*/ 102532 w 552598"/>
              <a:gd name="connsiteY48" fmla="*/ 319277 h 605921"/>
              <a:gd name="connsiteX49" fmla="*/ 102532 w 552598"/>
              <a:gd name="connsiteY49" fmla="*/ 288126 h 605921"/>
              <a:gd name="connsiteX50" fmla="*/ 114044 w 552598"/>
              <a:gd name="connsiteY50" fmla="*/ 276630 h 605921"/>
              <a:gd name="connsiteX51" fmla="*/ 140041 w 552598"/>
              <a:gd name="connsiteY51" fmla="*/ 276630 h 605921"/>
              <a:gd name="connsiteX52" fmla="*/ 160837 w 552598"/>
              <a:gd name="connsiteY52" fmla="*/ 226566 h 605921"/>
              <a:gd name="connsiteX53" fmla="*/ 142547 w 552598"/>
              <a:gd name="connsiteY53" fmla="*/ 208209 h 605921"/>
              <a:gd name="connsiteX54" fmla="*/ 142547 w 552598"/>
              <a:gd name="connsiteY54" fmla="*/ 192077 h 605921"/>
              <a:gd name="connsiteX55" fmla="*/ 164551 w 552598"/>
              <a:gd name="connsiteY55" fmla="*/ 170012 h 605921"/>
              <a:gd name="connsiteX56" fmla="*/ 180799 w 552598"/>
              <a:gd name="connsiteY56" fmla="*/ 170012 h 605921"/>
              <a:gd name="connsiteX57" fmla="*/ 199089 w 552598"/>
              <a:gd name="connsiteY57" fmla="*/ 188369 h 605921"/>
              <a:gd name="connsiteX58" fmla="*/ 249224 w 552598"/>
              <a:gd name="connsiteY58" fmla="*/ 167602 h 605921"/>
              <a:gd name="connsiteX59" fmla="*/ 249224 w 552598"/>
              <a:gd name="connsiteY59" fmla="*/ 141642 h 605921"/>
              <a:gd name="connsiteX60" fmla="*/ 260737 w 552598"/>
              <a:gd name="connsiteY60" fmla="*/ 130146 h 605921"/>
              <a:gd name="connsiteX61" fmla="*/ 438507 w 552598"/>
              <a:gd name="connsiteY61" fmla="*/ 79551 h 605921"/>
              <a:gd name="connsiteX62" fmla="*/ 552598 w 552598"/>
              <a:gd name="connsiteY62" fmla="*/ 302952 h 605921"/>
              <a:gd name="connsiteX63" fmla="*/ 276329 w 552598"/>
              <a:gd name="connsiteY63" fmla="*/ 578821 h 605921"/>
              <a:gd name="connsiteX64" fmla="*/ 276329 w 552598"/>
              <a:gd name="connsiteY64" fmla="*/ 602737 h 605921"/>
              <a:gd name="connsiteX65" fmla="*/ 271316 w 552598"/>
              <a:gd name="connsiteY65" fmla="*/ 605332 h 605921"/>
              <a:gd name="connsiteX66" fmla="*/ 206426 w 552598"/>
              <a:gd name="connsiteY66" fmla="*/ 560837 h 605921"/>
              <a:gd name="connsiteX67" fmla="*/ 206426 w 552598"/>
              <a:gd name="connsiteY67" fmla="*/ 555553 h 605921"/>
              <a:gd name="connsiteX68" fmla="*/ 271316 w 552598"/>
              <a:gd name="connsiteY68" fmla="*/ 511059 h 605921"/>
              <a:gd name="connsiteX69" fmla="*/ 276329 w 552598"/>
              <a:gd name="connsiteY69" fmla="*/ 513654 h 605921"/>
              <a:gd name="connsiteX70" fmla="*/ 276329 w 552598"/>
              <a:gd name="connsiteY70" fmla="*/ 537663 h 605921"/>
              <a:gd name="connsiteX71" fmla="*/ 511381 w 552598"/>
              <a:gd name="connsiteY71" fmla="*/ 302952 h 605921"/>
              <a:gd name="connsiteX72" fmla="*/ 414278 w 552598"/>
              <a:gd name="connsiteY72" fmla="*/ 112830 h 605921"/>
              <a:gd name="connsiteX73" fmla="*/ 281414 w 552598"/>
              <a:gd name="connsiteY73" fmla="*/ 589 h 605921"/>
              <a:gd name="connsiteX74" fmla="*/ 346313 w 552598"/>
              <a:gd name="connsiteY74" fmla="*/ 45086 h 605921"/>
              <a:gd name="connsiteX75" fmla="*/ 346313 w 552598"/>
              <a:gd name="connsiteY75" fmla="*/ 50277 h 605921"/>
              <a:gd name="connsiteX76" fmla="*/ 281414 w 552598"/>
              <a:gd name="connsiteY76" fmla="*/ 94775 h 605921"/>
              <a:gd name="connsiteX77" fmla="*/ 276308 w 552598"/>
              <a:gd name="connsiteY77" fmla="*/ 92179 h 605921"/>
              <a:gd name="connsiteX78" fmla="*/ 276308 w 552598"/>
              <a:gd name="connsiteY78" fmla="*/ 68262 h 605921"/>
              <a:gd name="connsiteX79" fmla="*/ 41223 w 552598"/>
              <a:gd name="connsiteY79" fmla="*/ 303077 h 605921"/>
              <a:gd name="connsiteX80" fmla="*/ 138432 w 552598"/>
              <a:gd name="connsiteY80" fmla="*/ 493302 h 605921"/>
              <a:gd name="connsiteX81" fmla="*/ 114200 w 552598"/>
              <a:gd name="connsiteY81" fmla="*/ 526582 h 605921"/>
              <a:gd name="connsiteX82" fmla="*/ 0 w 552598"/>
              <a:gd name="connsiteY82" fmla="*/ 303077 h 605921"/>
              <a:gd name="connsiteX83" fmla="*/ 276308 w 552598"/>
              <a:gd name="connsiteY83" fmla="*/ 27195 h 605921"/>
              <a:gd name="connsiteX84" fmla="*/ 276308 w 552598"/>
              <a:gd name="connsiteY84" fmla="*/ 3185 h 605921"/>
              <a:gd name="connsiteX85" fmla="*/ 281414 w 552598"/>
              <a:gd name="connsiteY85" fmla="*/ 589 h 6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2598" h="605921">
                <a:moveTo>
                  <a:pt x="257952" y="238897"/>
                </a:moveTo>
                <a:cubicBezTo>
                  <a:pt x="255074" y="238897"/>
                  <a:pt x="252845" y="241122"/>
                  <a:pt x="252845" y="243996"/>
                </a:cubicBezTo>
                <a:lnTo>
                  <a:pt x="252845" y="308986"/>
                </a:lnTo>
                <a:lnTo>
                  <a:pt x="228056" y="308986"/>
                </a:lnTo>
                <a:cubicBezTo>
                  <a:pt x="225364" y="308986"/>
                  <a:pt x="223878" y="311953"/>
                  <a:pt x="225642" y="314085"/>
                </a:cubicBezTo>
                <a:lnTo>
                  <a:pt x="273271" y="372123"/>
                </a:lnTo>
                <a:cubicBezTo>
                  <a:pt x="274849" y="373977"/>
                  <a:pt x="277727" y="373977"/>
                  <a:pt x="279306" y="372123"/>
                </a:cubicBezTo>
                <a:lnTo>
                  <a:pt x="327027" y="314085"/>
                </a:lnTo>
                <a:cubicBezTo>
                  <a:pt x="328605" y="311953"/>
                  <a:pt x="327213" y="308894"/>
                  <a:pt x="324520" y="308986"/>
                </a:cubicBezTo>
                <a:lnTo>
                  <a:pt x="299731" y="308986"/>
                </a:lnTo>
                <a:lnTo>
                  <a:pt x="299731" y="243996"/>
                </a:lnTo>
                <a:cubicBezTo>
                  <a:pt x="299731" y="241122"/>
                  <a:pt x="297503" y="238897"/>
                  <a:pt x="294718" y="238897"/>
                </a:cubicBezTo>
                <a:close/>
                <a:moveTo>
                  <a:pt x="260737" y="130146"/>
                </a:moveTo>
                <a:lnTo>
                  <a:pt x="291932" y="130146"/>
                </a:lnTo>
                <a:cubicBezTo>
                  <a:pt x="298431" y="130146"/>
                  <a:pt x="303445" y="135338"/>
                  <a:pt x="303445" y="141642"/>
                </a:cubicBezTo>
                <a:lnTo>
                  <a:pt x="303445" y="167602"/>
                </a:lnTo>
                <a:cubicBezTo>
                  <a:pt x="321642" y="171125"/>
                  <a:pt x="338632" y="178356"/>
                  <a:pt x="353580" y="188369"/>
                </a:cubicBezTo>
                <a:lnTo>
                  <a:pt x="371963" y="170012"/>
                </a:lnTo>
                <a:cubicBezTo>
                  <a:pt x="376420" y="165562"/>
                  <a:pt x="383661" y="165562"/>
                  <a:pt x="388118" y="170012"/>
                </a:cubicBezTo>
                <a:lnTo>
                  <a:pt x="410215" y="192077"/>
                </a:lnTo>
                <a:cubicBezTo>
                  <a:pt x="414671" y="196528"/>
                  <a:pt x="414671" y="203759"/>
                  <a:pt x="410215" y="208209"/>
                </a:cubicBezTo>
                <a:lnTo>
                  <a:pt x="391832" y="226566"/>
                </a:lnTo>
                <a:cubicBezTo>
                  <a:pt x="401859" y="241400"/>
                  <a:pt x="409100" y="258459"/>
                  <a:pt x="412628" y="276630"/>
                </a:cubicBezTo>
                <a:lnTo>
                  <a:pt x="438625" y="276630"/>
                </a:lnTo>
                <a:cubicBezTo>
                  <a:pt x="445124" y="276630"/>
                  <a:pt x="450137" y="281822"/>
                  <a:pt x="450137" y="288126"/>
                </a:cubicBezTo>
                <a:lnTo>
                  <a:pt x="450137" y="319277"/>
                </a:lnTo>
                <a:cubicBezTo>
                  <a:pt x="450137" y="325674"/>
                  <a:pt x="444938" y="330773"/>
                  <a:pt x="438625" y="330773"/>
                </a:cubicBezTo>
                <a:lnTo>
                  <a:pt x="412628" y="330773"/>
                </a:lnTo>
                <a:cubicBezTo>
                  <a:pt x="409100" y="348945"/>
                  <a:pt x="401859" y="365818"/>
                  <a:pt x="391832" y="380838"/>
                </a:cubicBezTo>
                <a:lnTo>
                  <a:pt x="410215" y="399102"/>
                </a:lnTo>
                <a:cubicBezTo>
                  <a:pt x="414671" y="403552"/>
                  <a:pt x="414671" y="410876"/>
                  <a:pt x="410215" y="415326"/>
                </a:cubicBezTo>
                <a:lnTo>
                  <a:pt x="388118" y="437299"/>
                </a:lnTo>
                <a:cubicBezTo>
                  <a:pt x="383661" y="441749"/>
                  <a:pt x="376420" y="441749"/>
                  <a:pt x="371963" y="437299"/>
                </a:cubicBezTo>
                <a:lnTo>
                  <a:pt x="353580" y="419035"/>
                </a:lnTo>
                <a:cubicBezTo>
                  <a:pt x="338725" y="429047"/>
                  <a:pt x="321642" y="436186"/>
                  <a:pt x="303445" y="439802"/>
                </a:cubicBezTo>
                <a:lnTo>
                  <a:pt x="303445" y="465761"/>
                </a:lnTo>
                <a:cubicBezTo>
                  <a:pt x="303445" y="472158"/>
                  <a:pt x="298246" y="477257"/>
                  <a:pt x="291932" y="477257"/>
                </a:cubicBezTo>
                <a:lnTo>
                  <a:pt x="260737" y="477257"/>
                </a:lnTo>
                <a:cubicBezTo>
                  <a:pt x="254331" y="477257"/>
                  <a:pt x="249224" y="472065"/>
                  <a:pt x="249224" y="465761"/>
                </a:cubicBezTo>
                <a:lnTo>
                  <a:pt x="249224" y="439802"/>
                </a:lnTo>
                <a:cubicBezTo>
                  <a:pt x="231027" y="436186"/>
                  <a:pt x="214130" y="429047"/>
                  <a:pt x="199089" y="419035"/>
                </a:cubicBezTo>
                <a:lnTo>
                  <a:pt x="180799" y="437299"/>
                </a:lnTo>
                <a:cubicBezTo>
                  <a:pt x="176342" y="441749"/>
                  <a:pt x="169008" y="441749"/>
                  <a:pt x="164551" y="437299"/>
                </a:cubicBezTo>
                <a:lnTo>
                  <a:pt x="142547" y="415326"/>
                </a:lnTo>
                <a:cubicBezTo>
                  <a:pt x="138091" y="410876"/>
                  <a:pt x="138091" y="403552"/>
                  <a:pt x="142547" y="399102"/>
                </a:cubicBezTo>
                <a:lnTo>
                  <a:pt x="160837" y="380838"/>
                </a:lnTo>
                <a:cubicBezTo>
                  <a:pt x="150810" y="366004"/>
                  <a:pt x="143661" y="348945"/>
                  <a:pt x="140041" y="330773"/>
                </a:cubicBezTo>
                <a:lnTo>
                  <a:pt x="114044" y="330773"/>
                </a:lnTo>
                <a:cubicBezTo>
                  <a:pt x="107638" y="330773"/>
                  <a:pt x="102532" y="325582"/>
                  <a:pt x="102532" y="319277"/>
                </a:cubicBezTo>
                <a:lnTo>
                  <a:pt x="102532" y="288126"/>
                </a:lnTo>
                <a:cubicBezTo>
                  <a:pt x="102532" y="281636"/>
                  <a:pt x="107731" y="276630"/>
                  <a:pt x="114044" y="276630"/>
                </a:cubicBezTo>
                <a:lnTo>
                  <a:pt x="140041" y="276630"/>
                </a:lnTo>
                <a:cubicBezTo>
                  <a:pt x="143661" y="258459"/>
                  <a:pt x="150810" y="241492"/>
                  <a:pt x="160837" y="226566"/>
                </a:cubicBezTo>
                <a:lnTo>
                  <a:pt x="142547" y="208209"/>
                </a:lnTo>
                <a:cubicBezTo>
                  <a:pt x="138091" y="203759"/>
                  <a:pt x="138091" y="196528"/>
                  <a:pt x="142547" y="192077"/>
                </a:cubicBezTo>
                <a:lnTo>
                  <a:pt x="164551" y="170012"/>
                </a:lnTo>
                <a:cubicBezTo>
                  <a:pt x="169008" y="165562"/>
                  <a:pt x="176342" y="165562"/>
                  <a:pt x="180799" y="170012"/>
                </a:cubicBezTo>
                <a:lnTo>
                  <a:pt x="199089" y="188369"/>
                </a:lnTo>
                <a:cubicBezTo>
                  <a:pt x="213944" y="178356"/>
                  <a:pt x="231027" y="171125"/>
                  <a:pt x="249224" y="167602"/>
                </a:cubicBezTo>
                <a:lnTo>
                  <a:pt x="249224" y="141642"/>
                </a:lnTo>
                <a:cubicBezTo>
                  <a:pt x="249224" y="135153"/>
                  <a:pt x="254424" y="130146"/>
                  <a:pt x="260737" y="130146"/>
                </a:cubicBezTo>
                <a:close/>
                <a:moveTo>
                  <a:pt x="438507" y="79551"/>
                </a:moveTo>
                <a:cubicBezTo>
                  <a:pt x="510081" y="131462"/>
                  <a:pt x="552598" y="214890"/>
                  <a:pt x="552598" y="302952"/>
                </a:cubicBezTo>
                <a:cubicBezTo>
                  <a:pt x="552598" y="455069"/>
                  <a:pt x="428760" y="578821"/>
                  <a:pt x="276329" y="578821"/>
                </a:cubicBezTo>
                <a:lnTo>
                  <a:pt x="276329" y="602737"/>
                </a:lnTo>
                <a:cubicBezTo>
                  <a:pt x="276329" y="605332"/>
                  <a:pt x="273358" y="606815"/>
                  <a:pt x="271316" y="605332"/>
                </a:cubicBezTo>
                <a:lnTo>
                  <a:pt x="206426" y="560837"/>
                </a:lnTo>
                <a:cubicBezTo>
                  <a:pt x="204569" y="559539"/>
                  <a:pt x="204569" y="556759"/>
                  <a:pt x="206426" y="555553"/>
                </a:cubicBezTo>
                <a:lnTo>
                  <a:pt x="271316" y="511059"/>
                </a:lnTo>
                <a:cubicBezTo>
                  <a:pt x="273544" y="509575"/>
                  <a:pt x="276329" y="511059"/>
                  <a:pt x="276329" y="513654"/>
                </a:cubicBezTo>
                <a:lnTo>
                  <a:pt x="276329" y="537663"/>
                </a:lnTo>
                <a:cubicBezTo>
                  <a:pt x="405923" y="537663"/>
                  <a:pt x="511381" y="432358"/>
                  <a:pt x="511381" y="302952"/>
                </a:cubicBezTo>
                <a:cubicBezTo>
                  <a:pt x="511381" y="228053"/>
                  <a:pt x="475176" y="156954"/>
                  <a:pt x="414278" y="112830"/>
                </a:cubicBezTo>
                <a:close/>
                <a:moveTo>
                  <a:pt x="281414" y="589"/>
                </a:moveTo>
                <a:lnTo>
                  <a:pt x="346313" y="45086"/>
                </a:lnTo>
                <a:cubicBezTo>
                  <a:pt x="348170" y="46384"/>
                  <a:pt x="348170" y="49072"/>
                  <a:pt x="346313" y="50277"/>
                </a:cubicBezTo>
                <a:lnTo>
                  <a:pt x="281414" y="94775"/>
                </a:lnTo>
                <a:cubicBezTo>
                  <a:pt x="279186" y="96258"/>
                  <a:pt x="276308" y="94775"/>
                  <a:pt x="276308" y="92179"/>
                </a:cubicBezTo>
                <a:lnTo>
                  <a:pt x="276308" y="68262"/>
                </a:lnTo>
                <a:cubicBezTo>
                  <a:pt x="146695" y="68262"/>
                  <a:pt x="41223" y="173665"/>
                  <a:pt x="41223" y="303077"/>
                </a:cubicBezTo>
                <a:cubicBezTo>
                  <a:pt x="41223" y="377980"/>
                  <a:pt x="77526" y="449176"/>
                  <a:pt x="138432" y="493302"/>
                </a:cubicBezTo>
                <a:lnTo>
                  <a:pt x="114200" y="526582"/>
                </a:lnTo>
                <a:cubicBezTo>
                  <a:pt x="42709" y="474762"/>
                  <a:pt x="0" y="391237"/>
                  <a:pt x="0" y="303077"/>
                </a:cubicBezTo>
                <a:cubicBezTo>
                  <a:pt x="0" y="150953"/>
                  <a:pt x="123948" y="27195"/>
                  <a:pt x="276308" y="27195"/>
                </a:cubicBezTo>
                <a:lnTo>
                  <a:pt x="276308" y="3185"/>
                </a:lnTo>
                <a:cubicBezTo>
                  <a:pt x="276308" y="589"/>
                  <a:pt x="279279" y="-894"/>
                  <a:pt x="281414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34" name="椭圆 30"/>
          <p:cNvSpPr/>
          <p:nvPr/>
        </p:nvSpPr>
        <p:spPr>
          <a:xfrm>
            <a:off x="7741262" y="3909572"/>
            <a:ext cx="369561" cy="444010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2710886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55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1"/>
          <a:stretch/>
        </p:blipFill>
        <p:spPr>
          <a:xfrm>
            <a:off x="0" y="3973985"/>
            <a:ext cx="12192000" cy="28905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76"/>
          <a:stretch/>
        </p:blipFill>
        <p:spPr>
          <a:xfrm>
            <a:off x="4251354" y="-1"/>
            <a:ext cx="3224833" cy="264885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958714" y="417333"/>
            <a:ext cx="181011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innerShdw blurRad="63500" dist="152400" dir="13500000">
                    <a:srgbClr val="FFFF00">
                      <a:alpha val="50000"/>
                    </a:srgbClr>
                  </a:innerShdw>
                </a:effectLst>
                <a:latin typeface="07NikumaruFont" panose="02000900000000000000" pitchFamily="50" charset="-128"/>
                <a:ea typeface="07NikumaruFont" panose="02000900000000000000" pitchFamily="50" charset="-128"/>
              </a:rPr>
              <a:t>04</a:t>
            </a:r>
            <a:endParaRPr lang="zh-CN" altLang="en-US" sz="9600" dirty="0">
              <a:gradFill>
                <a:gsLst>
                  <a:gs pos="0">
                    <a:srgbClr val="FF9409"/>
                  </a:gs>
                  <a:gs pos="100000">
                    <a:srgbClr val="FFC000"/>
                  </a:gs>
                </a:gsLst>
                <a:lin ang="5400000" scaled="1"/>
              </a:gradFill>
              <a:effectLst>
                <a:innerShdw blurRad="63500" dist="152400" dir="13500000">
                  <a:srgbClr val="FFFF00">
                    <a:alpha val="50000"/>
                  </a:srgbClr>
                </a:innerShdw>
              </a:effectLst>
              <a:latin typeface="07NikumaruFont" panose="02000900000000000000" pitchFamily="50" charset="-128"/>
              <a:ea typeface="07NikumaruFont" panose="02000900000000000000" pitchFamily="5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4229" y="2653386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773714" y="3681597"/>
            <a:ext cx="46445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此处添加详细文本描述，建议与标题相关并符合整体语言风格，语言描述尽量简洁生动……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8712" y="4366699"/>
            <a:ext cx="1810112" cy="18710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57" y="32900"/>
            <a:ext cx="1295400" cy="56483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955" y="32900"/>
            <a:ext cx="12954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77920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059349" y="1660769"/>
            <a:ext cx="2133601" cy="3433504"/>
            <a:chOff x="1333500" y="2082800"/>
            <a:chExt cx="2133601" cy="3433504"/>
          </a:xfrm>
        </p:grpSpPr>
        <p:sp>
          <p:nvSpPr>
            <p:cNvPr id="6" name="矩形 5"/>
            <p:cNvSpPr/>
            <p:nvPr/>
          </p:nvSpPr>
          <p:spPr>
            <a:xfrm>
              <a:off x="1333500" y="2095500"/>
              <a:ext cx="2133600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333500" y="4930516"/>
              <a:ext cx="2133600" cy="585788"/>
            </a:xfrm>
            <a:prstGeom prst="triangl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333500" y="2082800"/>
              <a:ext cx="2133600" cy="3433504"/>
            </a:xfrm>
            <a:prstGeom prst="rect">
              <a:avLst/>
            </a:prstGeom>
            <a:noFill/>
            <a:ln>
              <a:solidFill>
                <a:srgbClr val="FF94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33500" y="2171184"/>
              <a:ext cx="2133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98599" y="2883367"/>
              <a:ext cx="1803401" cy="13203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200</a:t>
              </a: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5</a:t>
              </a: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分钟之内。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7" name="椭圆 22"/>
            <p:cNvSpPr/>
            <p:nvPr/>
          </p:nvSpPr>
          <p:spPr>
            <a:xfrm>
              <a:off x="2146298" y="4159565"/>
              <a:ext cx="508002" cy="503400"/>
            </a:xfrm>
            <a:custGeom>
              <a:avLst/>
              <a:gdLst>
                <a:gd name="T0" fmla="*/ 6848 w 6914"/>
                <a:gd name="T1" fmla="*/ 2638 h 6861"/>
                <a:gd name="T2" fmla="*/ 6360 w 6914"/>
                <a:gd name="T3" fmla="*/ 2276 h 6861"/>
                <a:gd name="T4" fmla="*/ 4507 w 6914"/>
                <a:gd name="T5" fmla="*/ 2276 h 6861"/>
                <a:gd name="T6" fmla="*/ 3944 w 6914"/>
                <a:gd name="T7" fmla="*/ 360 h 6861"/>
                <a:gd name="T8" fmla="*/ 3459 w 6914"/>
                <a:gd name="T9" fmla="*/ 0 h 6861"/>
                <a:gd name="T10" fmla="*/ 2970 w 6914"/>
                <a:gd name="T11" fmla="*/ 357 h 6861"/>
                <a:gd name="T12" fmla="*/ 2389 w 6914"/>
                <a:gd name="T13" fmla="*/ 2276 h 6861"/>
                <a:gd name="T14" fmla="*/ 554 w 6914"/>
                <a:gd name="T15" fmla="*/ 2276 h 6861"/>
                <a:gd name="T16" fmla="*/ 65 w 6914"/>
                <a:gd name="T17" fmla="*/ 2639 h 6861"/>
                <a:gd name="T18" fmla="*/ 266 w 6914"/>
                <a:gd name="T19" fmla="*/ 3207 h 6861"/>
                <a:gd name="T20" fmla="*/ 1767 w 6914"/>
                <a:gd name="T21" fmla="*/ 4329 h 6861"/>
                <a:gd name="T22" fmla="*/ 1186 w 6914"/>
                <a:gd name="T23" fmla="*/ 6162 h 6861"/>
                <a:gd name="T24" fmla="*/ 1382 w 6914"/>
                <a:gd name="T25" fmla="*/ 6736 h 6861"/>
                <a:gd name="T26" fmla="*/ 1983 w 6914"/>
                <a:gd name="T27" fmla="*/ 6722 h 6861"/>
                <a:gd name="T28" fmla="*/ 3119 w 6914"/>
                <a:gd name="T29" fmla="*/ 5944 h 6861"/>
                <a:gd name="T30" fmla="*/ 3149 w 6914"/>
                <a:gd name="T31" fmla="*/ 5786 h 6861"/>
                <a:gd name="T32" fmla="*/ 2991 w 6914"/>
                <a:gd name="T33" fmla="*/ 5757 h 6861"/>
                <a:gd name="T34" fmla="*/ 1848 w 6914"/>
                <a:gd name="T35" fmla="*/ 6539 h 6861"/>
                <a:gd name="T36" fmla="*/ 1512 w 6914"/>
                <a:gd name="T37" fmla="*/ 6549 h 6861"/>
                <a:gd name="T38" fmla="*/ 1403 w 6914"/>
                <a:gd name="T39" fmla="*/ 6231 h 6861"/>
                <a:gd name="T40" fmla="*/ 2008 w 6914"/>
                <a:gd name="T41" fmla="*/ 4321 h 6861"/>
                <a:gd name="T42" fmla="*/ 1968 w 6914"/>
                <a:gd name="T43" fmla="*/ 4195 h 6861"/>
                <a:gd name="T44" fmla="*/ 397 w 6914"/>
                <a:gd name="T45" fmla="*/ 3021 h 6861"/>
                <a:gd name="T46" fmla="*/ 283 w 6914"/>
                <a:gd name="T47" fmla="*/ 2704 h 6861"/>
                <a:gd name="T48" fmla="*/ 554 w 6914"/>
                <a:gd name="T49" fmla="*/ 2504 h 6861"/>
                <a:gd name="T50" fmla="*/ 2473 w 6914"/>
                <a:gd name="T51" fmla="*/ 2504 h 6861"/>
                <a:gd name="T52" fmla="*/ 2582 w 6914"/>
                <a:gd name="T53" fmla="*/ 2423 h 6861"/>
                <a:gd name="T54" fmla="*/ 3187 w 6914"/>
                <a:gd name="T55" fmla="*/ 425 h 6861"/>
                <a:gd name="T56" fmla="*/ 3458 w 6914"/>
                <a:gd name="T57" fmla="*/ 228 h 6861"/>
                <a:gd name="T58" fmla="*/ 3727 w 6914"/>
                <a:gd name="T59" fmla="*/ 426 h 6861"/>
                <a:gd name="T60" fmla="*/ 4313 w 6914"/>
                <a:gd name="T61" fmla="*/ 2422 h 6861"/>
                <a:gd name="T62" fmla="*/ 4422 w 6914"/>
                <a:gd name="T63" fmla="*/ 2504 h 6861"/>
                <a:gd name="T64" fmla="*/ 6360 w 6914"/>
                <a:gd name="T65" fmla="*/ 2504 h 6861"/>
                <a:gd name="T66" fmla="*/ 6631 w 6914"/>
                <a:gd name="T67" fmla="*/ 2704 h 6861"/>
                <a:gd name="T68" fmla="*/ 6512 w 6914"/>
                <a:gd name="T69" fmla="*/ 3025 h 6861"/>
                <a:gd name="T70" fmla="*/ 4946 w 6914"/>
                <a:gd name="T71" fmla="*/ 4195 h 6861"/>
                <a:gd name="T72" fmla="*/ 4906 w 6914"/>
                <a:gd name="T73" fmla="*/ 4321 h 6861"/>
                <a:gd name="T74" fmla="*/ 5510 w 6914"/>
                <a:gd name="T75" fmla="*/ 6231 h 6861"/>
                <a:gd name="T76" fmla="*/ 5402 w 6914"/>
                <a:gd name="T77" fmla="*/ 6549 h 6861"/>
                <a:gd name="T78" fmla="*/ 5059 w 6914"/>
                <a:gd name="T79" fmla="*/ 6534 h 6861"/>
                <a:gd name="T80" fmla="*/ 3182 w 6914"/>
                <a:gd name="T81" fmla="*/ 5254 h 6861"/>
                <a:gd name="T82" fmla="*/ 3024 w 6914"/>
                <a:gd name="T83" fmla="*/ 5284 h 6861"/>
                <a:gd name="T84" fmla="*/ 3054 w 6914"/>
                <a:gd name="T85" fmla="*/ 5442 h 6861"/>
                <a:gd name="T86" fmla="*/ 4925 w 6914"/>
                <a:gd name="T87" fmla="*/ 6717 h 6861"/>
                <a:gd name="T88" fmla="*/ 5241 w 6914"/>
                <a:gd name="T89" fmla="*/ 6827 h 6861"/>
                <a:gd name="T90" fmla="*/ 5531 w 6914"/>
                <a:gd name="T91" fmla="*/ 6736 h 6861"/>
                <a:gd name="T92" fmla="*/ 5727 w 6914"/>
                <a:gd name="T93" fmla="*/ 6162 h 6861"/>
                <a:gd name="T94" fmla="*/ 5147 w 6914"/>
                <a:gd name="T95" fmla="*/ 4329 h 6861"/>
                <a:gd name="T96" fmla="*/ 6643 w 6914"/>
                <a:gd name="T97" fmla="*/ 3211 h 6861"/>
                <a:gd name="T98" fmla="*/ 6848 w 6914"/>
                <a:gd name="T99" fmla="*/ 2638 h 6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14" h="6861">
                  <a:moveTo>
                    <a:pt x="6848" y="2638"/>
                  </a:moveTo>
                  <a:cubicBezTo>
                    <a:pt x="6783" y="2422"/>
                    <a:pt x="6586" y="2276"/>
                    <a:pt x="6360" y="2276"/>
                  </a:cubicBezTo>
                  <a:lnTo>
                    <a:pt x="4507" y="2276"/>
                  </a:lnTo>
                  <a:lnTo>
                    <a:pt x="3944" y="360"/>
                  </a:lnTo>
                  <a:cubicBezTo>
                    <a:pt x="3878" y="146"/>
                    <a:pt x="3683" y="1"/>
                    <a:pt x="3459" y="0"/>
                  </a:cubicBezTo>
                  <a:cubicBezTo>
                    <a:pt x="3234" y="0"/>
                    <a:pt x="3038" y="143"/>
                    <a:pt x="2970" y="357"/>
                  </a:cubicBezTo>
                  <a:lnTo>
                    <a:pt x="2389" y="2276"/>
                  </a:lnTo>
                  <a:lnTo>
                    <a:pt x="554" y="2276"/>
                  </a:lnTo>
                  <a:cubicBezTo>
                    <a:pt x="327" y="2276"/>
                    <a:pt x="131" y="2422"/>
                    <a:pt x="65" y="2639"/>
                  </a:cubicBezTo>
                  <a:cubicBezTo>
                    <a:pt x="0" y="2855"/>
                    <a:pt x="82" y="3085"/>
                    <a:pt x="266" y="3207"/>
                  </a:cubicBezTo>
                  <a:lnTo>
                    <a:pt x="1767" y="4329"/>
                  </a:lnTo>
                  <a:lnTo>
                    <a:pt x="1186" y="6162"/>
                  </a:lnTo>
                  <a:cubicBezTo>
                    <a:pt x="1118" y="6377"/>
                    <a:pt x="1196" y="6608"/>
                    <a:pt x="1382" y="6736"/>
                  </a:cubicBezTo>
                  <a:cubicBezTo>
                    <a:pt x="1562" y="6861"/>
                    <a:pt x="1823" y="6849"/>
                    <a:pt x="1983" y="6722"/>
                  </a:cubicBezTo>
                  <a:lnTo>
                    <a:pt x="3119" y="5944"/>
                  </a:lnTo>
                  <a:cubicBezTo>
                    <a:pt x="3171" y="5909"/>
                    <a:pt x="3184" y="5838"/>
                    <a:pt x="3149" y="5786"/>
                  </a:cubicBezTo>
                  <a:cubicBezTo>
                    <a:pt x="3113" y="5735"/>
                    <a:pt x="3043" y="5721"/>
                    <a:pt x="2991" y="5757"/>
                  </a:cubicBezTo>
                  <a:lnTo>
                    <a:pt x="1848" y="6539"/>
                  </a:lnTo>
                  <a:cubicBezTo>
                    <a:pt x="1753" y="6614"/>
                    <a:pt x="1611" y="6618"/>
                    <a:pt x="1512" y="6549"/>
                  </a:cubicBezTo>
                  <a:cubicBezTo>
                    <a:pt x="1409" y="6478"/>
                    <a:pt x="1365" y="6350"/>
                    <a:pt x="1403" y="6231"/>
                  </a:cubicBezTo>
                  <a:lnTo>
                    <a:pt x="2008" y="4321"/>
                  </a:lnTo>
                  <a:cubicBezTo>
                    <a:pt x="2023" y="4275"/>
                    <a:pt x="2006" y="4224"/>
                    <a:pt x="1968" y="4195"/>
                  </a:cubicBezTo>
                  <a:lnTo>
                    <a:pt x="397" y="3021"/>
                  </a:lnTo>
                  <a:cubicBezTo>
                    <a:pt x="293" y="2952"/>
                    <a:pt x="247" y="2825"/>
                    <a:pt x="283" y="2704"/>
                  </a:cubicBezTo>
                  <a:cubicBezTo>
                    <a:pt x="319" y="2584"/>
                    <a:pt x="428" y="2504"/>
                    <a:pt x="554" y="2504"/>
                  </a:cubicBezTo>
                  <a:lnTo>
                    <a:pt x="2473" y="2504"/>
                  </a:lnTo>
                  <a:cubicBezTo>
                    <a:pt x="2523" y="2504"/>
                    <a:pt x="2567" y="2471"/>
                    <a:pt x="2582" y="2423"/>
                  </a:cubicBezTo>
                  <a:lnTo>
                    <a:pt x="3187" y="425"/>
                  </a:lnTo>
                  <a:cubicBezTo>
                    <a:pt x="3225" y="307"/>
                    <a:pt x="3334" y="228"/>
                    <a:pt x="3458" y="228"/>
                  </a:cubicBezTo>
                  <a:cubicBezTo>
                    <a:pt x="3582" y="229"/>
                    <a:pt x="3690" y="309"/>
                    <a:pt x="3727" y="426"/>
                  </a:cubicBezTo>
                  <a:lnTo>
                    <a:pt x="4313" y="2422"/>
                  </a:lnTo>
                  <a:cubicBezTo>
                    <a:pt x="4327" y="2470"/>
                    <a:pt x="4372" y="2504"/>
                    <a:pt x="4422" y="2504"/>
                  </a:cubicBezTo>
                  <a:lnTo>
                    <a:pt x="6360" y="2504"/>
                  </a:lnTo>
                  <a:cubicBezTo>
                    <a:pt x="6485" y="2504"/>
                    <a:pt x="6594" y="2584"/>
                    <a:pt x="6631" y="2704"/>
                  </a:cubicBezTo>
                  <a:cubicBezTo>
                    <a:pt x="6667" y="2825"/>
                    <a:pt x="6621" y="2952"/>
                    <a:pt x="6512" y="3025"/>
                  </a:cubicBezTo>
                  <a:lnTo>
                    <a:pt x="4946" y="4195"/>
                  </a:lnTo>
                  <a:cubicBezTo>
                    <a:pt x="4907" y="4224"/>
                    <a:pt x="4891" y="4275"/>
                    <a:pt x="4906" y="4321"/>
                  </a:cubicBezTo>
                  <a:lnTo>
                    <a:pt x="5510" y="6231"/>
                  </a:lnTo>
                  <a:cubicBezTo>
                    <a:pt x="5549" y="6350"/>
                    <a:pt x="5505" y="6478"/>
                    <a:pt x="5402" y="6549"/>
                  </a:cubicBezTo>
                  <a:cubicBezTo>
                    <a:pt x="5303" y="6618"/>
                    <a:pt x="5167" y="6618"/>
                    <a:pt x="5059" y="6534"/>
                  </a:cubicBezTo>
                  <a:lnTo>
                    <a:pt x="3182" y="5254"/>
                  </a:lnTo>
                  <a:cubicBezTo>
                    <a:pt x="3130" y="5219"/>
                    <a:pt x="3059" y="5232"/>
                    <a:pt x="3024" y="5284"/>
                  </a:cubicBezTo>
                  <a:cubicBezTo>
                    <a:pt x="2988" y="5336"/>
                    <a:pt x="3002" y="5407"/>
                    <a:pt x="3054" y="5442"/>
                  </a:cubicBezTo>
                  <a:lnTo>
                    <a:pt x="4925" y="6717"/>
                  </a:lnTo>
                  <a:cubicBezTo>
                    <a:pt x="5014" y="6788"/>
                    <a:pt x="5127" y="6827"/>
                    <a:pt x="5241" y="6827"/>
                  </a:cubicBezTo>
                  <a:cubicBezTo>
                    <a:pt x="5345" y="6827"/>
                    <a:pt x="5446" y="6796"/>
                    <a:pt x="5531" y="6736"/>
                  </a:cubicBezTo>
                  <a:cubicBezTo>
                    <a:pt x="5717" y="6608"/>
                    <a:pt x="5796" y="6377"/>
                    <a:pt x="5727" y="6162"/>
                  </a:cubicBezTo>
                  <a:lnTo>
                    <a:pt x="5147" y="4329"/>
                  </a:lnTo>
                  <a:lnTo>
                    <a:pt x="6643" y="3211"/>
                  </a:lnTo>
                  <a:cubicBezTo>
                    <a:pt x="6831" y="3085"/>
                    <a:pt x="6914" y="2855"/>
                    <a:pt x="6848" y="263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75128" y="1233473"/>
            <a:ext cx="2664652" cy="4288096"/>
            <a:chOff x="3797299" y="2082800"/>
            <a:chExt cx="2133601" cy="3433504"/>
          </a:xfrm>
        </p:grpSpPr>
        <p:sp>
          <p:nvSpPr>
            <p:cNvPr id="7" name="矩形 6"/>
            <p:cNvSpPr/>
            <p:nvPr/>
          </p:nvSpPr>
          <p:spPr>
            <a:xfrm>
              <a:off x="3797300" y="2086113"/>
              <a:ext cx="2133600" cy="4953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797300" y="4930516"/>
              <a:ext cx="2133600" cy="58578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797300" y="2082800"/>
              <a:ext cx="2133600" cy="343350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97299" y="2171184"/>
              <a:ext cx="2133601" cy="2957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62398" y="2883367"/>
              <a:ext cx="1803401" cy="9980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200</a:t>
              </a: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5</a:t>
              </a: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分钟之内。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8" name="椭圆 23"/>
            <p:cNvSpPr/>
            <p:nvPr/>
          </p:nvSpPr>
          <p:spPr>
            <a:xfrm>
              <a:off x="4610097" y="4176699"/>
              <a:ext cx="508002" cy="469133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604365" y="1660769"/>
            <a:ext cx="2133601" cy="3433504"/>
            <a:chOff x="1333500" y="2082800"/>
            <a:chExt cx="2133601" cy="3433504"/>
          </a:xfrm>
        </p:grpSpPr>
        <p:sp>
          <p:nvSpPr>
            <p:cNvPr id="39" name="矩形 38"/>
            <p:cNvSpPr/>
            <p:nvPr/>
          </p:nvSpPr>
          <p:spPr>
            <a:xfrm>
              <a:off x="1333500" y="2095500"/>
              <a:ext cx="2133600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>
              <a:off x="1333500" y="4930516"/>
              <a:ext cx="2133600" cy="585788"/>
            </a:xfrm>
            <a:prstGeom prst="triangl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333500" y="2082800"/>
              <a:ext cx="2133600" cy="3433504"/>
            </a:xfrm>
            <a:prstGeom prst="rect">
              <a:avLst/>
            </a:prstGeom>
            <a:noFill/>
            <a:ln>
              <a:solidFill>
                <a:srgbClr val="FF94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33500" y="2171184"/>
              <a:ext cx="2133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498599" y="2883367"/>
              <a:ext cx="1803401" cy="13203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200</a:t>
              </a: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5</a:t>
              </a: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分钟之内。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44" name="椭圆 22"/>
            <p:cNvSpPr/>
            <p:nvPr/>
          </p:nvSpPr>
          <p:spPr>
            <a:xfrm>
              <a:off x="2146298" y="4159565"/>
              <a:ext cx="508002" cy="503400"/>
            </a:xfrm>
            <a:custGeom>
              <a:avLst/>
              <a:gdLst>
                <a:gd name="T0" fmla="*/ 6848 w 6914"/>
                <a:gd name="T1" fmla="*/ 2638 h 6861"/>
                <a:gd name="T2" fmla="*/ 6360 w 6914"/>
                <a:gd name="T3" fmla="*/ 2276 h 6861"/>
                <a:gd name="T4" fmla="*/ 4507 w 6914"/>
                <a:gd name="T5" fmla="*/ 2276 h 6861"/>
                <a:gd name="T6" fmla="*/ 3944 w 6914"/>
                <a:gd name="T7" fmla="*/ 360 h 6861"/>
                <a:gd name="T8" fmla="*/ 3459 w 6914"/>
                <a:gd name="T9" fmla="*/ 0 h 6861"/>
                <a:gd name="T10" fmla="*/ 2970 w 6914"/>
                <a:gd name="T11" fmla="*/ 357 h 6861"/>
                <a:gd name="T12" fmla="*/ 2389 w 6914"/>
                <a:gd name="T13" fmla="*/ 2276 h 6861"/>
                <a:gd name="T14" fmla="*/ 554 w 6914"/>
                <a:gd name="T15" fmla="*/ 2276 h 6861"/>
                <a:gd name="T16" fmla="*/ 65 w 6914"/>
                <a:gd name="T17" fmla="*/ 2639 h 6861"/>
                <a:gd name="T18" fmla="*/ 266 w 6914"/>
                <a:gd name="T19" fmla="*/ 3207 h 6861"/>
                <a:gd name="T20" fmla="*/ 1767 w 6914"/>
                <a:gd name="T21" fmla="*/ 4329 h 6861"/>
                <a:gd name="T22" fmla="*/ 1186 w 6914"/>
                <a:gd name="T23" fmla="*/ 6162 h 6861"/>
                <a:gd name="T24" fmla="*/ 1382 w 6914"/>
                <a:gd name="T25" fmla="*/ 6736 h 6861"/>
                <a:gd name="T26" fmla="*/ 1983 w 6914"/>
                <a:gd name="T27" fmla="*/ 6722 h 6861"/>
                <a:gd name="T28" fmla="*/ 3119 w 6914"/>
                <a:gd name="T29" fmla="*/ 5944 h 6861"/>
                <a:gd name="T30" fmla="*/ 3149 w 6914"/>
                <a:gd name="T31" fmla="*/ 5786 h 6861"/>
                <a:gd name="T32" fmla="*/ 2991 w 6914"/>
                <a:gd name="T33" fmla="*/ 5757 h 6861"/>
                <a:gd name="T34" fmla="*/ 1848 w 6914"/>
                <a:gd name="T35" fmla="*/ 6539 h 6861"/>
                <a:gd name="T36" fmla="*/ 1512 w 6914"/>
                <a:gd name="T37" fmla="*/ 6549 h 6861"/>
                <a:gd name="T38" fmla="*/ 1403 w 6914"/>
                <a:gd name="T39" fmla="*/ 6231 h 6861"/>
                <a:gd name="T40" fmla="*/ 2008 w 6914"/>
                <a:gd name="T41" fmla="*/ 4321 h 6861"/>
                <a:gd name="T42" fmla="*/ 1968 w 6914"/>
                <a:gd name="T43" fmla="*/ 4195 h 6861"/>
                <a:gd name="T44" fmla="*/ 397 w 6914"/>
                <a:gd name="T45" fmla="*/ 3021 h 6861"/>
                <a:gd name="T46" fmla="*/ 283 w 6914"/>
                <a:gd name="T47" fmla="*/ 2704 h 6861"/>
                <a:gd name="T48" fmla="*/ 554 w 6914"/>
                <a:gd name="T49" fmla="*/ 2504 h 6861"/>
                <a:gd name="T50" fmla="*/ 2473 w 6914"/>
                <a:gd name="T51" fmla="*/ 2504 h 6861"/>
                <a:gd name="T52" fmla="*/ 2582 w 6914"/>
                <a:gd name="T53" fmla="*/ 2423 h 6861"/>
                <a:gd name="T54" fmla="*/ 3187 w 6914"/>
                <a:gd name="T55" fmla="*/ 425 h 6861"/>
                <a:gd name="T56" fmla="*/ 3458 w 6914"/>
                <a:gd name="T57" fmla="*/ 228 h 6861"/>
                <a:gd name="T58" fmla="*/ 3727 w 6914"/>
                <a:gd name="T59" fmla="*/ 426 h 6861"/>
                <a:gd name="T60" fmla="*/ 4313 w 6914"/>
                <a:gd name="T61" fmla="*/ 2422 h 6861"/>
                <a:gd name="T62" fmla="*/ 4422 w 6914"/>
                <a:gd name="T63" fmla="*/ 2504 h 6861"/>
                <a:gd name="T64" fmla="*/ 6360 w 6914"/>
                <a:gd name="T65" fmla="*/ 2504 h 6861"/>
                <a:gd name="T66" fmla="*/ 6631 w 6914"/>
                <a:gd name="T67" fmla="*/ 2704 h 6861"/>
                <a:gd name="T68" fmla="*/ 6512 w 6914"/>
                <a:gd name="T69" fmla="*/ 3025 h 6861"/>
                <a:gd name="T70" fmla="*/ 4946 w 6914"/>
                <a:gd name="T71" fmla="*/ 4195 h 6861"/>
                <a:gd name="T72" fmla="*/ 4906 w 6914"/>
                <a:gd name="T73" fmla="*/ 4321 h 6861"/>
                <a:gd name="T74" fmla="*/ 5510 w 6914"/>
                <a:gd name="T75" fmla="*/ 6231 h 6861"/>
                <a:gd name="T76" fmla="*/ 5402 w 6914"/>
                <a:gd name="T77" fmla="*/ 6549 h 6861"/>
                <a:gd name="T78" fmla="*/ 5059 w 6914"/>
                <a:gd name="T79" fmla="*/ 6534 h 6861"/>
                <a:gd name="T80" fmla="*/ 3182 w 6914"/>
                <a:gd name="T81" fmla="*/ 5254 h 6861"/>
                <a:gd name="T82" fmla="*/ 3024 w 6914"/>
                <a:gd name="T83" fmla="*/ 5284 h 6861"/>
                <a:gd name="T84" fmla="*/ 3054 w 6914"/>
                <a:gd name="T85" fmla="*/ 5442 h 6861"/>
                <a:gd name="T86" fmla="*/ 4925 w 6914"/>
                <a:gd name="T87" fmla="*/ 6717 h 6861"/>
                <a:gd name="T88" fmla="*/ 5241 w 6914"/>
                <a:gd name="T89" fmla="*/ 6827 h 6861"/>
                <a:gd name="T90" fmla="*/ 5531 w 6914"/>
                <a:gd name="T91" fmla="*/ 6736 h 6861"/>
                <a:gd name="T92" fmla="*/ 5727 w 6914"/>
                <a:gd name="T93" fmla="*/ 6162 h 6861"/>
                <a:gd name="T94" fmla="*/ 5147 w 6914"/>
                <a:gd name="T95" fmla="*/ 4329 h 6861"/>
                <a:gd name="T96" fmla="*/ 6643 w 6914"/>
                <a:gd name="T97" fmla="*/ 3211 h 6861"/>
                <a:gd name="T98" fmla="*/ 6848 w 6914"/>
                <a:gd name="T99" fmla="*/ 2638 h 6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14" h="6861">
                  <a:moveTo>
                    <a:pt x="6848" y="2638"/>
                  </a:moveTo>
                  <a:cubicBezTo>
                    <a:pt x="6783" y="2422"/>
                    <a:pt x="6586" y="2276"/>
                    <a:pt x="6360" y="2276"/>
                  </a:cubicBezTo>
                  <a:lnTo>
                    <a:pt x="4507" y="2276"/>
                  </a:lnTo>
                  <a:lnTo>
                    <a:pt x="3944" y="360"/>
                  </a:lnTo>
                  <a:cubicBezTo>
                    <a:pt x="3878" y="146"/>
                    <a:pt x="3683" y="1"/>
                    <a:pt x="3459" y="0"/>
                  </a:cubicBezTo>
                  <a:cubicBezTo>
                    <a:pt x="3234" y="0"/>
                    <a:pt x="3038" y="143"/>
                    <a:pt x="2970" y="357"/>
                  </a:cubicBezTo>
                  <a:lnTo>
                    <a:pt x="2389" y="2276"/>
                  </a:lnTo>
                  <a:lnTo>
                    <a:pt x="554" y="2276"/>
                  </a:lnTo>
                  <a:cubicBezTo>
                    <a:pt x="327" y="2276"/>
                    <a:pt x="131" y="2422"/>
                    <a:pt x="65" y="2639"/>
                  </a:cubicBezTo>
                  <a:cubicBezTo>
                    <a:pt x="0" y="2855"/>
                    <a:pt x="82" y="3085"/>
                    <a:pt x="266" y="3207"/>
                  </a:cubicBezTo>
                  <a:lnTo>
                    <a:pt x="1767" y="4329"/>
                  </a:lnTo>
                  <a:lnTo>
                    <a:pt x="1186" y="6162"/>
                  </a:lnTo>
                  <a:cubicBezTo>
                    <a:pt x="1118" y="6377"/>
                    <a:pt x="1196" y="6608"/>
                    <a:pt x="1382" y="6736"/>
                  </a:cubicBezTo>
                  <a:cubicBezTo>
                    <a:pt x="1562" y="6861"/>
                    <a:pt x="1823" y="6849"/>
                    <a:pt x="1983" y="6722"/>
                  </a:cubicBezTo>
                  <a:lnTo>
                    <a:pt x="3119" y="5944"/>
                  </a:lnTo>
                  <a:cubicBezTo>
                    <a:pt x="3171" y="5909"/>
                    <a:pt x="3184" y="5838"/>
                    <a:pt x="3149" y="5786"/>
                  </a:cubicBezTo>
                  <a:cubicBezTo>
                    <a:pt x="3113" y="5735"/>
                    <a:pt x="3043" y="5721"/>
                    <a:pt x="2991" y="5757"/>
                  </a:cubicBezTo>
                  <a:lnTo>
                    <a:pt x="1848" y="6539"/>
                  </a:lnTo>
                  <a:cubicBezTo>
                    <a:pt x="1753" y="6614"/>
                    <a:pt x="1611" y="6618"/>
                    <a:pt x="1512" y="6549"/>
                  </a:cubicBezTo>
                  <a:cubicBezTo>
                    <a:pt x="1409" y="6478"/>
                    <a:pt x="1365" y="6350"/>
                    <a:pt x="1403" y="6231"/>
                  </a:cubicBezTo>
                  <a:lnTo>
                    <a:pt x="2008" y="4321"/>
                  </a:lnTo>
                  <a:cubicBezTo>
                    <a:pt x="2023" y="4275"/>
                    <a:pt x="2006" y="4224"/>
                    <a:pt x="1968" y="4195"/>
                  </a:cubicBezTo>
                  <a:lnTo>
                    <a:pt x="397" y="3021"/>
                  </a:lnTo>
                  <a:cubicBezTo>
                    <a:pt x="293" y="2952"/>
                    <a:pt x="247" y="2825"/>
                    <a:pt x="283" y="2704"/>
                  </a:cubicBezTo>
                  <a:cubicBezTo>
                    <a:pt x="319" y="2584"/>
                    <a:pt x="428" y="2504"/>
                    <a:pt x="554" y="2504"/>
                  </a:cubicBezTo>
                  <a:lnTo>
                    <a:pt x="2473" y="2504"/>
                  </a:lnTo>
                  <a:cubicBezTo>
                    <a:pt x="2523" y="2504"/>
                    <a:pt x="2567" y="2471"/>
                    <a:pt x="2582" y="2423"/>
                  </a:cubicBezTo>
                  <a:lnTo>
                    <a:pt x="3187" y="425"/>
                  </a:lnTo>
                  <a:cubicBezTo>
                    <a:pt x="3225" y="307"/>
                    <a:pt x="3334" y="228"/>
                    <a:pt x="3458" y="228"/>
                  </a:cubicBezTo>
                  <a:cubicBezTo>
                    <a:pt x="3582" y="229"/>
                    <a:pt x="3690" y="309"/>
                    <a:pt x="3727" y="426"/>
                  </a:cubicBezTo>
                  <a:lnTo>
                    <a:pt x="4313" y="2422"/>
                  </a:lnTo>
                  <a:cubicBezTo>
                    <a:pt x="4327" y="2470"/>
                    <a:pt x="4372" y="2504"/>
                    <a:pt x="4422" y="2504"/>
                  </a:cubicBezTo>
                  <a:lnTo>
                    <a:pt x="6360" y="2504"/>
                  </a:lnTo>
                  <a:cubicBezTo>
                    <a:pt x="6485" y="2504"/>
                    <a:pt x="6594" y="2584"/>
                    <a:pt x="6631" y="2704"/>
                  </a:cubicBezTo>
                  <a:cubicBezTo>
                    <a:pt x="6667" y="2825"/>
                    <a:pt x="6621" y="2952"/>
                    <a:pt x="6512" y="3025"/>
                  </a:cubicBezTo>
                  <a:lnTo>
                    <a:pt x="4946" y="4195"/>
                  </a:lnTo>
                  <a:cubicBezTo>
                    <a:pt x="4907" y="4224"/>
                    <a:pt x="4891" y="4275"/>
                    <a:pt x="4906" y="4321"/>
                  </a:cubicBezTo>
                  <a:lnTo>
                    <a:pt x="5510" y="6231"/>
                  </a:lnTo>
                  <a:cubicBezTo>
                    <a:pt x="5549" y="6350"/>
                    <a:pt x="5505" y="6478"/>
                    <a:pt x="5402" y="6549"/>
                  </a:cubicBezTo>
                  <a:cubicBezTo>
                    <a:pt x="5303" y="6618"/>
                    <a:pt x="5167" y="6618"/>
                    <a:pt x="5059" y="6534"/>
                  </a:cubicBezTo>
                  <a:lnTo>
                    <a:pt x="3182" y="5254"/>
                  </a:lnTo>
                  <a:cubicBezTo>
                    <a:pt x="3130" y="5219"/>
                    <a:pt x="3059" y="5232"/>
                    <a:pt x="3024" y="5284"/>
                  </a:cubicBezTo>
                  <a:cubicBezTo>
                    <a:pt x="2988" y="5336"/>
                    <a:pt x="3002" y="5407"/>
                    <a:pt x="3054" y="5442"/>
                  </a:cubicBezTo>
                  <a:lnTo>
                    <a:pt x="4925" y="6717"/>
                  </a:lnTo>
                  <a:cubicBezTo>
                    <a:pt x="5014" y="6788"/>
                    <a:pt x="5127" y="6827"/>
                    <a:pt x="5241" y="6827"/>
                  </a:cubicBezTo>
                  <a:cubicBezTo>
                    <a:pt x="5345" y="6827"/>
                    <a:pt x="5446" y="6796"/>
                    <a:pt x="5531" y="6736"/>
                  </a:cubicBezTo>
                  <a:cubicBezTo>
                    <a:pt x="5717" y="6608"/>
                    <a:pt x="5796" y="6377"/>
                    <a:pt x="5727" y="6162"/>
                  </a:cubicBezTo>
                  <a:lnTo>
                    <a:pt x="5147" y="4329"/>
                  </a:lnTo>
                  <a:lnTo>
                    <a:pt x="6643" y="3211"/>
                  </a:lnTo>
                  <a:cubicBezTo>
                    <a:pt x="6831" y="3085"/>
                    <a:pt x="6914" y="2855"/>
                    <a:pt x="6848" y="263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603211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55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1"/>
          <a:stretch/>
        </p:blipFill>
        <p:spPr>
          <a:xfrm>
            <a:off x="0" y="3973985"/>
            <a:ext cx="12192000" cy="289052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829"/>
          <a:stretch/>
        </p:blipFill>
        <p:spPr>
          <a:xfrm>
            <a:off x="3879622" y="0"/>
            <a:ext cx="4349925" cy="251344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968014" y="1049924"/>
            <a:ext cx="201933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  <a:tileRect/>
                </a:gradFill>
                <a:latin typeface="Bloody Impact" panose="02000506000000020004" pitchFamily="2" charset="0"/>
                <a:ea typeface="苏新诗古印宋简" panose="02010609000101010101" pitchFamily="49" charset="-122"/>
              </a:rPr>
              <a:t>CONTENTS</a:t>
            </a:r>
            <a:endParaRPr lang="zh-CN" altLang="en-US" sz="2800" dirty="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55000">
                    <a:srgbClr val="FF9409"/>
                  </a:gs>
                  <a:gs pos="100000">
                    <a:srgbClr val="FFC000"/>
                  </a:gs>
                </a:gsLst>
                <a:lin ang="16200000" scaled="1"/>
                <a:tileRect/>
              </a:gra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8121" y="2550288"/>
            <a:ext cx="1063113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Bloody Impact" panose="02000506000000020004" pitchFamily="2" charset="0"/>
                <a:ea typeface="苏新诗古印宋简" panose="02010609000101010101" pitchFamily="49" charset="-122"/>
              </a:rPr>
              <a:t>01</a:t>
            </a:r>
            <a:endParaRPr lang="zh-CN" altLang="en-US" sz="6000" dirty="0">
              <a:gradFill>
                <a:gsLst>
                  <a:gs pos="0">
                    <a:srgbClr val="FFC000">
                      <a:alpha val="0"/>
                    </a:srgbClr>
                  </a:gs>
                  <a:gs pos="55000">
                    <a:srgbClr val="FF9409"/>
                  </a:gs>
                  <a:gs pos="100000">
                    <a:srgbClr val="FFC000"/>
                  </a:gs>
                </a:gsLst>
                <a:lin ang="16200000" scaled="1"/>
              </a:gra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84387" y="392285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站酷锐锐体" panose="00020600040101010101" pitchFamily="18" charset="-122"/>
                <a:ea typeface="站酷锐锐体" panose="00020600040101010101" pitchFamily="18" charset="-122"/>
              </a:rPr>
              <a:t>输入</a:t>
            </a:r>
            <a:endParaRPr lang="en-US" altLang="zh-CN" sz="4000" b="1" dirty="0">
              <a:gradFill>
                <a:gsLst>
                  <a:gs pos="0">
                    <a:srgbClr val="FFC000">
                      <a:alpha val="0"/>
                    </a:srgbClr>
                  </a:gs>
                  <a:gs pos="55000">
                    <a:srgbClr val="FF9409"/>
                  </a:gs>
                  <a:gs pos="100000">
                    <a:srgbClr val="FFC000"/>
                  </a:gs>
                </a:gsLst>
                <a:lin ang="16200000" scaled="1"/>
              </a:gradFill>
              <a:latin typeface="站酷锐锐体" panose="00020600040101010101" pitchFamily="18" charset="-122"/>
              <a:ea typeface="站酷锐锐体" panose="00020600040101010101" pitchFamily="18" charset="-122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站酷锐锐体" panose="00020600040101010101" pitchFamily="18" charset="-122"/>
                <a:ea typeface="站酷锐锐体" panose="00020600040101010101" pitchFamily="18" charset="-122"/>
              </a:rPr>
              <a:t>标题</a:t>
            </a:r>
          </a:p>
        </p:txBody>
      </p:sp>
      <p:sp>
        <p:nvSpPr>
          <p:cNvPr id="46" name="等腰三角形 45"/>
          <p:cNvSpPr/>
          <p:nvPr/>
        </p:nvSpPr>
        <p:spPr>
          <a:xfrm flipV="1">
            <a:off x="2550998" y="3645662"/>
            <a:ext cx="277357" cy="140750"/>
          </a:xfrm>
          <a:prstGeom prst="triangl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15906" y="11076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站酷锐锐体" panose="00020600040101010101" pitchFamily="18" charset="-122"/>
                <a:ea typeface="站酷锐锐体" panose="00020600040101010101" pitchFamily="18" charset="-122"/>
              </a:rPr>
              <a:t>目录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807028" y="2470577"/>
            <a:ext cx="1765299" cy="3407709"/>
          </a:xfrm>
          <a:prstGeom prst="roundRect">
            <a:avLst>
              <a:gd name="adj" fmla="val 10912"/>
            </a:avLst>
          </a:prstGeom>
          <a:noFill/>
          <a:ln w="28575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4377338" y="2550288"/>
            <a:ext cx="1063113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Bloody Impact" panose="02000506000000020004" pitchFamily="2" charset="0"/>
                <a:ea typeface="苏新诗古印宋简" panose="02010609000101010101" pitchFamily="49" charset="-122"/>
              </a:rPr>
              <a:t>01</a:t>
            </a:r>
            <a:endParaRPr lang="zh-CN" altLang="en-US" sz="6000" dirty="0">
              <a:gradFill>
                <a:gsLst>
                  <a:gs pos="0">
                    <a:srgbClr val="FFC000">
                      <a:alpha val="0"/>
                    </a:srgbClr>
                  </a:gs>
                  <a:gs pos="55000">
                    <a:srgbClr val="FF9409"/>
                  </a:gs>
                  <a:gs pos="100000">
                    <a:srgbClr val="FFC000"/>
                  </a:gs>
                </a:gsLst>
                <a:lin ang="16200000" scaled="1"/>
              </a:gra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303604" y="392285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站酷锐锐体" panose="00020600040101010101" pitchFamily="18" charset="-122"/>
                <a:ea typeface="站酷锐锐体" panose="00020600040101010101" pitchFamily="18" charset="-122"/>
              </a:rPr>
              <a:t>输入</a:t>
            </a:r>
            <a:endParaRPr lang="en-US" altLang="zh-CN" sz="4000" b="1" dirty="0">
              <a:gradFill>
                <a:gsLst>
                  <a:gs pos="0">
                    <a:srgbClr val="FFC000">
                      <a:alpha val="0"/>
                    </a:srgbClr>
                  </a:gs>
                  <a:gs pos="55000">
                    <a:srgbClr val="FF9409"/>
                  </a:gs>
                  <a:gs pos="100000">
                    <a:srgbClr val="FFC000"/>
                  </a:gs>
                </a:gsLst>
                <a:lin ang="16200000" scaled="1"/>
              </a:gradFill>
              <a:latin typeface="站酷锐锐体" panose="00020600040101010101" pitchFamily="18" charset="-122"/>
              <a:ea typeface="站酷锐锐体" panose="00020600040101010101" pitchFamily="18" charset="-122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站酷锐锐体" panose="00020600040101010101" pitchFamily="18" charset="-122"/>
                <a:ea typeface="站酷锐锐体" panose="00020600040101010101" pitchFamily="18" charset="-122"/>
              </a:rPr>
              <a:t>标题</a:t>
            </a:r>
          </a:p>
        </p:txBody>
      </p:sp>
      <p:sp>
        <p:nvSpPr>
          <p:cNvPr id="76" name="等腰三角形 75"/>
          <p:cNvSpPr/>
          <p:nvPr/>
        </p:nvSpPr>
        <p:spPr>
          <a:xfrm flipV="1">
            <a:off x="4770215" y="3645662"/>
            <a:ext cx="277357" cy="140750"/>
          </a:xfrm>
          <a:prstGeom prst="triangl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>
            <a:off x="4026245" y="2470577"/>
            <a:ext cx="1765299" cy="3407709"/>
          </a:xfrm>
          <a:prstGeom prst="roundRect">
            <a:avLst>
              <a:gd name="adj" fmla="val 10912"/>
            </a:avLst>
          </a:prstGeom>
          <a:noFill/>
          <a:ln w="28575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6596555" y="2550288"/>
            <a:ext cx="1063113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Bloody Impact" panose="02000506000000020004" pitchFamily="2" charset="0"/>
                <a:ea typeface="苏新诗古印宋简" panose="02010609000101010101" pitchFamily="49" charset="-122"/>
              </a:rPr>
              <a:t>01</a:t>
            </a:r>
            <a:endParaRPr lang="zh-CN" altLang="en-US" sz="6000" dirty="0">
              <a:gradFill>
                <a:gsLst>
                  <a:gs pos="0">
                    <a:srgbClr val="FFC000">
                      <a:alpha val="0"/>
                    </a:srgbClr>
                  </a:gs>
                  <a:gs pos="55000">
                    <a:srgbClr val="FF9409"/>
                  </a:gs>
                  <a:gs pos="100000">
                    <a:srgbClr val="FFC000"/>
                  </a:gs>
                </a:gsLst>
                <a:lin ang="16200000" scaled="1"/>
              </a:gra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522821" y="392285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站酷锐锐体" panose="00020600040101010101" pitchFamily="18" charset="-122"/>
                <a:ea typeface="站酷锐锐体" panose="00020600040101010101" pitchFamily="18" charset="-122"/>
              </a:rPr>
              <a:t>输入</a:t>
            </a:r>
            <a:endParaRPr lang="en-US" altLang="zh-CN" sz="4000" b="1" dirty="0">
              <a:gradFill>
                <a:gsLst>
                  <a:gs pos="0">
                    <a:srgbClr val="FFC000">
                      <a:alpha val="0"/>
                    </a:srgbClr>
                  </a:gs>
                  <a:gs pos="55000">
                    <a:srgbClr val="FF9409"/>
                  </a:gs>
                  <a:gs pos="100000">
                    <a:srgbClr val="FFC000"/>
                  </a:gs>
                </a:gsLst>
                <a:lin ang="16200000" scaled="1"/>
              </a:gradFill>
              <a:latin typeface="站酷锐锐体" panose="00020600040101010101" pitchFamily="18" charset="-122"/>
              <a:ea typeface="站酷锐锐体" panose="00020600040101010101" pitchFamily="18" charset="-122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站酷锐锐体" panose="00020600040101010101" pitchFamily="18" charset="-122"/>
                <a:ea typeface="站酷锐锐体" panose="00020600040101010101" pitchFamily="18" charset="-122"/>
              </a:rPr>
              <a:t>标题</a:t>
            </a:r>
          </a:p>
        </p:txBody>
      </p:sp>
      <p:sp>
        <p:nvSpPr>
          <p:cNvPr id="80" name="等腰三角形 79"/>
          <p:cNvSpPr/>
          <p:nvPr/>
        </p:nvSpPr>
        <p:spPr>
          <a:xfrm flipV="1">
            <a:off x="6989432" y="3645662"/>
            <a:ext cx="277357" cy="140750"/>
          </a:xfrm>
          <a:prstGeom prst="triangl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80"/>
          <p:cNvSpPr/>
          <p:nvPr/>
        </p:nvSpPr>
        <p:spPr>
          <a:xfrm>
            <a:off x="6245462" y="2470577"/>
            <a:ext cx="1765299" cy="3407709"/>
          </a:xfrm>
          <a:prstGeom prst="roundRect">
            <a:avLst>
              <a:gd name="adj" fmla="val 10912"/>
            </a:avLst>
          </a:prstGeom>
          <a:noFill/>
          <a:ln w="28575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8815772" y="2550288"/>
            <a:ext cx="1063113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Bloody Impact" panose="02000506000000020004" pitchFamily="2" charset="0"/>
                <a:ea typeface="苏新诗古印宋简" panose="02010609000101010101" pitchFamily="49" charset="-122"/>
              </a:rPr>
              <a:t>01</a:t>
            </a:r>
            <a:endParaRPr lang="zh-CN" altLang="en-US" sz="6000" dirty="0">
              <a:gradFill>
                <a:gsLst>
                  <a:gs pos="0">
                    <a:srgbClr val="FFC000">
                      <a:alpha val="0"/>
                    </a:srgbClr>
                  </a:gs>
                  <a:gs pos="55000">
                    <a:srgbClr val="FF9409"/>
                  </a:gs>
                  <a:gs pos="100000">
                    <a:srgbClr val="FFC000"/>
                  </a:gs>
                </a:gsLst>
                <a:lin ang="16200000" scaled="1"/>
              </a:gra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742038" y="392285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站酷锐锐体" panose="00020600040101010101" pitchFamily="18" charset="-122"/>
                <a:ea typeface="站酷锐锐体" panose="00020600040101010101" pitchFamily="18" charset="-122"/>
              </a:rPr>
              <a:t>输入</a:t>
            </a:r>
            <a:endParaRPr lang="en-US" altLang="zh-CN" sz="4000" b="1" dirty="0">
              <a:gradFill>
                <a:gsLst>
                  <a:gs pos="0">
                    <a:srgbClr val="FFC000">
                      <a:alpha val="0"/>
                    </a:srgbClr>
                  </a:gs>
                  <a:gs pos="55000">
                    <a:srgbClr val="FF9409"/>
                  </a:gs>
                  <a:gs pos="100000">
                    <a:srgbClr val="FFC000"/>
                  </a:gs>
                </a:gsLst>
                <a:lin ang="16200000" scaled="1"/>
              </a:gradFill>
              <a:latin typeface="站酷锐锐体" panose="00020600040101010101" pitchFamily="18" charset="-122"/>
              <a:ea typeface="站酷锐锐体" panose="00020600040101010101" pitchFamily="18" charset="-122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C000">
                        <a:alpha val="0"/>
                      </a:srgbClr>
                    </a:gs>
                    <a:gs pos="5500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站酷锐锐体" panose="00020600040101010101" pitchFamily="18" charset="-122"/>
                <a:ea typeface="站酷锐锐体" panose="00020600040101010101" pitchFamily="18" charset="-122"/>
              </a:rPr>
              <a:t>标题</a:t>
            </a:r>
          </a:p>
        </p:txBody>
      </p:sp>
      <p:sp>
        <p:nvSpPr>
          <p:cNvPr id="84" name="等腰三角形 83"/>
          <p:cNvSpPr/>
          <p:nvPr/>
        </p:nvSpPr>
        <p:spPr>
          <a:xfrm flipV="1">
            <a:off x="9208649" y="3645662"/>
            <a:ext cx="277357" cy="140750"/>
          </a:xfrm>
          <a:prstGeom prst="triangl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8464679" y="2470577"/>
            <a:ext cx="1765299" cy="3407709"/>
          </a:xfrm>
          <a:prstGeom prst="roundRect">
            <a:avLst>
              <a:gd name="adj" fmla="val 10912"/>
            </a:avLst>
          </a:prstGeom>
          <a:noFill/>
          <a:ln w="28575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17D311-5FC1-022B-D28F-6E8DE176D7A9}"/>
              </a:ext>
            </a:extLst>
          </p:cNvPr>
          <p:cNvSpPr txBox="1"/>
          <p:nvPr/>
        </p:nvSpPr>
        <p:spPr>
          <a:xfrm>
            <a:off x="97637600" y="-544390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14471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5516352" y="2445329"/>
            <a:ext cx="1205524" cy="1095937"/>
          </a:xfrm>
          <a:custGeom>
            <a:avLst/>
            <a:gdLst>
              <a:gd name="connsiteX0" fmla="*/ 0 w 1108688"/>
              <a:gd name="connsiteY0" fmla="*/ 503952 h 1007904"/>
              <a:gd name="connsiteX1" fmla="*/ 554344 w 1108688"/>
              <a:gd name="connsiteY1" fmla="*/ 0 h 1007904"/>
              <a:gd name="connsiteX2" fmla="*/ 1108688 w 1108688"/>
              <a:gd name="connsiteY2" fmla="*/ 503952 h 1007904"/>
              <a:gd name="connsiteX3" fmla="*/ 554344 w 1108688"/>
              <a:gd name="connsiteY3" fmla="*/ 1007904 h 1007904"/>
              <a:gd name="rtb" fmla="*/ 710103 h 1007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rtb"/>
            <a:pathLst>
              <a:path w="1108688" h="1007904">
                <a:moveTo>
                  <a:pt x="357192" y="0"/>
                </a:moveTo>
                <a:cubicBezTo>
                  <a:pt x="357192" y="0"/>
                  <a:pt x="276336" y="-9986"/>
                  <a:pt x="213340" y="51972"/>
                </a:cubicBezTo>
                <a:cubicBezTo>
                  <a:pt x="150342" y="113931"/>
                  <a:pt x="24382" y="241178"/>
                  <a:pt x="24382" y="241178"/>
                </a:cubicBezTo>
                <a:cubicBezTo>
                  <a:pt x="24382" y="241178"/>
                  <a:pt x="-30477" y="291227"/>
                  <a:pt x="24382" y="364467"/>
                </a:cubicBezTo>
                <a:cubicBezTo>
                  <a:pt x="79241" y="437708"/>
                  <a:pt x="488853" y="960161"/>
                  <a:pt x="488853" y="960161"/>
                </a:cubicBezTo>
                <a:cubicBezTo>
                  <a:pt x="488853" y="960161"/>
                  <a:pt x="547368" y="1067580"/>
                  <a:pt x="632704" y="960161"/>
                </a:cubicBezTo>
                <a:cubicBezTo>
                  <a:pt x="718040" y="852743"/>
                  <a:pt x="1083768" y="364467"/>
                  <a:pt x="1083768" y="364467"/>
                </a:cubicBezTo>
                <a:cubicBezTo>
                  <a:pt x="1083768" y="364467"/>
                  <a:pt x="1139840" y="303434"/>
                  <a:pt x="1083768" y="241178"/>
                </a:cubicBezTo>
                <a:cubicBezTo>
                  <a:pt x="1027687" y="178923"/>
                  <a:pt x="905776" y="51972"/>
                  <a:pt x="905776" y="51972"/>
                </a:cubicBezTo>
                <a:cubicBezTo>
                  <a:pt x="905776" y="51972"/>
                  <a:pt x="861893" y="0"/>
                  <a:pt x="783872" y="0"/>
                </a:cubicBezTo>
                <a:cubicBezTo>
                  <a:pt x="705848" y="0"/>
                  <a:pt x="366943" y="0"/>
                  <a:pt x="357192" y="0"/>
                </a:cubicBezTo>
                <a:close/>
              </a:path>
            </a:pathLst>
          </a:custGeom>
          <a:solidFill>
            <a:srgbClr val="FFC000"/>
          </a:solidFill>
          <a:ln w="7600" cap="flat">
            <a:noFill/>
            <a:beve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2019</a:t>
            </a:r>
            <a:endParaRPr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7840377" y="2356757"/>
            <a:ext cx="1293194" cy="1175633"/>
          </a:xfrm>
          <a:custGeom>
            <a:avLst/>
            <a:gdLst>
              <a:gd name="connsiteX0" fmla="*/ 0 w 1189316"/>
              <a:gd name="connsiteY0" fmla="*/ 540599 h 1081199"/>
              <a:gd name="connsiteX1" fmla="*/ 594658 w 1189316"/>
              <a:gd name="connsiteY1" fmla="*/ 0 h 1081199"/>
              <a:gd name="connsiteX2" fmla="*/ 1189316 w 1189316"/>
              <a:gd name="connsiteY2" fmla="*/ 540599 h 1081199"/>
              <a:gd name="connsiteX3" fmla="*/ 594658 w 1189316"/>
              <a:gd name="connsiteY3" fmla="*/ 1081199 h 1081199"/>
              <a:gd name="rtb" fmla="*/ 761740 h 108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rtb"/>
            <a:pathLst>
              <a:path w="1189316" h="1081199">
                <a:moveTo>
                  <a:pt x="383168" y="0"/>
                </a:moveTo>
                <a:cubicBezTo>
                  <a:pt x="383168" y="0"/>
                  <a:pt x="296433" y="-10712"/>
                  <a:pt x="228854" y="55752"/>
                </a:cubicBezTo>
                <a:cubicBezTo>
                  <a:pt x="161276" y="122216"/>
                  <a:pt x="26155" y="258717"/>
                  <a:pt x="26155" y="258717"/>
                </a:cubicBezTo>
                <a:cubicBezTo>
                  <a:pt x="26155" y="258717"/>
                  <a:pt x="-32693" y="312405"/>
                  <a:pt x="26155" y="390971"/>
                </a:cubicBezTo>
                <a:cubicBezTo>
                  <a:pt x="85003" y="469539"/>
                  <a:pt x="524404" y="1029982"/>
                  <a:pt x="524404" y="1029982"/>
                </a:cubicBezTo>
                <a:cubicBezTo>
                  <a:pt x="524404" y="1029982"/>
                  <a:pt x="587175" y="1145214"/>
                  <a:pt x="678716" y="1029982"/>
                </a:cubicBezTo>
                <a:cubicBezTo>
                  <a:pt x="770260" y="914751"/>
                  <a:pt x="1162580" y="390971"/>
                  <a:pt x="1162580" y="390971"/>
                </a:cubicBezTo>
                <a:cubicBezTo>
                  <a:pt x="1162580" y="390971"/>
                  <a:pt x="1222734" y="325499"/>
                  <a:pt x="1162580" y="258717"/>
                </a:cubicBezTo>
                <a:cubicBezTo>
                  <a:pt x="1102426" y="191934"/>
                  <a:pt x="971652" y="55752"/>
                  <a:pt x="971652" y="55752"/>
                </a:cubicBezTo>
                <a:cubicBezTo>
                  <a:pt x="971652" y="55752"/>
                  <a:pt x="924570" y="0"/>
                  <a:pt x="840879" y="0"/>
                </a:cubicBezTo>
                <a:cubicBezTo>
                  <a:pt x="757180" y="0"/>
                  <a:pt x="393629" y="0"/>
                  <a:pt x="383168" y="0"/>
                </a:cubicBezTo>
                <a:close/>
              </a:path>
            </a:pathLst>
          </a:custGeom>
          <a:solidFill>
            <a:srgbClr val="FF9409"/>
          </a:solidFill>
          <a:ln w="7600" cap="flat">
            <a:noFill/>
            <a:beve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2021</a:t>
            </a:r>
            <a:endParaRPr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" name="Group 152"/>
          <p:cNvGrpSpPr/>
          <p:nvPr/>
        </p:nvGrpSpPr>
        <p:grpSpPr>
          <a:xfrm flipV="1">
            <a:off x="4193445" y="3784627"/>
            <a:ext cx="1514714" cy="1377022"/>
            <a:chOff x="2763660" y="4296027"/>
            <a:chExt cx="1393042" cy="1266411"/>
          </a:xfrm>
        </p:grpSpPr>
        <p:sp>
          <p:nvSpPr>
            <p:cNvPr id="6" name="任意多边形 5"/>
            <p:cNvSpPr/>
            <p:nvPr/>
          </p:nvSpPr>
          <p:spPr>
            <a:xfrm>
              <a:off x="2763660" y="4296027"/>
              <a:ext cx="1393042" cy="1266411"/>
            </a:xfrm>
            <a:custGeom>
              <a:avLst/>
              <a:gdLst>
                <a:gd name="connsiteX0" fmla="*/ 0 w 1393042"/>
                <a:gd name="connsiteY0" fmla="*/ 633205 h 1266411"/>
                <a:gd name="connsiteX1" fmla="*/ 696521 w 1393042"/>
                <a:gd name="connsiteY1" fmla="*/ 0 h 1266411"/>
                <a:gd name="connsiteX2" fmla="*/ 1393042 w 1393042"/>
                <a:gd name="connsiteY2" fmla="*/ 633205 h 1266411"/>
                <a:gd name="connsiteX3" fmla="*/ 696521 w 1393042"/>
                <a:gd name="connsiteY3" fmla="*/ 1266411 h 126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1393042" h="1266411">
                  <a:moveTo>
                    <a:pt x="448804" y="0"/>
                  </a:moveTo>
                  <a:cubicBezTo>
                    <a:pt x="448804" y="0"/>
                    <a:pt x="347210" y="-12547"/>
                    <a:pt x="268056" y="65302"/>
                  </a:cubicBezTo>
                  <a:cubicBezTo>
                    <a:pt x="188902" y="143151"/>
                    <a:pt x="30635" y="303036"/>
                    <a:pt x="30635" y="303036"/>
                  </a:cubicBezTo>
                  <a:cubicBezTo>
                    <a:pt x="30635" y="303036"/>
                    <a:pt x="-38294" y="365920"/>
                    <a:pt x="30635" y="457946"/>
                  </a:cubicBezTo>
                  <a:cubicBezTo>
                    <a:pt x="99564" y="549972"/>
                    <a:pt x="614233" y="1206424"/>
                    <a:pt x="614233" y="1206424"/>
                  </a:cubicBezTo>
                  <a:cubicBezTo>
                    <a:pt x="614233" y="1206424"/>
                    <a:pt x="687756" y="1341392"/>
                    <a:pt x="794975" y="1206424"/>
                  </a:cubicBezTo>
                  <a:cubicBezTo>
                    <a:pt x="902204" y="1071456"/>
                    <a:pt x="1361730" y="457946"/>
                    <a:pt x="1361730" y="457946"/>
                  </a:cubicBezTo>
                  <a:cubicBezTo>
                    <a:pt x="1361730" y="457946"/>
                    <a:pt x="1432190" y="381258"/>
                    <a:pt x="1361730" y="303036"/>
                  </a:cubicBezTo>
                  <a:cubicBezTo>
                    <a:pt x="1291263" y="224813"/>
                    <a:pt x="1138092" y="65302"/>
                    <a:pt x="1138092" y="65302"/>
                  </a:cubicBezTo>
                  <a:cubicBezTo>
                    <a:pt x="1138092" y="65302"/>
                    <a:pt x="1082947" y="0"/>
                    <a:pt x="984914" y="0"/>
                  </a:cubicBezTo>
                  <a:cubicBezTo>
                    <a:pt x="886882" y="0"/>
                    <a:pt x="461056" y="0"/>
                    <a:pt x="448804" y="0"/>
                  </a:cubicBezTo>
                  <a:close/>
                </a:path>
              </a:pathLst>
            </a:custGeom>
            <a:solidFill>
              <a:srgbClr val="FF9409"/>
            </a:solidFill>
            <a:ln w="7600" cap="flat">
              <a:noFill/>
              <a:bevel/>
            </a:ln>
          </p:spPr>
        </p:sp>
        <p:sp>
          <p:nvSpPr>
            <p:cNvPr id="7" name="Text 153"/>
            <p:cNvSpPr txBox="1"/>
            <p:nvPr/>
          </p:nvSpPr>
          <p:spPr>
            <a:xfrm flipV="1">
              <a:off x="2763660" y="4296027"/>
              <a:ext cx="1393042" cy="892232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2018</a:t>
              </a:r>
              <a:endParaRPr dirty="0">
                <a:solidFill>
                  <a:srgbClr val="C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" name="Group 154"/>
          <p:cNvGrpSpPr/>
          <p:nvPr/>
        </p:nvGrpSpPr>
        <p:grpSpPr>
          <a:xfrm flipV="1">
            <a:off x="6781379" y="3784635"/>
            <a:ext cx="1070865" cy="973517"/>
            <a:chOff x="5143714" y="4296035"/>
            <a:chExt cx="984846" cy="895318"/>
          </a:xfrm>
        </p:grpSpPr>
        <p:sp>
          <p:nvSpPr>
            <p:cNvPr id="9" name="任意多边形 8"/>
            <p:cNvSpPr/>
            <p:nvPr/>
          </p:nvSpPr>
          <p:spPr>
            <a:xfrm>
              <a:off x="5143714" y="4296035"/>
              <a:ext cx="984846" cy="895318"/>
            </a:xfrm>
            <a:custGeom>
              <a:avLst/>
              <a:gdLst>
                <a:gd name="connsiteX0" fmla="*/ 0 w 984846"/>
                <a:gd name="connsiteY0" fmla="*/ 447659 h 895318"/>
                <a:gd name="connsiteX1" fmla="*/ 492423 w 984846"/>
                <a:gd name="connsiteY1" fmla="*/ 0 h 895318"/>
                <a:gd name="connsiteX2" fmla="*/ 984846 w 984846"/>
                <a:gd name="connsiteY2" fmla="*/ 447659 h 895318"/>
                <a:gd name="connsiteX3" fmla="*/ 492423 w 984846"/>
                <a:gd name="connsiteY3" fmla="*/ 895318 h 89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984846" h="895318">
                  <a:moveTo>
                    <a:pt x="317292" y="0"/>
                  </a:moveTo>
                  <a:cubicBezTo>
                    <a:pt x="317292" y="0"/>
                    <a:pt x="245469" y="-8870"/>
                    <a:pt x="189509" y="46167"/>
                  </a:cubicBezTo>
                  <a:cubicBezTo>
                    <a:pt x="133549" y="101204"/>
                    <a:pt x="21658" y="214238"/>
                    <a:pt x="21658" y="214238"/>
                  </a:cubicBezTo>
                  <a:cubicBezTo>
                    <a:pt x="21658" y="214238"/>
                    <a:pt x="-27073" y="258696"/>
                    <a:pt x="21658" y="323755"/>
                  </a:cubicBezTo>
                  <a:cubicBezTo>
                    <a:pt x="70389" y="388815"/>
                    <a:pt x="434247" y="852910"/>
                    <a:pt x="434247" y="852910"/>
                  </a:cubicBezTo>
                  <a:cubicBezTo>
                    <a:pt x="434247" y="852910"/>
                    <a:pt x="486227" y="948328"/>
                    <a:pt x="562030" y="852910"/>
                  </a:cubicBezTo>
                  <a:cubicBezTo>
                    <a:pt x="637834" y="757487"/>
                    <a:pt x="962707" y="323755"/>
                    <a:pt x="962707" y="323755"/>
                  </a:cubicBezTo>
                  <a:cubicBezTo>
                    <a:pt x="962707" y="323755"/>
                    <a:pt x="1012518" y="269539"/>
                    <a:pt x="962707" y="214238"/>
                  </a:cubicBezTo>
                  <a:cubicBezTo>
                    <a:pt x="912897" y="158937"/>
                    <a:pt x="804604" y="46167"/>
                    <a:pt x="804604" y="46167"/>
                  </a:cubicBezTo>
                  <a:cubicBezTo>
                    <a:pt x="804604" y="46167"/>
                    <a:pt x="765616" y="0"/>
                    <a:pt x="696310" y="0"/>
                  </a:cubicBezTo>
                  <a:cubicBezTo>
                    <a:pt x="627004" y="0"/>
                    <a:pt x="325956" y="0"/>
                    <a:pt x="317292" y="0"/>
                  </a:cubicBezTo>
                  <a:close/>
                </a:path>
              </a:pathLst>
            </a:custGeom>
            <a:solidFill>
              <a:srgbClr val="FFC000"/>
            </a:solidFill>
            <a:ln w="7600" cap="flat">
              <a:noFill/>
              <a:bevel/>
            </a:ln>
          </p:spPr>
        </p:sp>
        <p:sp>
          <p:nvSpPr>
            <p:cNvPr id="10" name="Text 155"/>
            <p:cNvSpPr txBox="1"/>
            <p:nvPr/>
          </p:nvSpPr>
          <p:spPr>
            <a:xfrm flipV="1">
              <a:off x="5143714" y="4296035"/>
              <a:ext cx="984846" cy="630782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2020</a:t>
              </a:r>
              <a:endParaRPr dirty="0">
                <a:solidFill>
                  <a:srgbClr val="C00000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8" name="任意多边形 37"/>
          <p:cNvSpPr/>
          <p:nvPr/>
        </p:nvSpPr>
        <p:spPr>
          <a:xfrm>
            <a:off x="3301215" y="2704297"/>
            <a:ext cx="920668" cy="836969"/>
          </a:xfrm>
          <a:custGeom>
            <a:avLst/>
            <a:gdLst>
              <a:gd name="connsiteX0" fmla="*/ 0 w 741666"/>
              <a:gd name="connsiteY0" fmla="*/ 337121 h 674241"/>
              <a:gd name="connsiteX1" fmla="*/ 370833 w 741666"/>
              <a:gd name="connsiteY1" fmla="*/ 0 h 674241"/>
              <a:gd name="connsiteX2" fmla="*/ 741666 w 741666"/>
              <a:gd name="connsiteY2" fmla="*/ 337121 h 674241"/>
              <a:gd name="connsiteX3" fmla="*/ 370833 w 741666"/>
              <a:gd name="connsiteY3" fmla="*/ 674241 h 674241"/>
              <a:gd name="rtb" fmla="*/ 475026 h 67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rtb"/>
            <a:pathLst>
              <a:path w="741666" h="674241">
                <a:moveTo>
                  <a:pt x="238946" y="0"/>
                </a:moveTo>
                <a:cubicBezTo>
                  <a:pt x="238946" y="0"/>
                  <a:pt x="184857" y="-6680"/>
                  <a:pt x="142715" y="34767"/>
                </a:cubicBezTo>
                <a:cubicBezTo>
                  <a:pt x="100573" y="76214"/>
                  <a:pt x="16310" y="161337"/>
                  <a:pt x="16310" y="161337"/>
                </a:cubicBezTo>
                <a:cubicBezTo>
                  <a:pt x="16310" y="161337"/>
                  <a:pt x="-20388" y="194817"/>
                  <a:pt x="16310" y="243812"/>
                </a:cubicBezTo>
                <a:cubicBezTo>
                  <a:pt x="53008" y="292807"/>
                  <a:pt x="327022" y="642303"/>
                  <a:pt x="327022" y="642303"/>
                </a:cubicBezTo>
                <a:cubicBezTo>
                  <a:pt x="327022" y="642303"/>
                  <a:pt x="366166" y="714163"/>
                  <a:pt x="423252" y="642303"/>
                </a:cubicBezTo>
                <a:cubicBezTo>
                  <a:pt x="480338" y="570444"/>
                  <a:pt x="724993" y="243812"/>
                  <a:pt x="724993" y="243812"/>
                </a:cubicBezTo>
                <a:cubicBezTo>
                  <a:pt x="724993" y="243812"/>
                  <a:pt x="762508" y="202983"/>
                  <a:pt x="724993" y="161337"/>
                </a:cubicBezTo>
                <a:cubicBezTo>
                  <a:pt x="687479" y="119691"/>
                  <a:pt x="605927" y="34767"/>
                  <a:pt x="605927" y="34767"/>
                </a:cubicBezTo>
                <a:cubicBezTo>
                  <a:pt x="605927" y="34767"/>
                  <a:pt x="576569" y="0"/>
                  <a:pt x="524376" y="0"/>
                </a:cubicBezTo>
                <a:cubicBezTo>
                  <a:pt x="472183" y="0"/>
                  <a:pt x="245470" y="0"/>
                  <a:pt x="238946" y="0"/>
                </a:cubicBezTo>
                <a:close/>
              </a:path>
            </a:pathLst>
          </a:custGeom>
          <a:solidFill>
            <a:srgbClr val="FFFF00"/>
          </a:solidFill>
          <a:ln w="7600" cap="flat">
            <a:noFill/>
            <a:beve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2017</a:t>
            </a:r>
            <a:endParaRPr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489561" y="1850547"/>
            <a:ext cx="2351472" cy="781752"/>
            <a:chOff x="3624780" y="2412339"/>
            <a:chExt cx="2351472" cy="781752"/>
          </a:xfrm>
        </p:grpSpPr>
        <p:sp>
          <p:nvSpPr>
            <p:cNvPr id="41" name="文本框 4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……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41936" y="4709975"/>
            <a:ext cx="2351472" cy="781752"/>
            <a:chOff x="3624780" y="2412339"/>
            <a:chExt cx="2351472" cy="781752"/>
          </a:xfrm>
        </p:grpSpPr>
        <p:sp>
          <p:nvSpPr>
            <p:cNvPr id="44" name="文本框 4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……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587462" y="4297555"/>
            <a:ext cx="2351472" cy="781752"/>
            <a:chOff x="3624780" y="2412339"/>
            <a:chExt cx="2351472" cy="781752"/>
          </a:xfrm>
        </p:grpSpPr>
        <p:sp>
          <p:nvSpPr>
            <p:cNvPr id="47" name="文本框 46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……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696307" y="1561267"/>
            <a:ext cx="2351472" cy="781752"/>
            <a:chOff x="3624780" y="2412339"/>
            <a:chExt cx="2351472" cy="781752"/>
          </a:xfrm>
        </p:grpSpPr>
        <p:sp>
          <p:nvSpPr>
            <p:cNvPr id="50" name="文本框 49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……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09962" y="1532457"/>
            <a:ext cx="3120896" cy="755139"/>
            <a:chOff x="3240068" y="2425039"/>
            <a:chExt cx="3120896" cy="755139"/>
          </a:xfrm>
        </p:grpSpPr>
        <p:sp>
          <p:nvSpPr>
            <p:cNvPr id="53" name="文本框 52"/>
            <p:cNvSpPr txBox="1"/>
            <p:nvPr/>
          </p:nvSpPr>
          <p:spPr>
            <a:xfrm>
              <a:off x="3733626" y="24250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240068" y="2750893"/>
              <a:ext cx="3120896" cy="4292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……</a:t>
              </a: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2535960" y="3666068"/>
            <a:ext cx="6676572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55000">
                  <a:srgbClr val="FF9409"/>
                </a:gs>
                <a:gs pos="100000">
                  <a:srgbClr val="FFC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6019467" y="3632323"/>
            <a:ext cx="199293" cy="199293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94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217164" y="3497558"/>
            <a:ext cx="199293" cy="199293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94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387327" y="3614352"/>
            <a:ext cx="199293" cy="199293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94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851155" y="3509185"/>
            <a:ext cx="199293" cy="199293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94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665297" y="3631250"/>
            <a:ext cx="199293" cy="199293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94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5478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 55"/>
          <p:cNvSpPr/>
          <p:nvPr/>
        </p:nvSpPr>
        <p:spPr>
          <a:xfrm>
            <a:off x="2593185" y="1738000"/>
            <a:ext cx="2118151" cy="2394423"/>
          </a:xfrm>
          <a:custGeom>
            <a:avLst/>
            <a:gdLst/>
            <a:ahLst/>
            <a:cxnLst/>
            <a:rect l="0" t="0" r="0" b="0"/>
            <a:pathLst>
              <a:path w="1710289" h="1933364">
                <a:moveTo>
                  <a:pt x="0" y="966682"/>
                </a:moveTo>
                <a:cubicBezTo>
                  <a:pt x="0" y="432776"/>
                  <a:pt x="437899" y="0"/>
                  <a:pt x="978074" y="0"/>
                </a:cubicBezTo>
                <a:cubicBezTo>
                  <a:pt x="1269344" y="0"/>
                  <a:pt x="1530876" y="125831"/>
                  <a:pt x="1710289" y="325490"/>
                </a:cubicBezTo>
                <a:cubicBezTo>
                  <a:pt x="1710289" y="325490"/>
                  <a:pt x="1459952" y="557021"/>
                  <a:pt x="1457756" y="966682"/>
                </a:cubicBezTo>
                <a:cubicBezTo>
                  <a:pt x="1455552" y="1376345"/>
                  <a:pt x="1710289" y="1607719"/>
                  <a:pt x="1710289" y="1607719"/>
                </a:cubicBezTo>
                <a:cubicBezTo>
                  <a:pt x="1530876" y="1807379"/>
                  <a:pt x="1269344" y="1933364"/>
                  <a:pt x="978074" y="1933364"/>
                </a:cubicBezTo>
                <a:cubicBezTo>
                  <a:pt x="437899" y="1933364"/>
                  <a:pt x="0" y="1500483"/>
                  <a:pt x="0" y="966682"/>
                </a:cubicBezTo>
                <a:close/>
              </a:path>
            </a:pathLst>
          </a:custGeom>
          <a:solidFill>
            <a:srgbClr val="FFC000"/>
          </a:solidFill>
          <a:ln w="7600" cap="flat">
            <a:noFill/>
            <a:beve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4819876" y="1738000"/>
            <a:ext cx="2118151" cy="2394423"/>
          </a:xfrm>
          <a:custGeom>
            <a:avLst/>
            <a:gdLst/>
            <a:ahLst/>
            <a:cxnLst/>
            <a:rect l="0" t="0" r="0" b="0"/>
            <a:pathLst>
              <a:path w="1710289" h="1933364">
                <a:moveTo>
                  <a:pt x="0" y="966682"/>
                </a:moveTo>
                <a:cubicBezTo>
                  <a:pt x="0" y="432776"/>
                  <a:pt x="437899" y="0"/>
                  <a:pt x="978074" y="0"/>
                </a:cubicBezTo>
                <a:cubicBezTo>
                  <a:pt x="1269344" y="0"/>
                  <a:pt x="1530876" y="125831"/>
                  <a:pt x="1710289" y="325490"/>
                </a:cubicBezTo>
                <a:cubicBezTo>
                  <a:pt x="1710289" y="325490"/>
                  <a:pt x="1459952" y="557021"/>
                  <a:pt x="1457756" y="966682"/>
                </a:cubicBezTo>
                <a:cubicBezTo>
                  <a:pt x="1455552" y="1376345"/>
                  <a:pt x="1710289" y="1607719"/>
                  <a:pt x="1710289" y="1607719"/>
                </a:cubicBezTo>
                <a:cubicBezTo>
                  <a:pt x="1530876" y="1807379"/>
                  <a:pt x="1269344" y="1933364"/>
                  <a:pt x="978074" y="1933364"/>
                </a:cubicBezTo>
                <a:cubicBezTo>
                  <a:pt x="437899" y="1933364"/>
                  <a:pt x="0" y="1500483"/>
                  <a:pt x="0" y="966682"/>
                </a:cubicBezTo>
                <a:close/>
              </a:path>
            </a:pathLst>
          </a:custGeom>
          <a:solidFill>
            <a:srgbClr val="FF9409"/>
          </a:solidFill>
          <a:ln w="7600" cap="flat">
            <a:noFill/>
            <a:beve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7046568" y="1738000"/>
            <a:ext cx="2118151" cy="2394423"/>
          </a:xfrm>
          <a:custGeom>
            <a:avLst/>
            <a:gdLst/>
            <a:ahLst/>
            <a:cxnLst/>
            <a:rect l="0" t="0" r="0" b="0"/>
            <a:pathLst>
              <a:path w="1710289" h="1933364">
                <a:moveTo>
                  <a:pt x="0" y="966682"/>
                </a:moveTo>
                <a:cubicBezTo>
                  <a:pt x="0" y="432776"/>
                  <a:pt x="437899" y="0"/>
                  <a:pt x="978074" y="0"/>
                </a:cubicBezTo>
                <a:cubicBezTo>
                  <a:pt x="1269344" y="0"/>
                  <a:pt x="1530876" y="125831"/>
                  <a:pt x="1710289" y="325490"/>
                </a:cubicBezTo>
                <a:cubicBezTo>
                  <a:pt x="1710289" y="325490"/>
                  <a:pt x="1459952" y="557021"/>
                  <a:pt x="1457756" y="966682"/>
                </a:cubicBezTo>
                <a:cubicBezTo>
                  <a:pt x="1455552" y="1376345"/>
                  <a:pt x="1710289" y="1607719"/>
                  <a:pt x="1710289" y="1607719"/>
                </a:cubicBezTo>
                <a:cubicBezTo>
                  <a:pt x="1530876" y="1807379"/>
                  <a:pt x="1269344" y="1933364"/>
                  <a:pt x="978074" y="1933364"/>
                </a:cubicBezTo>
                <a:cubicBezTo>
                  <a:pt x="437899" y="1933364"/>
                  <a:pt x="0" y="1500483"/>
                  <a:pt x="0" y="966682"/>
                </a:cubicBezTo>
                <a:close/>
              </a:path>
            </a:pathLst>
          </a:custGeom>
          <a:solidFill>
            <a:srgbClr val="FFC000"/>
          </a:solidFill>
          <a:ln w="7600" cap="flat">
            <a:noFill/>
            <a:beve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60" name="椭圆 14"/>
          <p:cNvSpPr/>
          <p:nvPr/>
        </p:nvSpPr>
        <p:spPr>
          <a:xfrm>
            <a:off x="3314982" y="2273904"/>
            <a:ext cx="674557" cy="622944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61" name="椭圆 25"/>
          <p:cNvSpPr/>
          <p:nvPr/>
        </p:nvSpPr>
        <p:spPr>
          <a:xfrm>
            <a:off x="5571354" y="2248099"/>
            <a:ext cx="615193" cy="674557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62" name="椭圆 43"/>
          <p:cNvSpPr/>
          <p:nvPr/>
        </p:nvSpPr>
        <p:spPr>
          <a:xfrm>
            <a:off x="7768365" y="2248804"/>
            <a:ext cx="674557" cy="673144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9409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93184" y="4352974"/>
            <a:ext cx="2118152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FF9409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69452" y="4352974"/>
            <a:ext cx="2118152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FF9409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45720" y="4352974"/>
            <a:ext cx="2118152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FF9409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85369" y="3143207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792639" y="3143207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018025" y="3143207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57087754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7265" y="1429902"/>
            <a:ext cx="4310726" cy="4399606"/>
            <a:chOff x="3889837" y="1589560"/>
            <a:chExt cx="4310726" cy="4399606"/>
          </a:xfrm>
          <a:solidFill>
            <a:srgbClr val="FF9409"/>
          </a:solidFill>
        </p:grpSpPr>
        <p:sp>
          <p:nvSpPr>
            <p:cNvPr id="3" name="任意多边形 2"/>
            <p:cNvSpPr/>
            <p:nvPr/>
          </p:nvSpPr>
          <p:spPr>
            <a:xfrm>
              <a:off x="7360832" y="1589560"/>
              <a:ext cx="839731" cy="1793509"/>
            </a:xfrm>
            <a:custGeom>
              <a:avLst/>
              <a:gdLst>
                <a:gd name="connsiteX0" fmla="*/ 0 w 754191"/>
                <a:gd name="connsiteY0" fmla="*/ 805410 h 1610812"/>
                <a:gd name="connsiteX1" fmla="*/ 378575 w 754191"/>
                <a:gd name="connsiteY1" fmla="*/ 0 h 1610812"/>
                <a:gd name="connsiteX2" fmla="*/ 754191 w 754191"/>
                <a:gd name="connsiteY2" fmla="*/ 805410 h 1610812"/>
                <a:gd name="connsiteX3" fmla="*/ 378575 w 754191"/>
                <a:gd name="connsiteY3" fmla="*/ 1610812 h 1610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191" h="1610812">
                  <a:moveTo>
                    <a:pt x="7559" y="1333488"/>
                  </a:moveTo>
                  <a:lnTo>
                    <a:pt x="321110" y="163310"/>
                  </a:lnTo>
                  <a:cubicBezTo>
                    <a:pt x="352594" y="45808"/>
                    <a:pt x="473374" y="-23924"/>
                    <a:pt x="590879" y="7561"/>
                  </a:cubicBezTo>
                  <a:cubicBezTo>
                    <a:pt x="708383" y="39046"/>
                    <a:pt x="778111" y="159825"/>
                    <a:pt x="746631" y="277327"/>
                  </a:cubicBezTo>
                  <a:lnTo>
                    <a:pt x="433081" y="1447504"/>
                  </a:lnTo>
                  <a:cubicBezTo>
                    <a:pt x="401595" y="1565007"/>
                    <a:pt x="280815" y="1634737"/>
                    <a:pt x="163312" y="1603250"/>
                  </a:cubicBezTo>
                  <a:cubicBezTo>
                    <a:pt x="45807" y="1571771"/>
                    <a:pt x="-23926" y="1450992"/>
                    <a:pt x="7559" y="1333488"/>
                  </a:cubicBezTo>
                  <a:close/>
                  <a:moveTo>
                    <a:pt x="680088" y="262848"/>
                  </a:moveTo>
                  <a:cubicBezTo>
                    <a:pt x="701849" y="181637"/>
                    <a:pt x="653652" y="98152"/>
                    <a:pt x="572437" y="76391"/>
                  </a:cubicBezTo>
                  <a:cubicBezTo>
                    <a:pt x="491220" y="54629"/>
                    <a:pt x="407738" y="102830"/>
                    <a:pt x="385977" y="184042"/>
                  </a:cubicBezTo>
                  <a:cubicBezTo>
                    <a:pt x="364214" y="265262"/>
                    <a:pt x="412413" y="348738"/>
                    <a:pt x="493630" y="370500"/>
                  </a:cubicBezTo>
                  <a:cubicBezTo>
                    <a:pt x="574846" y="392262"/>
                    <a:pt x="658325" y="344068"/>
                    <a:pt x="680088" y="262848"/>
                  </a:cubicBezTo>
                  <a:close/>
                </a:path>
              </a:pathLst>
            </a:custGeom>
            <a:solidFill>
              <a:srgbClr val="FF9409">
                <a:alpha val="74000"/>
              </a:srgbClr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05</a:t>
              </a: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019548" y="2892593"/>
              <a:ext cx="1839348" cy="490494"/>
            </a:xfrm>
            <a:custGeom>
              <a:avLst/>
              <a:gdLst>
                <a:gd name="connsiteX0" fmla="*/ 0 w 1651982"/>
                <a:gd name="connsiteY0" fmla="*/ 220265 h 440530"/>
                <a:gd name="connsiteX1" fmla="*/ 829228 w 1651982"/>
                <a:gd name="connsiteY1" fmla="*/ 0 h 440530"/>
                <a:gd name="connsiteX2" fmla="*/ 1651982 w 1651982"/>
                <a:gd name="connsiteY2" fmla="*/ 220265 h 440530"/>
                <a:gd name="connsiteX3" fmla="*/ 829228 w 1651982"/>
                <a:gd name="connsiteY3" fmla="*/ 440530 h 44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982" h="440530">
                  <a:moveTo>
                    <a:pt x="220264" y="0"/>
                  </a:moveTo>
                  <a:lnTo>
                    <a:pt x="1431718" y="0"/>
                  </a:lnTo>
                  <a:cubicBezTo>
                    <a:pt x="1553372" y="0"/>
                    <a:pt x="1651982" y="98616"/>
                    <a:pt x="1651982" y="220265"/>
                  </a:cubicBezTo>
                  <a:cubicBezTo>
                    <a:pt x="1651982" y="341914"/>
                    <a:pt x="1553372" y="440530"/>
                    <a:pt x="1431718" y="440530"/>
                  </a:cubicBezTo>
                  <a:lnTo>
                    <a:pt x="220264" y="440530"/>
                  </a:lnTo>
                  <a:cubicBezTo>
                    <a:pt x="98616" y="440530"/>
                    <a:pt x="0" y="341914"/>
                    <a:pt x="0" y="220265"/>
                  </a:cubicBezTo>
                  <a:cubicBezTo>
                    <a:pt x="0" y="98616"/>
                    <a:pt x="98616" y="0"/>
                    <a:pt x="220264" y="0"/>
                  </a:cubicBezTo>
                  <a:close/>
                  <a:moveTo>
                    <a:pt x="1428481" y="372507"/>
                  </a:moveTo>
                  <a:cubicBezTo>
                    <a:pt x="1512560" y="372507"/>
                    <a:pt x="1580724" y="304346"/>
                    <a:pt x="1580724" y="220265"/>
                  </a:cubicBezTo>
                  <a:cubicBezTo>
                    <a:pt x="1580724" y="136184"/>
                    <a:pt x="1512560" y="68023"/>
                    <a:pt x="1428481" y="68023"/>
                  </a:cubicBezTo>
                  <a:cubicBezTo>
                    <a:pt x="1344402" y="68023"/>
                    <a:pt x="1276238" y="136184"/>
                    <a:pt x="1276238" y="220265"/>
                  </a:cubicBezTo>
                  <a:cubicBezTo>
                    <a:pt x="1276238" y="304346"/>
                    <a:pt x="1344402" y="372507"/>
                    <a:pt x="1428481" y="372507"/>
                  </a:cubicBezTo>
                  <a:close/>
                </a:path>
              </a:pathLst>
            </a:custGeom>
            <a:solidFill>
              <a:srgbClr val="FF9409">
                <a:alpha val="76000"/>
              </a:srgbClr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rgbClr val="C00000"/>
                  </a:solidFill>
                  <a:latin typeface="Century Gothic" panose="020B0502020202020204" pitchFamily="34" charset="0"/>
                </a:rPr>
                <a:t>04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634825" y="2892595"/>
              <a:ext cx="839731" cy="1793526"/>
            </a:xfrm>
            <a:custGeom>
              <a:avLst/>
              <a:gdLst>
                <a:gd name="connsiteX0" fmla="*/ 0 w 754191"/>
                <a:gd name="connsiteY0" fmla="*/ 805418 h 1610828"/>
                <a:gd name="connsiteX1" fmla="*/ 378575 w 754191"/>
                <a:gd name="connsiteY1" fmla="*/ 0 h 1610828"/>
                <a:gd name="connsiteX2" fmla="*/ 754191 w 754191"/>
                <a:gd name="connsiteY2" fmla="*/ 805418 h 1610828"/>
                <a:gd name="connsiteX3" fmla="*/ 378575 w 754191"/>
                <a:gd name="connsiteY3" fmla="*/ 1610828 h 161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191" h="1610828">
                  <a:moveTo>
                    <a:pt x="7560" y="1333496"/>
                  </a:moveTo>
                  <a:lnTo>
                    <a:pt x="321110" y="163312"/>
                  </a:lnTo>
                  <a:cubicBezTo>
                    <a:pt x="352595" y="45807"/>
                    <a:pt x="473375" y="-23925"/>
                    <a:pt x="590879" y="7560"/>
                  </a:cubicBezTo>
                  <a:cubicBezTo>
                    <a:pt x="708384" y="39045"/>
                    <a:pt x="778111" y="159825"/>
                    <a:pt x="746632" y="277330"/>
                  </a:cubicBezTo>
                  <a:lnTo>
                    <a:pt x="433081" y="1447519"/>
                  </a:lnTo>
                  <a:cubicBezTo>
                    <a:pt x="401596" y="1565022"/>
                    <a:pt x="280816" y="1634752"/>
                    <a:pt x="163312" y="1603266"/>
                  </a:cubicBezTo>
                  <a:cubicBezTo>
                    <a:pt x="45807" y="1571786"/>
                    <a:pt x="-23925" y="1451000"/>
                    <a:pt x="7560" y="1333496"/>
                  </a:cubicBezTo>
                  <a:close/>
                  <a:moveTo>
                    <a:pt x="680088" y="262854"/>
                  </a:moveTo>
                  <a:cubicBezTo>
                    <a:pt x="701849" y="181637"/>
                    <a:pt x="653652" y="98156"/>
                    <a:pt x="572436" y="76394"/>
                  </a:cubicBezTo>
                  <a:cubicBezTo>
                    <a:pt x="491219" y="54632"/>
                    <a:pt x="407739" y="102830"/>
                    <a:pt x="385977" y="184047"/>
                  </a:cubicBezTo>
                  <a:cubicBezTo>
                    <a:pt x="364216" y="265263"/>
                    <a:pt x="412413" y="348744"/>
                    <a:pt x="493629" y="370505"/>
                  </a:cubicBezTo>
                  <a:cubicBezTo>
                    <a:pt x="574846" y="392267"/>
                    <a:pt x="658326" y="344069"/>
                    <a:pt x="680088" y="262854"/>
                  </a:cubicBezTo>
                  <a:close/>
                </a:path>
              </a:pathLst>
            </a:custGeom>
            <a:solidFill>
              <a:srgbClr val="FF9409">
                <a:alpha val="78000"/>
              </a:srgbClr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303018" y="4195646"/>
              <a:ext cx="1839348" cy="490494"/>
            </a:xfrm>
            <a:custGeom>
              <a:avLst/>
              <a:gdLst>
                <a:gd name="connsiteX0" fmla="*/ 0 w 1651982"/>
                <a:gd name="connsiteY0" fmla="*/ 220265 h 440530"/>
                <a:gd name="connsiteX1" fmla="*/ 829228 w 1651982"/>
                <a:gd name="connsiteY1" fmla="*/ 0 h 440530"/>
                <a:gd name="connsiteX2" fmla="*/ 1651982 w 1651982"/>
                <a:gd name="connsiteY2" fmla="*/ 220265 h 440530"/>
                <a:gd name="connsiteX3" fmla="*/ 829228 w 1651982"/>
                <a:gd name="connsiteY3" fmla="*/ 440530 h 44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982" h="440530">
                  <a:moveTo>
                    <a:pt x="220264" y="0"/>
                  </a:moveTo>
                  <a:lnTo>
                    <a:pt x="1431718" y="0"/>
                  </a:lnTo>
                  <a:cubicBezTo>
                    <a:pt x="1553372" y="0"/>
                    <a:pt x="1651982" y="98616"/>
                    <a:pt x="1651982" y="220265"/>
                  </a:cubicBezTo>
                  <a:cubicBezTo>
                    <a:pt x="1651982" y="341914"/>
                    <a:pt x="1553372" y="440530"/>
                    <a:pt x="1431718" y="440530"/>
                  </a:cubicBezTo>
                  <a:lnTo>
                    <a:pt x="220264" y="440530"/>
                  </a:lnTo>
                  <a:cubicBezTo>
                    <a:pt x="98616" y="440530"/>
                    <a:pt x="0" y="341914"/>
                    <a:pt x="0" y="220265"/>
                  </a:cubicBezTo>
                  <a:cubicBezTo>
                    <a:pt x="0" y="98616"/>
                    <a:pt x="98616" y="0"/>
                    <a:pt x="220264" y="0"/>
                  </a:cubicBezTo>
                  <a:close/>
                  <a:moveTo>
                    <a:pt x="1428481" y="372507"/>
                  </a:moveTo>
                  <a:cubicBezTo>
                    <a:pt x="1512560" y="372507"/>
                    <a:pt x="1580724" y="304346"/>
                    <a:pt x="1580724" y="220265"/>
                  </a:cubicBezTo>
                  <a:cubicBezTo>
                    <a:pt x="1580724" y="136184"/>
                    <a:pt x="1512560" y="68023"/>
                    <a:pt x="1428481" y="68023"/>
                  </a:cubicBezTo>
                  <a:cubicBezTo>
                    <a:pt x="1344402" y="68023"/>
                    <a:pt x="1276238" y="136184"/>
                    <a:pt x="1276238" y="220265"/>
                  </a:cubicBezTo>
                  <a:cubicBezTo>
                    <a:pt x="1276238" y="304346"/>
                    <a:pt x="1344402" y="372507"/>
                    <a:pt x="1428481" y="372507"/>
                  </a:cubicBezTo>
                  <a:close/>
                </a:path>
              </a:pathLst>
            </a:custGeom>
            <a:solidFill>
              <a:srgbClr val="FF9409">
                <a:alpha val="81000"/>
              </a:srgbClr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889837" y="4195640"/>
              <a:ext cx="839731" cy="1793526"/>
            </a:xfrm>
            <a:custGeom>
              <a:avLst/>
              <a:gdLst>
                <a:gd name="connsiteX0" fmla="*/ 0 w 754191"/>
                <a:gd name="connsiteY0" fmla="*/ 805418 h 1610828"/>
                <a:gd name="connsiteX1" fmla="*/ 378575 w 754191"/>
                <a:gd name="connsiteY1" fmla="*/ 0 h 1610828"/>
                <a:gd name="connsiteX2" fmla="*/ 754191 w 754191"/>
                <a:gd name="connsiteY2" fmla="*/ 805418 h 1610828"/>
                <a:gd name="connsiteX3" fmla="*/ 378575 w 754191"/>
                <a:gd name="connsiteY3" fmla="*/ 1610828 h 1610828"/>
                <a:gd name="rtl" fmla="*/ 164187 w 754191"/>
                <a:gd name="rtr" fmla="*/ 573032 w 75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t" r="rtr" b="b"/>
              <a:pathLst>
                <a:path w="754191" h="1610828">
                  <a:moveTo>
                    <a:pt x="7560" y="1333496"/>
                  </a:moveTo>
                  <a:lnTo>
                    <a:pt x="321110" y="163312"/>
                  </a:lnTo>
                  <a:cubicBezTo>
                    <a:pt x="352595" y="45807"/>
                    <a:pt x="473375" y="-23925"/>
                    <a:pt x="590879" y="7560"/>
                  </a:cubicBezTo>
                  <a:cubicBezTo>
                    <a:pt x="708384" y="39045"/>
                    <a:pt x="778111" y="159826"/>
                    <a:pt x="746632" y="277330"/>
                  </a:cubicBezTo>
                  <a:lnTo>
                    <a:pt x="433081" y="1447519"/>
                  </a:lnTo>
                  <a:cubicBezTo>
                    <a:pt x="401596" y="1565022"/>
                    <a:pt x="280816" y="1634752"/>
                    <a:pt x="163312" y="1603266"/>
                  </a:cubicBezTo>
                  <a:cubicBezTo>
                    <a:pt x="45807" y="1571786"/>
                    <a:pt x="-23925" y="1451000"/>
                    <a:pt x="7560" y="1333496"/>
                  </a:cubicBezTo>
                  <a:close/>
                  <a:moveTo>
                    <a:pt x="680088" y="262854"/>
                  </a:moveTo>
                  <a:cubicBezTo>
                    <a:pt x="701849" y="181637"/>
                    <a:pt x="653652" y="98156"/>
                    <a:pt x="572436" y="76394"/>
                  </a:cubicBezTo>
                  <a:cubicBezTo>
                    <a:pt x="491219" y="54633"/>
                    <a:pt x="407739" y="102830"/>
                    <a:pt x="385977" y="184047"/>
                  </a:cubicBezTo>
                  <a:cubicBezTo>
                    <a:pt x="364215" y="265263"/>
                    <a:pt x="412412" y="348744"/>
                    <a:pt x="493629" y="370505"/>
                  </a:cubicBezTo>
                  <a:cubicBezTo>
                    <a:pt x="574846" y="392267"/>
                    <a:pt x="658326" y="344069"/>
                    <a:pt x="680088" y="262854"/>
                  </a:cubicBezTo>
                  <a:close/>
                </a:path>
              </a:pathLst>
            </a:custGeom>
            <a:grpFill/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41993" y="3330198"/>
            <a:ext cx="2351472" cy="957185"/>
            <a:chOff x="3624780" y="2412339"/>
            <a:chExt cx="2351472" cy="957185"/>
          </a:xfrm>
          <a:noFill/>
        </p:grpSpPr>
        <p:sp>
          <p:nvSpPr>
            <p:cNvPr id="9" name="文本框 8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27848" y="4912826"/>
            <a:ext cx="2351472" cy="957185"/>
            <a:chOff x="3624780" y="2412339"/>
            <a:chExt cx="2351472" cy="957185"/>
          </a:xfrm>
          <a:noFill/>
        </p:grpSpPr>
        <p:sp>
          <p:nvSpPr>
            <p:cNvPr id="12" name="文本框 11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53841" y="1685530"/>
            <a:ext cx="2351472" cy="957185"/>
            <a:chOff x="3624780" y="2412339"/>
            <a:chExt cx="2351472" cy="957185"/>
          </a:xfrm>
          <a:noFill/>
        </p:grpSpPr>
        <p:sp>
          <p:nvSpPr>
            <p:cNvPr id="15" name="文本框 1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55352" y="3469673"/>
            <a:ext cx="2351472" cy="957185"/>
            <a:chOff x="3624780" y="2412339"/>
            <a:chExt cx="2351472" cy="957185"/>
          </a:xfrm>
          <a:noFill/>
        </p:grpSpPr>
        <p:sp>
          <p:nvSpPr>
            <p:cNvPr id="18" name="文本框 1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72919" y="1695223"/>
            <a:ext cx="2351472" cy="957185"/>
            <a:chOff x="3624780" y="2412339"/>
            <a:chExt cx="2351472" cy="957185"/>
          </a:xfrm>
          <a:noFill/>
        </p:grpSpPr>
        <p:sp>
          <p:nvSpPr>
            <p:cNvPr id="21" name="文本框 2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37955441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55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1"/>
          <a:stretch/>
        </p:blipFill>
        <p:spPr>
          <a:xfrm>
            <a:off x="0" y="3973985"/>
            <a:ext cx="12192000" cy="289052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29"/>
          <a:stretch/>
        </p:blipFill>
        <p:spPr>
          <a:xfrm>
            <a:off x="3763510" y="0"/>
            <a:ext cx="4349925" cy="25134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583" y="195536"/>
            <a:ext cx="3103912" cy="233093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02920" y="129459"/>
            <a:ext cx="3435556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innerShdw blurRad="63500" dist="152400" dir="13500000">
                    <a:srgbClr val="FFFF00">
                      <a:alpha val="50000"/>
                    </a:srgbClr>
                  </a:innerShdw>
                </a:effectLst>
                <a:latin typeface="07NikumaruFont" panose="02000900000000000000" pitchFamily="50" charset="-128"/>
                <a:ea typeface="07NikumaruFont" panose="02000900000000000000" pitchFamily="50" charset="-128"/>
              </a:rPr>
              <a:t>2021</a:t>
            </a:r>
            <a:endParaRPr lang="zh-CN" altLang="en-US" sz="9600" dirty="0">
              <a:gradFill>
                <a:gsLst>
                  <a:gs pos="0">
                    <a:srgbClr val="FF9409"/>
                  </a:gs>
                  <a:gs pos="100000">
                    <a:srgbClr val="FFC000"/>
                  </a:gs>
                </a:gsLst>
                <a:lin ang="5400000" scaled="1"/>
              </a:gradFill>
              <a:effectLst>
                <a:innerShdw blurRad="63500" dist="152400" dir="13500000">
                  <a:srgbClr val="FFFF00">
                    <a:alpha val="50000"/>
                  </a:srgbClr>
                </a:innerShdw>
              </a:effectLst>
              <a:latin typeface="07NikumaruFont" panose="02000900000000000000" pitchFamily="50" charset="-128"/>
              <a:ea typeface="07NikumaruFont" panose="02000900000000000000" pitchFamily="50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56190" y="2261097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6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谢谢观看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0"/>
          <a:stretch/>
        </p:blipFill>
        <p:spPr>
          <a:xfrm flipH="1">
            <a:off x="7668" y="0"/>
            <a:ext cx="3940538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0"/>
          <a:stretch/>
        </p:blipFill>
        <p:spPr>
          <a:xfrm>
            <a:off x="7564320" y="0"/>
            <a:ext cx="4627680" cy="6858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345576" y="5017880"/>
            <a:ext cx="3218743" cy="509067"/>
            <a:chOff x="4345576" y="4031500"/>
            <a:chExt cx="3218743" cy="50906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45576" y="4031500"/>
              <a:ext cx="3218743" cy="50906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840699" y="4116757"/>
              <a:ext cx="2228495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dirty="0">
                  <a:solidFill>
                    <a:srgbClr val="FF94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sz="1600" dirty="0">
                  <a:solidFill>
                    <a:srgbClr val="FF94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51PPT</a:t>
              </a:r>
              <a:r>
                <a:rPr lang="zh-CN" altLang="en-US" sz="1600" dirty="0">
                  <a:solidFill>
                    <a:srgbClr val="FF94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062196" y="4183251"/>
            <a:ext cx="5917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9409"/>
                </a:solidFill>
              </a:rPr>
              <a:t>工作总结   </a:t>
            </a:r>
            <a:r>
              <a:rPr lang="en-US" altLang="zh-CN" dirty="0">
                <a:solidFill>
                  <a:srgbClr val="FF9409"/>
                </a:solidFill>
              </a:rPr>
              <a:t>/    </a:t>
            </a:r>
            <a:r>
              <a:rPr lang="zh-CN" altLang="en-US" dirty="0">
                <a:solidFill>
                  <a:srgbClr val="FF9409"/>
                </a:solidFill>
              </a:rPr>
              <a:t>新年计划   </a:t>
            </a:r>
            <a:r>
              <a:rPr lang="en-US" altLang="zh-CN" dirty="0">
                <a:solidFill>
                  <a:srgbClr val="FF9409"/>
                </a:solidFill>
              </a:rPr>
              <a:t>/   </a:t>
            </a:r>
            <a:r>
              <a:rPr lang="zh-CN" altLang="en-US" dirty="0">
                <a:solidFill>
                  <a:srgbClr val="FF9409"/>
                </a:solidFill>
              </a:rPr>
              <a:t>元旦节主题班会   </a:t>
            </a:r>
            <a:r>
              <a:rPr lang="en-US" altLang="zh-CN" dirty="0">
                <a:solidFill>
                  <a:srgbClr val="FF9409"/>
                </a:solidFill>
              </a:rPr>
              <a:t>/  </a:t>
            </a:r>
            <a:r>
              <a:rPr lang="zh-CN" altLang="en-US" dirty="0">
                <a:solidFill>
                  <a:srgbClr val="FF9409"/>
                </a:solidFill>
              </a:rPr>
              <a:t>工作汇报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2535960" y="4014411"/>
            <a:ext cx="6676572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55000">
                  <a:srgbClr val="FF9409"/>
                </a:gs>
                <a:gs pos="100000">
                  <a:srgbClr val="FFC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190" y="4608755"/>
            <a:ext cx="1014639" cy="104881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1340" y="4608755"/>
            <a:ext cx="1014640" cy="104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71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65450" y="2540000"/>
            <a:ext cx="48270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C000"/>
                </a:solidFill>
              </a:rPr>
              <a:t>51PPT</a:t>
            </a:r>
            <a:r>
              <a:rPr lang="zh-CN" altLang="en-US" dirty="0">
                <a:solidFill>
                  <a:srgbClr val="FFC000"/>
                </a:solidFill>
              </a:rPr>
              <a:t>模板网    </a:t>
            </a:r>
            <a:r>
              <a:rPr lang="en-US" altLang="zh-CN" dirty="0">
                <a:solidFill>
                  <a:srgbClr val="FFC000"/>
                </a:solidFill>
                <a:hlinkClick r:id="rId2"/>
              </a:rPr>
              <a:t>www.51pptmoban.com</a:t>
            </a:r>
            <a:r>
              <a:rPr lang="en-US" altLang="zh-CN" dirty="0">
                <a:solidFill>
                  <a:srgbClr val="FFC000"/>
                </a:solidFill>
              </a:rPr>
              <a:t>   </a:t>
            </a:r>
            <a:r>
              <a:rPr lang="zh-CN" altLang="en-US" dirty="0">
                <a:solidFill>
                  <a:srgbClr val="FFC000"/>
                </a:solidFill>
              </a:rPr>
              <a:t>作品</a:t>
            </a:r>
            <a:endParaRPr lang="en-US" altLang="zh-CN" dirty="0">
              <a:solidFill>
                <a:srgbClr val="FFC000"/>
              </a:solidFill>
            </a:endParaRPr>
          </a:p>
          <a:p>
            <a:endParaRPr lang="en-US" altLang="zh-CN" dirty="0">
              <a:solidFill>
                <a:srgbClr val="FFC000"/>
              </a:solidFill>
            </a:endParaRPr>
          </a:p>
          <a:p>
            <a:endParaRPr lang="en-US" altLang="zh-CN" dirty="0">
              <a:solidFill>
                <a:srgbClr val="FFC000"/>
              </a:solidFill>
            </a:endParaRPr>
          </a:p>
          <a:p>
            <a:r>
              <a:rPr lang="zh-CN" altLang="en-US" dirty="0">
                <a:solidFill>
                  <a:srgbClr val="FFC000"/>
                </a:solidFill>
              </a:rPr>
              <a:t>仅供学习交流之用。</a:t>
            </a:r>
          </a:p>
        </p:txBody>
      </p:sp>
    </p:spTree>
    <p:extLst>
      <p:ext uri="{BB962C8B-B14F-4D97-AF65-F5344CB8AC3E}">
        <p14:creationId xmlns:p14="http://schemas.microsoft.com/office/powerpoint/2010/main" val="1684009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55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1"/>
          <a:stretch/>
        </p:blipFill>
        <p:spPr>
          <a:xfrm>
            <a:off x="0" y="3973985"/>
            <a:ext cx="12192000" cy="28905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76"/>
          <a:stretch/>
        </p:blipFill>
        <p:spPr>
          <a:xfrm>
            <a:off x="4251354" y="-1"/>
            <a:ext cx="3224833" cy="264885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958714" y="417333"/>
            <a:ext cx="181011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innerShdw blurRad="63500" dist="152400" dir="13500000">
                    <a:srgbClr val="FFFF00">
                      <a:alpha val="50000"/>
                    </a:srgbClr>
                  </a:innerShdw>
                </a:effectLst>
                <a:latin typeface="07NikumaruFont" panose="02000900000000000000" pitchFamily="50" charset="-128"/>
                <a:ea typeface="07NikumaruFont" panose="02000900000000000000" pitchFamily="50" charset="-128"/>
              </a:rPr>
              <a:t>01</a:t>
            </a:r>
            <a:endParaRPr lang="zh-CN" altLang="en-US" sz="9600" dirty="0">
              <a:gradFill>
                <a:gsLst>
                  <a:gs pos="0">
                    <a:srgbClr val="FF9409"/>
                  </a:gs>
                  <a:gs pos="100000">
                    <a:srgbClr val="FFC000"/>
                  </a:gs>
                </a:gsLst>
                <a:lin ang="5400000" scaled="1"/>
              </a:gradFill>
              <a:effectLst>
                <a:innerShdw blurRad="63500" dist="152400" dir="13500000">
                  <a:srgbClr val="FFFF00">
                    <a:alpha val="50000"/>
                  </a:srgbClr>
                </a:innerShdw>
              </a:effectLst>
              <a:latin typeface="07NikumaruFont" panose="02000900000000000000" pitchFamily="50" charset="-128"/>
              <a:ea typeface="07NikumaruFont" panose="02000900000000000000" pitchFamily="5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4229" y="2653386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773714" y="3681597"/>
            <a:ext cx="46445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此处添加详细文本描述，建议与标题相关并符合整体语言风格，语言描述尽量简洁生动……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8712" y="4366699"/>
            <a:ext cx="1810112" cy="18710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57" y="32900"/>
            <a:ext cx="1295400" cy="56483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955" y="32900"/>
            <a:ext cx="12954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7399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740" y="1425926"/>
            <a:ext cx="4330919" cy="427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4199" y="1821213"/>
            <a:ext cx="5791200" cy="3489326"/>
          </a:xfrm>
          <a:prstGeom prst="rect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055401" y="2505363"/>
            <a:ext cx="4468796" cy="2121025"/>
            <a:chOff x="5097932" y="2784124"/>
            <a:chExt cx="4468796" cy="2121025"/>
          </a:xfrm>
        </p:grpSpPr>
        <p:sp>
          <p:nvSpPr>
            <p:cNvPr id="4" name="椭圆 5"/>
            <p:cNvSpPr/>
            <p:nvPr/>
          </p:nvSpPr>
          <p:spPr>
            <a:xfrm>
              <a:off x="5097932" y="2826190"/>
              <a:ext cx="432010" cy="431359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椭圆 6"/>
            <p:cNvSpPr/>
            <p:nvPr/>
          </p:nvSpPr>
          <p:spPr>
            <a:xfrm>
              <a:off x="5097932" y="4172807"/>
              <a:ext cx="432010" cy="419004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721446" y="2784124"/>
              <a:ext cx="3845282" cy="781752"/>
              <a:chOff x="3624779" y="2412339"/>
              <a:chExt cx="3845282" cy="78175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624779" y="2750893"/>
                <a:ext cx="3845282" cy="443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此处添加详细文本描述，建议与标题相关并符合整体语言风格，语言描述尽量简洁生动。</a:t>
                </a:r>
                <a:endPara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721446" y="4123397"/>
              <a:ext cx="3845282" cy="781752"/>
              <a:chOff x="3624779" y="2412339"/>
              <a:chExt cx="3845282" cy="781752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24779" y="2750893"/>
                <a:ext cx="3845282" cy="443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此处添加详细文本描述，建议与标题相关并符合整体语言风格，语言描述尽量简洁生动。</a:t>
                </a:r>
                <a:endPara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8957387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46529" y="3616324"/>
            <a:ext cx="2403272" cy="1501776"/>
            <a:chOff x="936829" y="4289424"/>
            <a:chExt cx="2403272" cy="1501776"/>
          </a:xfrm>
        </p:grpSpPr>
        <p:sp>
          <p:nvSpPr>
            <p:cNvPr id="8" name="矩形 7"/>
            <p:cNvSpPr/>
            <p:nvPr/>
          </p:nvSpPr>
          <p:spPr>
            <a:xfrm>
              <a:off x="936829" y="4292600"/>
              <a:ext cx="2403272" cy="149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79389" y="4644868"/>
              <a:ext cx="2118152" cy="6047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1961681" y="4289424"/>
              <a:ext cx="353568" cy="17930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84886" y="3616324"/>
            <a:ext cx="2403272" cy="1501776"/>
            <a:chOff x="3575186" y="4289424"/>
            <a:chExt cx="2403272" cy="1501776"/>
          </a:xfrm>
        </p:grpSpPr>
        <p:sp>
          <p:nvSpPr>
            <p:cNvPr id="9" name="矩形 8"/>
            <p:cNvSpPr/>
            <p:nvPr/>
          </p:nvSpPr>
          <p:spPr>
            <a:xfrm>
              <a:off x="3575186" y="4292600"/>
              <a:ext cx="2403272" cy="1498600"/>
            </a:xfrm>
            <a:prstGeom prst="rect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717746" y="4644868"/>
              <a:ext cx="2118152" cy="6047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4600038" y="4289424"/>
              <a:ext cx="353568" cy="17930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23244" y="3616324"/>
            <a:ext cx="2403272" cy="1501776"/>
            <a:chOff x="6213544" y="4289424"/>
            <a:chExt cx="2403272" cy="1501776"/>
          </a:xfrm>
        </p:grpSpPr>
        <p:sp>
          <p:nvSpPr>
            <p:cNvPr id="10" name="矩形 9"/>
            <p:cNvSpPr/>
            <p:nvPr/>
          </p:nvSpPr>
          <p:spPr>
            <a:xfrm>
              <a:off x="6213544" y="4292600"/>
              <a:ext cx="2403272" cy="149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56104" y="4644868"/>
              <a:ext cx="2118152" cy="6047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7238396" y="4289424"/>
              <a:ext cx="353568" cy="17930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2369039" y="1358123"/>
            <a:ext cx="2380761" cy="4026677"/>
          </a:xfrm>
          <a:prstGeom prst="roundRect">
            <a:avLst>
              <a:gd name="adj" fmla="val 10912"/>
            </a:avLst>
          </a:prstGeom>
          <a:noFill/>
          <a:ln w="28575">
            <a:gradFill flip="none" rotWithShape="1">
              <a:gsLst>
                <a:gs pos="100000">
                  <a:srgbClr val="FFFF00">
                    <a:alpha val="0"/>
                  </a:srgbClr>
                </a:gs>
                <a:gs pos="0">
                  <a:srgbClr val="FFC0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996141" y="1358123"/>
            <a:ext cx="2380761" cy="4026677"/>
          </a:xfrm>
          <a:prstGeom prst="roundRect">
            <a:avLst>
              <a:gd name="adj" fmla="val 10912"/>
            </a:avLst>
          </a:prstGeom>
          <a:noFill/>
          <a:ln w="28575">
            <a:gradFill flip="none" rotWithShape="1">
              <a:gsLst>
                <a:gs pos="100000">
                  <a:srgbClr val="FFFF00">
                    <a:alpha val="0"/>
                  </a:srgbClr>
                </a:gs>
                <a:gs pos="0">
                  <a:srgbClr val="FFC0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7623242" y="1358123"/>
            <a:ext cx="2380761" cy="4026677"/>
          </a:xfrm>
          <a:prstGeom prst="roundRect">
            <a:avLst>
              <a:gd name="adj" fmla="val 10912"/>
            </a:avLst>
          </a:prstGeom>
          <a:noFill/>
          <a:ln w="28575">
            <a:gradFill flip="none" rotWithShape="1">
              <a:gsLst>
                <a:gs pos="100000">
                  <a:srgbClr val="FFFF00">
                    <a:alpha val="0"/>
                  </a:srgbClr>
                </a:gs>
                <a:gs pos="0">
                  <a:srgbClr val="FFC0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526" y="1790778"/>
            <a:ext cx="1706515" cy="12158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578" y="1873753"/>
            <a:ext cx="1266367" cy="130902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4911" y="1873753"/>
            <a:ext cx="1266369" cy="130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599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47656" y="1690932"/>
            <a:ext cx="4655022" cy="800100"/>
            <a:chOff x="1368425" y="1960563"/>
            <a:chExt cx="4655022" cy="800100"/>
          </a:xfrm>
        </p:grpSpPr>
        <p:sp>
          <p:nvSpPr>
            <p:cNvPr id="25" name="右箭头 24"/>
            <p:cNvSpPr/>
            <p:nvPr/>
          </p:nvSpPr>
          <p:spPr>
            <a:xfrm>
              <a:off x="1368425" y="1960563"/>
              <a:ext cx="4655022" cy="800100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406526" y="218578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285756" y="2407112"/>
            <a:ext cx="4219575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FF9409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85756" y="3673434"/>
            <a:ext cx="4219575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FF9409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85756" y="4924384"/>
            <a:ext cx="4219575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FF9409"/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47656" y="2948232"/>
            <a:ext cx="4655022" cy="800100"/>
            <a:chOff x="1368425" y="3217863"/>
            <a:chExt cx="4655022" cy="800100"/>
          </a:xfrm>
        </p:grpSpPr>
        <p:sp>
          <p:nvSpPr>
            <p:cNvPr id="26" name="右箭头 25"/>
            <p:cNvSpPr/>
            <p:nvPr/>
          </p:nvSpPr>
          <p:spPr>
            <a:xfrm>
              <a:off x="1368425" y="3217863"/>
              <a:ext cx="4655022" cy="800100"/>
            </a:xfrm>
            <a:prstGeom prst="rightArrow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406526" y="342819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47656" y="4205532"/>
            <a:ext cx="4655022" cy="800100"/>
            <a:chOff x="1368425" y="4475163"/>
            <a:chExt cx="4655022" cy="800100"/>
          </a:xfrm>
        </p:grpSpPr>
        <p:sp>
          <p:nvSpPr>
            <p:cNvPr id="27" name="右箭头 26"/>
            <p:cNvSpPr/>
            <p:nvPr/>
          </p:nvSpPr>
          <p:spPr>
            <a:xfrm>
              <a:off x="1368425" y="4475163"/>
              <a:ext cx="4655022" cy="800100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06526" y="4685214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034" y="863864"/>
            <a:ext cx="4958740" cy="495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904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37040" y="1554062"/>
            <a:ext cx="3753347" cy="3638265"/>
            <a:chOff x="4237040" y="1882308"/>
            <a:chExt cx="3753347" cy="3638265"/>
          </a:xfrm>
        </p:grpSpPr>
        <p:sp>
          <p:nvSpPr>
            <p:cNvPr id="2" name="任意多边形 1"/>
            <p:cNvSpPr/>
            <p:nvPr/>
          </p:nvSpPr>
          <p:spPr>
            <a:xfrm>
              <a:off x="6096000" y="4046165"/>
              <a:ext cx="1487016" cy="1474408"/>
            </a:xfrm>
            <a:custGeom>
              <a:avLst/>
              <a:gdLst>
                <a:gd name="rtl" fmla="*/ 142217 w 1487016"/>
                <a:gd name="rtt" fmla="*/ 61731 h 1474408"/>
                <a:gd name="rtr" fmla="*/ 671103 w 1487016"/>
                <a:gd name="rtb" fmla="*/ 583656 h 1474408"/>
              </a:gdLst>
              <a:ahLst/>
              <a:cxnLst/>
              <a:rect l="rtl" t="rtt" r="rtr" b="rtb"/>
              <a:pathLst>
                <a:path w="1487016" h="1474408">
                  <a:moveTo>
                    <a:pt x="1099598" y="1335176"/>
                  </a:moveTo>
                  <a:cubicBezTo>
                    <a:pt x="735804" y="1567827"/>
                    <a:pt x="268472" y="1500681"/>
                    <a:pt x="0" y="1195260"/>
                  </a:cubicBezTo>
                  <a:cubicBezTo>
                    <a:pt x="8446" y="1185896"/>
                    <a:pt x="15423" y="1176290"/>
                    <a:pt x="24801" y="1166448"/>
                  </a:cubicBezTo>
                  <a:cubicBezTo>
                    <a:pt x="243018" y="900790"/>
                    <a:pt x="264540" y="536437"/>
                    <a:pt x="108707" y="243314"/>
                  </a:cubicBezTo>
                  <a:cubicBezTo>
                    <a:pt x="110763" y="242944"/>
                    <a:pt x="112817" y="242562"/>
                    <a:pt x="114865" y="242169"/>
                  </a:cubicBezTo>
                  <a:cubicBezTo>
                    <a:pt x="114537" y="241549"/>
                    <a:pt x="114205" y="240927"/>
                    <a:pt x="113876" y="240308"/>
                  </a:cubicBezTo>
                  <a:cubicBezTo>
                    <a:pt x="184787" y="227436"/>
                    <a:pt x="253114" y="199460"/>
                    <a:pt x="313607" y="156881"/>
                  </a:cubicBezTo>
                  <a:cubicBezTo>
                    <a:pt x="335868" y="140961"/>
                    <a:pt x="355017" y="124635"/>
                    <a:pt x="373840" y="106069"/>
                  </a:cubicBezTo>
                  <a:cubicBezTo>
                    <a:pt x="404580" y="75124"/>
                    <a:pt x="431123" y="40373"/>
                    <a:pt x="452886" y="2812"/>
                  </a:cubicBezTo>
                  <a:cubicBezTo>
                    <a:pt x="453193" y="3152"/>
                    <a:pt x="453503" y="3493"/>
                    <a:pt x="453812" y="3833"/>
                  </a:cubicBezTo>
                  <a:cubicBezTo>
                    <a:pt x="454567" y="2560"/>
                    <a:pt x="455317" y="0"/>
                    <a:pt x="456063" y="0"/>
                  </a:cubicBezTo>
                  <a:cubicBezTo>
                    <a:pt x="660375" y="221839"/>
                    <a:pt x="971326" y="327248"/>
                    <a:pt x="1276329" y="247800"/>
                  </a:cubicBezTo>
                  <a:cubicBezTo>
                    <a:pt x="1318342" y="236858"/>
                    <a:pt x="1358736" y="222801"/>
                    <a:pt x="1397344" y="205926"/>
                  </a:cubicBezTo>
                  <a:cubicBezTo>
                    <a:pt x="1440694" y="282238"/>
                    <a:pt x="1470357" y="363066"/>
                    <a:pt x="1487016" y="445541"/>
                  </a:cubicBezTo>
                  <a:cubicBezTo>
                    <a:pt x="1381406" y="456564"/>
                    <a:pt x="1299076" y="545864"/>
                    <a:pt x="1299076" y="654393"/>
                  </a:cubicBezTo>
                  <a:cubicBezTo>
                    <a:pt x="1299076" y="755124"/>
                    <a:pt x="1369999" y="839291"/>
                    <a:pt x="1464634" y="859682"/>
                  </a:cubicBezTo>
                  <a:cubicBezTo>
                    <a:pt x="1405871" y="1048040"/>
                    <a:pt x="1281254" y="1219002"/>
                    <a:pt x="1099598" y="1335176"/>
                  </a:cubicBezTo>
                  <a:close/>
                </a:path>
              </a:pathLst>
            </a:custGeom>
            <a:solidFill>
              <a:srgbClr val="FFC000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128" dirty="0">
                <a:solidFill>
                  <a:srgbClr val="FF9409"/>
                </a:solidFill>
                <a:latin typeface="Arial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620967" y="4038930"/>
              <a:ext cx="1476437" cy="1476201"/>
            </a:xfrm>
            <a:custGeom>
              <a:avLst/>
              <a:gdLst/>
              <a:ahLst/>
              <a:cxnLst/>
              <a:rect l="0" t="0" r="0" b="0"/>
              <a:pathLst>
                <a:path w="1476437" h="1476201">
                  <a:moveTo>
                    <a:pt x="307079" y="1275911"/>
                  </a:moveTo>
                  <a:cubicBezTo>
                    <a:pt x="169395" y="1162815"/>
                    <a:pt x="74809" y="1017184"/>
                    <a:pt x="25772" y="860556"/>
                  </a:cubicBezTo>
                  <a:cubicBezTo>
                    <a:pt x="108705" y="832481"/>
                    <a:pt x="168400" y="754013"/>
                    <a:pt x="168400" y="661599"/>
                  </a:cubicBezTo>
                  <a:cubicBezTo>
                    <a:pt x="168400" y="559862"/>
                    <a:pt x="96053" y="475024"/>
                    <a:pt x="0" y="455723"/>
                  </a:cubicBezTo>
                  <a:cubicBezTo>
                    <a:pt x="16808" y="363473"/>
                    <a:pt x="49457" y="273579"/>
                    <a:pt x="98418" y="190173"/>
                  </a:cubicBezTo>
                  <a:cubicBezTo>
                    <a:pt x="111290" y="196004"/>
                    <a:pt x="124380" y="201532"/>
                    <a:pt x="137684" y="206747"/>
                  </a:cubicBezTo>
                  <a:cubicBezTo>
                    <a:pt x="457933" y="332250"/>
                    <a:pt x="811292" y="239975"/>
                    <a:pt x="1041960" y="0"/>
                  </a:cubicBezTo>
                  <a:cubicBezTo>
                    <a:pt x="1042104" y="0"/>
                    <a:pt x="1042241" y="0"/>
                    <a:pt x="1042287" y="1622"/>
                  </a:cubicBezTo>
                  <a:cubicBezTo>
                    <a:pt x="1042842" y="0"/>
                    <a:pt x="1043298" y="0"/>
                    <a:pt x="1043754" y="0"/>
                  </a:cubicBezTo>
                  <a:cubicBezTo>
                    <a:pt x="1077908" y="63569"/>
                    <a:pt x="1125628" y="119906"/>
                    <a:pt x="1184817" y="164281"/>
                  </a:cubicBezTo>
                  <a:cubicBezTo>
                    <a:pt x="1206834" y="180532"/>
                    <a:pt x="1228282" y="193700"/>
                    <a:pt x="1251758" y="205863"/>
                  </a:cubicBezTo>
                  <a:cubicBezTo>
                    <a:pt x="1290685" y="225537"/>
                    <a:pt x="1331938" y="240044"/>
                    <a:pt x="1374384" y="249133"/>
                  </a:cubicBezTo>
                  <a:cubicBezTo>
                    <a:pt x="1374156" y="249531"/>
                    <a:pt x="1373928" y="249931"/>
                    <a:pt x="1373700" y="250330"/>
                  </a:cubicBezTo>
                  <a:cubicBezTo>
                    <a:pt x="1376831" y="251034"/>
                    <a:pt x="1379978" y="251710"/>
                    <a:pt x="1383132" y="252358"/>
                  </a:cubicBezTo>
                  <a:cubicBezTo>
                    <a:pt x="1236246" y="514928"/>
                    <a:pt x="1232477" y="842376"/>
                    <a:pt x="1401919" y="1107312"/>
                  </a:cubicBezTo>
                  <a:cubicBezTo>
                    <a:pt x="1424552" y="1142706"/>
                    <a:pt x="1449495" y="1175758"/>
                    <a:pt x="1476437" y="1206416"/>
                  </a:cubicBezTo>
                  <a:cubicBezTo>
                    <a:pt x="1179459" y="1535664"/>
                    <a:pt x="664104" y="1569172"/>
                    <a:pt x="307079" y="1275911"/>
                  </a:cubicBezTo>
                  <a:close/>
                </a:path>
              </a:pathLst>
            </a:custGeom>
            <a:solidFill>
              <a:srgbClr val="FFC000"/>
            </a:solidFill>
            <a:ln w="7600" cap="flat">
              <a:noFill/>
              <a:bevel/>
            </a:ln>
          </p:spPr>
        </p:sp>
        <p:sp>
          <p:nvSpPr>
            <p:cNvPr id="8" name="任意多边形 7"/>
            <p:cNvSpPr/>
            <p:nvPr/>
          </p:nvSpPr>
          <p:spPr>
            <a:xfrm>
              <a:off x="4237040" y="2584096"/>
              <a:ext cx="1499936" cy="1641608"/>
            </a:xfrm>
            <a:custGeom>
              <a:avLst/>
              <a:gdLst/>
              <a:ahLst/>
              <a:cxnLst/>
              <a:rect l="0" t="0" r="0" b="0"/>
              <a:pathLst>
                <a:path w="1499936" h="1641608">
                  <a:moveTo>
                    <a:pt x="59266" y="548676"/>
                  </a:moveTo>
                  <a:cubicBezTo>
                    <a:pt x="218266" y="148789"/>
                    <a:pt x="635104" y="-69784"/>
                    <a:pt x="1030872" y="20029"/>
                  </a:cubicBezTo>
                  <a:cubicBezTo>
                    <a:pt x="1029435" y="33218"/>
                    <a:pt x="1028326" y="46507"/>
                    <a:pt x="1027528" y="59889"/>
                  </a:cubicBezTo>
                  <a:cubicBezTo>
                    <a:pt x="1007190" y="402190"/>
                    <a:pt x="1202867" y="708905"/>
                    <a:pt x="1499936" y="854909"/>
                  </a:cubicBezTo>
                  <a:cubicBezTo>
                    <a:pt x="1499936" y="856094"/>
                    <a:pt x="1497800" y="857158"/>
                    <a:pt x="1496736" y="858291"/>
                  </a:cubicBezTo>
                  <a:cubicBezTo>
                    <a:pt x="1497367" y="858602"/>
                    <a:pt x="1497998" y="858906"/>
                    <a:pt x="1499936" y="859279"/>
                  </a:cubicBezTo>
                  <a:cubicBezTo>
                    <a:pt x="1448826" y="911308"/>
                    <a:pt x="1409998" y="974107"/>
                    <a:pt x="1386080" y="1044111"/>
                  </a:cubicBezTo>
                  <a:cubicBezTo>
                    <a:pt x="1377432" y="1070072"/>
                    <a:pt x="1371534" y="1094537"/>
                    <a:pt x="1367217" y="1120620"/>
                  </a:cubicBezTo>
                  <a:cubicBezTo>
                    <a:pt x="1360537" y="1163727"/>
                    <a:pt x="1359488" y="1207442"/>
                    <a:pt x="1363964" y="1250618"/>
                  </a:cubicBezTo>
                  <a:cubicBezTo>
                    <a:pt x="1363516" y="1250527"/>
                    <a:pt x="1363060" y="1250436"/>
                    <a:pt x="1362612" y="1250337"/>
                  </a:cubicBezTo>
                  <a:cubicBezTo>
                    <a:pt x="1362764" y="1251933"/>
                    <a:pt x="1362916" y="1253529"/>
                    <a:pt x="1363083" y="1255125"/>
                  </a:cubicBezTo>
                  <a:cubicBezTo>
                    <a:pt x="1067458" y="1195830"/>
                    <a:pt x="754031" y="1293338"/>
                    <a:pt x="554020" y="1536834"/>
                  </a:cubicBezTo>
                  <a:cubicBezTo>
                    <a:pt x="526528" y="1570304"/>
                    <a:pt x="502157" y="1605340"/>
                    <a:pt x="480869" y="1641608"/>
                  </a:cubicBezTo>
                  <a:cubicBezTo>
                    <a:pt x="203247" y="1515835"/>
                    <a:pt x="27109" y="1249007"/>
                    <a:pt x="0" y="954750"/>
                  </a:cubicBezTo>
                  <a:cubicBezTo>
                    <a:pt x="109101" y="947188"/>
                    <a:pt x="195257" y="856284"/>
                    <a:pt x="195257" y="745262"/>
                  </a:cubicBezTo>
                  <a:cubicBezTo>
                    <a:pt x="195257" y="655331"/>
                    <a:pt x="138729" y="578605"/>
                    <a:pt x="59266" y="548676"/>
                  </a:cubicBezTo>
                  <a:close/>
                </a:path>
              </a:pathLst>
            </a:custGeom>
            <a:solidFill>
              <a:srgbClr val="FF4040"/>
            </a:solidFill>
            <a:ln w="7600" cap="flat">
              <a:noFill/>
              <a:bevel/>
            </a:ln>
          </p:spPr>
        </p:sp>
        <p:sp>
          <p:nvSpPr>
            <p:cNvPr id="12" name="任意多边形 11"/>
            <p:cNvSpPr/>
            <p:nvPr/>
          </p:nvSpPr>
          <p:spPr>
            <a:xfrm>
              <a:off x="6494335" y="2604509"/>
              <a:ext cx="1496052" cy="1649618"/>
            </a:xfrm>
            <a:custGeom>
              <a:avLst/>
              <a:gdLst/>
              <a:ahLst/>
              <a:cxnLst/>
              <a:rect l="0" t="0" r="0" b="0"/>
              <a:pathLst>
                <a:path w="1496052" h="1649618">
                  <a:moveTo>
                    <a:pt x="1496052" y="934754"/>
                  </a:moveTo>
                  <a:cubicBezTo>
                    <a:pt x="1473807" y="1246263"/>
                    <a:pt x="1285730" y="1524887"/>
                    <a:pt x="1000304" y="1649618"/>
                  </a:cubicBezTo>
                  <a:cubicBezTo>
                    <a:pt x="993259" y="1637215"/>
                    <a:pt x="985849" y="1624926"/>
                    <a:pt x="978074" y="1612766"/>
                  </a:cubicBezTo>
                  <a:cubicBezTo>
                    <a:pt x="792764" y="1323000"/>
                    <a:pt x="452659" y="1189955"/>
                    <a:pt x="125585" y="1247791"/>
                  </a:cubicBezTo>
                  <a:cubicBezTo>
                    <a:pt x="125598" y="1247684"/>
                    <a:pt x="125611" y="1247578"/>
                    <a:pt x="125624" y="1247479"/>
                  </a:cubicBezTo>
                  <a:cubicBezTo>
                    <a:pt x="124933" y="1247601"/>
                    <a:pt x="124239" y="1247722"/>
                    <a:pt x="123548" y="1247844"/>
                  </a:cubicBezTo>
                  <a:cubicBezTo>
                    <a:pt x="133219" y="1176427"/>
                    <a:pt x="127726" y="1102798"/>
                    <a:pt x="105924" y="1032110"/>
                  </a:cubicBezTo>
                  <a:cubicBezTo>
                    <a:pt x="97664" y="1006020"/>
                    <a:pt x="88053" y="982764"/>
                    <a:pt x="76213" y="959120"/>
                  </a:cubicBezTo>
                  <a:cubicBezTo>
                    <a:pt x="56282" y="920322"/>
                    <a:pt x="0" y="846670"/>
                    <a:pt x="0" y="846670"/>
                  </a:cubicBezTo>
                  <a:cubicBezTo>
                    <a:pt x="274198" y="720939"/>
                    <a:pt x="470610" y="457743"/>
                    <a:pt x="489306" y="143054"/>
                  </a:cubicBezTo>
                  <a:cubicBezTo>
                    <a:pt x="491847" y="100287"/>
                    <a:pt x="491016" y="58076"/>
                    <a:pt x="487037" y="16664"/>
                  </a:cubicBezTo>
                  <a:cubicBezTo>
                    <a:pt x="877625" y="-63721"/>
                    <a:pt x="1269603" y="153361"/>
                    <a:pt x="1427219" y="524615"/>
                  </a:cubicBezTo>
                  <a:cubicBezTo>
                    <a:pt x="1342304" y="551540"/>
                    <a:pt x="1280767" y="630997"/>
                    <a:pt x="1280767" y="724826"/>
                  </a:cubicBezTo>
                  <a:cubicBezTo>
                    <a:pt x="1280767" y="840803"/>
                    <a:pt x="1374787" y="934823"/>
                    <a:pt x="1490763" y="934823"/>
                  </a:cubicBezTo>
                  <a:cubicBezTo>
                    <a:pt x="1492534" y="934823"/>
                    <a:pt x="1494297" y="934800"/>
                    <a:pt x="1496052" y="934754"/>
                  </a:cubicBezTo>
                  <a:close/>
                </a:path>
              </a:pathLst>
            </a:custGeom>
            <a:solidFill>
              <a:srgbClr val="FF9409"/>
            </a:solidFill>
            <a:ln w="7600" cap="flat">
              <a:noFill/>
              <a:bevel/>
            </a:ln>
          </p:spPr>
        </p:sp>
        <p:sp>
          <p:nvSpPr>
            <p:cNvPr id="16" name="任意多边形 15"/>
            <p:cNvSpPr/>
            <p:nvPr/>
          </p:nvSpPr>
          <p:spPr>
            <a:xfrm>
              <a:off x="5267668" y="1882308"/>
              <a:ext cx="1712098" cy="1444920"/>
            </a:xfrm>
            <a:custGeom>
              <a:avLst/>
              <a:gdLst/>
              <a:ahLst/>
              <a:cxnLst/>
              <a:rect l="0" t="0" r="0" b="0"/>
              <a:pathLst>
                <a:path w="1712098" h="1444920">
                  <a:moveTo>
                    <a:pt x="1055845" y="1812"/>
                  </a:moveTo>
                  <a:cubicBezTo>
                    <a:pt x="1411708" y="85465"/>
                    <a:pt x="1677366" y="381771"/>
                    <a:pt x="1712098" y="736867"/>
                  </a:cubicBezTo>
                  <a:cubicBezTo>
                    <a:pt x="1697566" y="739713"/>
                    <a:pt x="1683734" y="742936"/>
                    <a:pt x="1669910" y="746535"/>
                  </a:cubicBezTo>
                  <a:cubicBezTo>
                    <a:pt x="1337463" y="833127"/>
                    <a:pt x="1105990" y="1114897"/>
                    <a:pt x="1059531" y="1443324"/>
                  </a:cubicBezTo>
                  <a:cubicBezTo>
                    <a:pt x="1059182" y="1443156"/>
                    <a:pt x="1058840" y="1442997"/>
                    <a:pt x="1058490" y="1442830"/>
                  </a:cubicBezTo>
                  <a:cubicBezTo>
                    <a:pt x="1058391" y="1444920"/>
                    <a:pt x="1058292" y="1444920"/>
                    <a:pt x="1058194" y="1444920"/>
                  </a:cubicBezTo>
                  <a:cubicBezTo>
                    <a:pt x="993259" y="1413653"/>
                    <a:pt x="921538" y="1396120"/>
                    <a:pt x="847575" y="1395018"/>
                  </a:cubicBezTo>
                  <a:cubicBezTo>
                    <a:pt x="820694" y="1394836"/>
                    <a:pt x="795120" y="1396766"/>
                    <a:pt x="768976" y="1400718"/>
                  </a:cubicBezTo>
                  <a:cubicBezTo>
                    <a:pt x="725918" y="1407680"/>
                    <a:pt x="684019" y="1420197"/>
                    <a:pt x="644335" y="1437791"/>
                  </a:cubicBezTo>
                  <a:cubicBezTo>
                    <a:pt x="644285" y="1437335"/>
                    <a:pt x="610063" y="1450787"/>
                    <a:pt x="634406" y="1440185"/>
                  </a:cubicBezTo>
                  <a:cubicBezTo>
                    <a:pt x="599562" y="1140555"/>
                    <a:pt x="409935" y="872419"/>
                    <a:pt x="116428" y="757396"/>
                  </a:cubicBezTo>
                  <a:cubicBezTo>
                    <a:pt x="77778" y="742251"/>
                    <a:pt x="38653" y="730159"/>
                    <a:pt x="0" y="722460"/>
                  </a:cubicBezTo>
                  <a:cubicBezTo>
                    <a:pt x="38253" y="363352"/>
                    <a:pt x="308080" y="78823"/>
                    <a:pt x="655670" y="0"/>
                  </a:cubicBezTo>
                  <a:cubicBezTo>
                    <a:pt x="682437" y="85187"/>
                    <a:pt x="762029" y="146976"/>
                    <a:pt x="856049" y="146976"/>
                  </a:cubicBezTo>
                  <a:cubicBezTo>
                    <a:pt x="949400" y="146976"/>
                    <a:pt x="1028523" y="86062"/>
                    <a:pt x="1055845" y="1812"/>
                  </a:cubicBezTo>
                  <a:close/>
                </a:path>
              </a:pathLst>
            </a:custGeom>
            <a:solidFill>
              <a:srgbClr val="FFC000"/>
            </a:solidFill>
            <a:ln w="7600" cap="flat">
              <a:noFill/>
              <a:bevel/>
            </a:ln>
          </p:spPr>
        </p:sp>
        <p:sp>
          <p:nvSpPr>
            <p:cNvPr id="19" name="任意多边形 18"/>
            <p:cNvSpPr/>
            <p:nvPr/>
          </p:nvSpPr>
          <p:spPr>
            <a:xfrm>
              <a:off x="6556534" y="3842071"/>
              <a:ext cx="940249" cy="482766"/>
            </a:xfrm>
            <a:custGeom>
              <a:avLst/>
              <a:gdLst/>
              <a:ahLst/>
              <a:cxnLst/>
              <a:rect l="0" t="0" r="0" b="0"/>
              <a:pathLst>
                <a:path w="940249" h="482766">
                  <a:moveTo>
                    <a:pt x="936267" y="411239"/>
                  </a:moveTo>
                  <a:cubicBezTo>
                    <a:pt x="897697" y="428095"/>
                    <a:pt x="857348" y="442137"/>
                    <a:pt x="815389" y="453067"/>
                  </a:cubicBezTo>
                  <a:cubicBezTo>
                    <a:pt x="510718" y="532423"/>
                    <a:pt x="200106" y="427134"/>
                    <a:pt x="-3981" y="205540"/>
                  </a:cubicBezTo>
                  <a:cubicBezTo>
                    <a:pt x="3031" y="193482"/>
                    <a:pt x="9596" y="181054"/>
                    <a:pt x="15684" y="168266"/>
                  </a:cubicBezTo>
                  <a:cubicBezTo>
                    <a:pt x="21231" y="156731"/>
                    <a:pt x="26390" y="144902"/>
                    <a:pt x="31137" y="132789"/>
                  </a:cubicBezTo>
                  <a:cubicBezTo>
                    <a:pt x="33784" y="126035"/>
                    <a:pt x="36277" y="119259"/>
                    <a:pt x="38618" y="112466"/>
                  </a:cubicBezTo>
                  <a:cubicBezTo>
                    <a:pt x="55080" y="66855"/>
                    <a:pt x="59480" y="40673"/>
                    <a:pt x="61735" y="15715"/>
                  </a:cubicBezTo>
                  <a:cubicBezTo>
                    <a:pt x="62003" y="13760"/>
                    <a:pt x="62260" y="11806"/>
                    <a:pt x="62506" y="9851"/>
                  </a:cubicBezTo>
                  <a:cubicBezTo>
                    <a:pt x="389222" y="-47920"/>
                    <a:pt x="728950" y="84982"/>
                    <a:pt x="914060" y="374431"/>
                  </a:cubicBezTo>
                  <a:cubicBezTo>
                    <a:pt x="921827" y="386573"/>
                    <a:pt x="929229" y="398846"/>
                    <a:pt x="936267" y="411239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0" name="任意多边形 19"/>
            <p:cNvSpPr/>
            <p:nvPr/>
          </p:nvSpPr>
          <p:spPr>
            <a:xfrm>
              <a:off x="5889542" y="4286550"/>
              <a:ext cx="412414" cy="954058"/>
            </a:xfrm>
            <a:custGeom>
              <a:avLst/>
              <a:gdLst/>
              <a:ahLst/>
              <a:cxnLst/>
              <a:rect l="0" t="0" r="0" b="0"/>
              <a:pathLst>
                <a:path w="412414" h="954058">
                  <a:moveTo>
                    <a:pt x="231198" y="927428"/>
                  </a:moveTo>
                  <a:cubicBezTo>
                    <a:pt x="223114" y="937270"/>
                    <a:pt x="214844" y="946876"/>
                    <a:pt x="206207" y="956240"/>
                  </a:cubicBezTo>
                  <a:cubicBezTo>
                    <a:pt x="179557" y="925596"/>
                    <a:pt x="154510" y="892536"/>
                    <a:pt x="131875" y="857143"/>
                  </a:cubicBezTo>
                  <a:cubicBezTo>
                    <a:pt x="-37561" y="592202"/>
                    <a:pt x="-33792" y="264757"/>
                    <a:pt x="113094" y="2186"/>
                  </a:cubicBezTo>
                  <a:cubicBezTo>
                    <a:pt x="136836" y="7057"/>
                    <a:pt x="161217" y="10297"/>
                    <a:pt x="186126" y="11777"/>
                  </a:cubicBezTo>
                  <a:cubicBezTo>
                    <a:pt x="245424" y="15300"/>
                    <a:pt x="276049" y="11970"/>
                    <a:pt x="302584" y="6380"/>
                  </a:cubicBezTo>
                  <a:cubicBezTo>
                    <a:pt x="306773" y="5736"/>
                    <a:pt x="310947" y="5041"/>
                    <a:pt x="315104" y="4295"/>
                  </a:cubicBezTo>
                  <a:cubicBezTo>
                    <a:pt x="470936" y="297419"/>
                    <a:pt x="449412" y="661768"/>
                    <a:pt x="231198" y="927428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1" name="任意多边形 20"/>
            <p:cNvSpPr/>
            <p:nvPr/>
          </p:nvSpPr>
          <p:spPr>
            <a:xfrm>
              <a:off x="4722278" y="3820319"/>
              <a:ext cx="943494" cy="476020"/>
            </a:xfrm>
            <a:custGeom>
              <a:avLst/>
              <a:gdLst/>
              <a:ahLst/>
              <a:cxnLst/>
              <a:rect l="0" t="0" r="0" b="0"/>
              <a:pathLst>
                <a:path w="943494" h="476020">
                  <a:moveTo>
                    <a:pt x="34892" y="422821"/>
                  </a:moveTo>
                  <a:cubicBezTo>
                    <a:pt x="21589" y="417607"/>
                    <a:pt x="8498" y="412080"/>
                    <a:pt x="-4374" y="406248"/>
                  </a:cubicBezTo>
                  <a:cubicBezTo>
                    <a:pt x="16914" y="369984"/>
                    <a:pt x="41285" y="334947"/>
                    <a:pt x="68778" y="301476"/>
                  </a:cubicBezTo>
                  <a:cubicBezTo>
                    <a:pt x="268789" y="57981"/>
                    <a:pt x="582217" y="-39526"/>
                    <a:pt x="877846" y="19768"/>
                  </a:cubicBezTo>
                  <a:cubicBezTo>
                    <a:pt x="880399" y="44674"/>
                    <a:pt x="884822" y="69701"/>
                    <a:pt x="891214" y="94687"/>
                  </a:cubicBezTo>
                  <a:cubicBezTo>
                    <a:pt x="891602" y="96256"/>
                    <a:pt x="892004" y="97826"/>
                    <a:pt x="892415" y="99395"/>
                  </a:cubicBezTo>
                  <a:cubicBezTo>
                    <a:pt x="893274" y="102691"/>
                    <a:pt x="894163" y="105972"/>
                    <a:pt x="895082" y="109237"/>
                  </a:cubicBezTo>
                  <a:cubicBezTo>
                    <a:pt x="909933" y="163273"/>
                    <a:pt x="922617" y="188972"/>
                    <a:pt x="936510" y="212187"/>
                  </a:cubicBezTo>
                  <a:cubicBezTo>
                    <a:pt x="937369" y="213799"/>
                    <a:pt x="938243" y="215405"/>
                    <a:pt x="939117" y="217004"/>
                  </a:cubicBezTo>
                  <a:cubicBezTo>
                    <a:pt x="708503" y="456052"/>
                    <a:pt x="355143" y="548327"/>
                    <a:pt x="34892" y="422821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2" name="任意多边形 21"/>
            <p:cNvSpPr/>
            <p:nvPr/>
          </p:nvSpPr>
          <p:spPr>
            <a:xfrm>
              <a:off x="5261262" y="2609675"/>
              <a:ext cx="639889" cy="834883"/>
            </a:xfrm>
            <a:custGeom>
              <a:avLst/>
              <a:gdLst/>
              <a:ahLst/>
              <a:cxnLst/>
              <a:rect l="0" t="0" r="0" b="0"/>
              <a:pathLst>
                <a:path w="639889" h="834883">
                  <a:moveTo>
                    <a:pt x="3265" y="35178"/>
                  </a:moveTo>
                  <a:cubicBezTo>
                    <a:pt x="4060" y="21796"/>
                    <a:pt x="4851" y="8488"/>
                    <a:pt x="6607" y="-4682"/>
                  </a:cubicBezTo>
                  <a:cubicBezTo>
                    <a:pt x="45947" y="4246"/>
                    <a:pt x="85079" y="16220"/>
                    <a:pt x="123728" y="31367"/>
                  </a:cubicBezTo>
                  <a:cubicBezTo>
                    <a:pt x="417236" y="146392"/>
                    <a:pt x="606860" y="414525"/>
                    <a:pt x="641706" y="714157"/>
                  </a:cubicBezTo>
                  <a:cubicBezTo>
                    <a:pt x="617362" y="724791"/>
                    <a:pt x="593531" y="737471"/>
                    <a:pt x="570434" y="752240"/>
                  </a:cubicBezTo>
                  <a:cubicBezTo>
                    <a:pt x="535055" y="774866"/>
                    <a:pt x="503406" y="801124"/>
                    <a:pt x="475671" y="830201"/>
                  </a:cubicBezTo>
                  <a:cubicBezTo>
                    <a:pt x="178605" y="684194"/>
                    <a:pt x="-17071" y="377479"/>
                    <a:pt x="3265" y="35178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3" name="任意多边形 22"/>
            <p:cNvSpPr/>
            <p:nvPr/>
          </p:nvSpPr>
          <p:spPr>
            <a:xfrm>
              <a:off x="6327762" y="2615741"/>
              <a:ext cx="655589" cy="830011"/>
            </a:xfrm>
            <a:custGeom>
              <a:avLst/>
              <a:gdLst/>
              <a:ahLst/>
              <a:cxnLst/>
              <a:rect l="0" t="0" r="0" b="0"/>
              <a:pathLst>
                <a:path w="655589" h="830011">
                  <a:moveTo>
                    <a:pt x="610738" y="14475"/>
                  </a:moveTo>
                  <a:cubicBezTo>
                    <a:pt x="624559" y="10875"/>
                    <a:pt x="638392" y="7654"/>
                    <a:pt x="652226" y="4807"/>
                  </a:cubicBezTo>
                  <a:cubicBezTo>
                    <a:pt x="655589" y="46219"/>
                    <a:pt x="657038" y="88431"/>
                    <a:pt x="654495" y="131198"/>
                  </a:cubicBezTo>
                  <a:cubicBezTo>
                    <a:pt x="635799" y="445887"/>
                    <a:pt x="439387" y="709088"/>
                    <a:pt x="165189" y="834822"/>
                  </a:cubicBezTo>
                  <a:cubicBezTo>
                    <a:pt x="147552" y="814956"/>
                    <a:pt x="128131" y="796206"/>
                    <a:pt x="106945" y="778802"/>
                  </a:cubicBezTo>
                  <a:cubicBezTo>
                    <a:pt x="73549" y="751372"/>
                    <a:pt x="37720" y="728888"/>
                    <a:pt x="0" y="711263"/>
                  </a:cubicBezTo>
                  <a:cubicBezTo>
                    <a:pt x="46815" y="382835"/>
                    <a:pt x="278291" y="101072"/>
                    <a:pt x="610738" y="14475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9" name="椭圆 36"/>
            <p:cNvSpPr/>
            <p:nvPr/>
          </p:nvSpPr>
          <p:spPr>
            <a:xfrm>
              <a:off x="5861509" y="2279556"/>
              <a:ext cx="468982" cy="468275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30" name="椭圆 37"/>
            <p:cNvSpPr/>
            <p:nvPr/>
          </p:nvSpPr>
          <p:spPr>
            <a:xfrm>
              <a:off x="4792281" y="3251364"/>
              <a:ext cx="468981" cy="293168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33" name="椭圆 38"/>
            <p:cNvSpPr/>
            <p:nvPr/>
          </p:nvSpPr>
          <p:spPr>
            <a:xfrm>
              <a:off x="7014303" y="3198259"/>
              <a:ext cx="468981" cy="399377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32" name="椭圆 39"/>
            <p:cNvSpPr/>
            <p:nvPr/>
          </p:nvSpPr>
          <p:spPr>
            <a:xfrm>
              <a:off x="6605017" y="4528725"/>
              <a:ext cx="468982" cy="464440"/>
            </a:xfrm>
            <a:custGeom>
              <a:avLst/>
              <a:gdLst>
                <a:gd name="connsiteX0" fmla="*/ 251451 w 608736"/>
                <a:gd name="connsiteY0" fmla="*/ 247191 h 602841"/>
                <a:gd name="connsiteX1" fmla="*/ 262137 w 608736"/>
                <a:gd name="connsiteY1" fmla="*/ 250055 h 602841"/>
                <a:gd name="connsiteX2" fmla="*/ 323645 w 608736"/>
                <a:gd name="connsiteY2" fmla="*/ 285209 h 602841"/>
                <a:gd name="connsiteX3" fmla="*/ 359872 w 608736"/>
                <a:gd name="connsiteY3" fmla="*/ 350307 h 602841"/>
                <a:gd name="connsiteX4" fmla="*/ 363521 w 608736"/>
                <a:gd name="connsiteY4" fmla="*/ 365670 h 602841"/>
                <a:gd name="connsiteX5" fmla="*/ 347753 w 608736"/>
                <a:gd name="connsiteY5" fmla="*/ 364108 h 602841"/>
                <a:gd name="connsiteX6" fmla="*/ 342801 w 608736"/>
                <a:gd name="connsiteY6" fmla="*/ 363587 h 602841"/>
                <a:gd name="connsiteX7" fmla="*/ 326121 w 608736"/>
                <a:gd name="connsiteY7" fmla="*/ 362676 h 602841"/>
                <a:gd name="connsiteX8" fmla="*/ 323776 w 608736"/>
                <a:gd name="connsiteY8" fmla="*/ 354734 h 602841"/>
                <a:gd name="connsiteX9" fmla="*/ 298104 w 608736"/>
                <a:gd name="connsiteY9" fmla="*/ 310727 h 602841"/>
                <a:gd name="connsiteX10" fmla="*/ 251842 w 608736"/>
                <a:gd name="connsiteY10" fmla="*/ 284558 h 602841"/>
                <a:gd name="connsiteX11" fmla="*/ 238550 w 608736"/>
                <a:gd name="connsiteY11" fmla="*/ 281042 h 602841"/>
                <a:gd name="connsiteX12" fmla="*/ 244284 w 608736"/>
                <a:gd name="connsiteY12" fmla="*/ 268674 h 602841"/>
                <a:gd name="connsiteX13" fmla="*/ 248324 w 608736"/>
                <a:gd name="connsiteY13" fmla="*/ 257737 h 602841"/>
                <a:gd name="connsiteX14" fmla="*/ 246454 w 608736"/>
                <a:gd name="connsiteY14" fmla="*/ 168722 h 602841"/>
                <a:gd name="connsiteX15" fmla="*/ 261971 w 608736"/>
                <a:gd name="connsiteY15" fmla="*/ 171325 h 602841"/>
                <a:gd name="connsiteX16" fmla="*/ 378414 w 608736"/>
                <a:gd name="connsiteY16" fmla="*/ 230549 h 602841"/>
                <a:gd name="connsiteX17" fmla="*/ 439699 w 608736"/>
                <a:gd name="connsiteY17" fmla="*/ 360970 h 602841"/>
                <a:gd name="connsiteX18" fmla="*/ 441003 w 608736"/>
                <a:gd name="connsiteY18" fmla="*/ 373856 h 602841"/>
                <a:gd name="connsiteX19" fmla="*/ 425225 w 608736"/>
                <a:gd name="connsiteY19" fmla="*/ 373335 h 602841"/>
                <a:gd name="connsiteX20" fmla="*/ 417923 w 608736"/>
                <a:gd name="connsiteY20" fmla="*/ 373075 h 602841"/>
                <a:gd name="connsiteX21" fmla="*/ 404753 w 608736"/>
                <a:gd name="connsiteY21" fmla="*/ 371253 h 602841"/>
                <a:gd name="connsiteX22" fmla="*/ 403841 w 608736"/>
                <a:gd name="connsiteY22" fmla="*/ 362532 h 602841"/>
                <a:gd name="connsiteX23" fmla="*/ 352856 w 608736"/>
                <a:gd name="connsiteY23" fmla="*/ 256060 h 602841"/>
                <a:gd name="connsiteX24" fmla="*/ 260015 w 608736"/>
                <a:gd name="connsiteY24" fmla="*/ 207640 h 602841"/>
                <a:gd name="connsiteX25" fmla="*/ 251800 w 608736"/>
                <a:gd name="connsiteY25" fmla="*/ 206078 h 602841"/>
                <a:gd name="connsiteX26" fmla="*/ 250757 w 608736"/>
                <a:gd name="connsiteY26" fmla="*/ 197878 h 602841"/>
                <a:gd name="connsiteX27" fmla="*/ 248932 w 608736"/>
                <a:gd name="connsiteY27" fmla="*/ 184211 h 602841"/>
                <a:gd name="connsiteX28" fmla="*/ 73371 w 608736"/>
                <a:gd name="connsiteY28" fmla="*/ 111141 h 602841"/>
                <a:gd name="connsiteX29" fmla="*/ 97098 w 608736"/>
                <a:gd name="connsiteY29" fmla="*/ 120514 h 602841"/>
                <a:gd name="connsiteX30" fmla="*/ 175057 w 608736"/>
                <a:gd name="connsiteY30" fmla="*/ 198363 h 602841"/>
                <a:gd name="connsiteX31" fmla="*/ 174014 w 608736"/>
                <a:gd name="connsiteY31" fmla="*/ 247963 h 602841"/>
                <a:gd name="connsiteX32" fmla="*/ 131906 w 608736"/>
                <a:gd name="connsiteY32" fmla="*/ 290142 h 602841"/>
                <a:gd name="connsiteX33" fmla="*/ 138033 w 608736"/>
                <a:gd name="connsiteY33" fmla="*/ 301208 h 602841"/>
                <a:gd name="connsiteX34" fmla="*/ 207388 w 608736"/>
                <a:gd name="connsiteY34" fmla="*/ 396892 h 602841"/>
                <a:gd name="connsiteX35" fmla="*/ 302947 w 608736"/>
                <a:gd name="connsiteY35" fmla="*/ 466019 h 602841"/>
                <a:gd name="connsiteX36" fmla="*/ 314419 w 608736"/>
                <a:gd name="connsiteY36" fmla="*/ 472268 h 602841"/>
                <a:gd name="connsiteX37" fmla="*/ 356528 w 608736"/>
                <a:gd name="connsiteY37" fmla="*/ 430219 h 602841"/>
                <a:gd name="connsiteX38" fmla="*/ 382340 w 608736"/>
                <a:gd name="connsiteY38" fmla="*/ 419804 h 602841"/>
                <a:gd name="connsiteX39" fmla="*/ 406198 w 608736"/>
                <a:gd name="connsiteY39" fmla="*/ 429177 h 602841"/>
                <a:gd name="connsiteX40" fmla="*/ 484157 w 608736"/>
                <a:gd name="connsiteY40" fmla="*/ 507027 h 602841"/>
                <a:gd name="connsiteX41" fmla="*/ 483114 w 608736"/>
                <a:gd name="connsiteY41" fmla="*/ 556496 h 602841"/>
                <a:gd name="connsiteX42" fmla="*/ 465123 w 608736"/>
                <a:gd name="connsiteY42" fmla="*/ 574071 h 602841"/>
                <a:gd name="connsiteX43" fmla="*/ 460821 w 608736"/>
                <a:gd name="connsiteY43" fmla="*/ 577586 h 602841"/>
                <a:gd name="connsiteX44" fmla="*/ 430446 w 608736"/>
                <a:gd name="connsiteY44" fmla="*/ 594770 h 602841"/>
                <a:gd name="connsiteX45" fmla="*/ 399288 w 608736"/>
                <a:gd name="connsiteY45" fmla="*/ 602581 h 602841"/>
                <a:gd name="connsiteX46" fmla="*/ 390554 w 608736"/>
                <a:gd name="connsiteY46" fmla="*/ 602841 h 602841"/>
                <a:gd name="connsiteX47" fmla="*/ 134513 w 608736"/>
                <a:gd name="connsiteY47" fmla="*/ 469664 h 602841"/>
                <a:gd name="connsiteX48" fmla="*/ 1539 w 608736"/>
                <a:gd name="connsiteY48" fmla="*/ 205263 h 602841"/>
                <a:gd name="connsiteX49" fmla="*/ 9231 w 608736"/>
                <a:gd name="connsiteY49" fmla="*/ 174410 h 602841"/>
                <a:gd name="connsiteX50" fmla="*/ 26569 w 608736"/>
                <a:gd name="connsiteY50" fmla="*/ 143817 h 602841"/>
                <a:gd name="connsiteX51" fmla="*/ 28395 w 608736"/>
                <a:gd name="connsiteY51" fmla="*/ 140953 h 602841"/>
                <a:gd name="connsiteX52" fmla="*/ 47558 w 608736"/>
                <a:gd name="connsiteY52" fmla="*/ 121686 h 602841"/>
                <a:gd name="connsiteX53" fmla="*/ 73371 w 608736"/>
                <a:gd name="connsiteY53" fmla="*/ 111141 h 602841"/>
                <a:gd name="connsiteX54" fmla="*/ 229800 w 608736"/>
                <a:gd name="connsiteY54" fmla="*/ 83832 h 602841"/>
                <a:gd name="connsiteX55" fmla="*/ 244010 w 608736"/>
                <a:gd name="connsiteY55" fmla="*/ 84743 h 602841"/>
                <a:gd name="connsiteX56" fmla="*/ 437738 w 608736"/>
                <a:gd name="connsiteY56" fmla="*/ 171303 h 602841"/>
                <a:gd name="connsiteX57" fmla="*/ 523781 w 608736"/>
                <a:gd name="connsiteY57" fmla="*/ 359001 h 602841"/>
                <a:gd name="connsiteX58" fmla="*/ 524693 w 608736"/>
                <a:gd name="connsiteY58" fmla="*/ 370195 h 602841"/>
                <a:gd name="connsiteX59" fmla="*/ 508788 w 608736"/>
                <a:gd name="connsiteY59" fmla="*/ 371496 h 602841"/>
                <a:gd name="connsiteX60" fmla="*/ 499793 w 608736"/>
                <a:gd name="connsiteY60" fmla="*/ 372147 h 602841"/>
                <a:gd name="connsiteX61" fmla="*/ 488581 w 608736"/>
                <a:gd name="connsiteY61" fmla="*/ 372798 h 602841"/>
                <a:gd name="connsiteX62" fmla="*/ 487799 w 608736"/>
                <a:gd name="connsiteY62" fmla="*/ 361734 h 602841"/>
                <a:gd name="connsiteX63" fmla="*/ 412316 w 608736"/>
                <a:gd name="connsiteY63" fmla="*/ 196685 h 602841"/>
                <a:gd name="connsiteX64" fmla="*/ 245053 w 608736"/>
                <a:gd name="connsiteY64" fmla="*/ 121059 h 602841"/>
                <a:gd name="connsiteX65" fmla="*/ 236449 w 608736"/>
                <a:gd name="connsiteY65" fmla="*/ 120408 h 602841"/>
                <a:gd name="connsiteX66" fmla="*/ 234754 w 608736"/>
                <a:gd name="connsiteY66" fmla="*/ 111948 h 602841"/>
                <a:gd name="connsiteX67" fmla="*/ 232147 w 608736"/>
                <a:gd name="connsiteY67" fmla="*/ 97890 h 602841"/>
                <a:gd name="connsiteX68" fmla="*/ 230344 w 608736"/>
                <a:gd name="connsiteY68" fmla="*/ 0 h 602841"/>
                <a:gd name="connsiteX69" fmla="*/ 241293 w 608736"/>
                <a:gd name="connsiteY69" fmla="*/ 521 h 602841"/>
                <a:gd name="connsiteX70" fmla="*/ 497291 w 608736"/>
                <a:gd name="connsiteY70" fmla="*/ 111947 h 602841"/>
                <a:gd name="connsiteX71" fmla="*/ 607824 w 608736"/>
                <a:gd name="connsiteY71" fmla="*/ 351069 h 602841"/>
                <a:gd name="connsiteX72" fmla="*/ 608736 w 608736"/>
                <a:gd name="connsiteY72" fmla="*/ 362394 h 602841"/>
                <a:gd name="connsiteX73" fmla="*/ 596223 w 608736"/>
                <a:gd name="connsiteY73" fmla="*/ 363305 h 602841"/>
                <a:gd name="connsiteX74" fmla="*/ 584362 w 608736"/>
                <a:gd name="connsiteY74" fmla="*/ 364347 h 602841"/>
                <a:gd name="connsiteX75" fmla="*/ 572761 w 608736"/>
                <a:gd name="connsiteY75" fmla="*/ 365388 h 602841"/>
                <a:gd name="connsiteX76" fmla="*/ 571849 w 608736"/>
                <a:gd name="connsiteY76" fmla="*/ 353933 h 602841"/>
                <a:gd name="connsiteX77" fmla="*/ 471744 w 608736"/>
                <a:gd name="connsiteY77" fmla="*/ 137460 h 602841"/>
                <a:gd name="connsiteX78" fmla="*/ 239860 w 608736"/>
                <a:gd name="connsiteY78" fmla="*/ 36578 h 602841"/>
                <a:gd name="connsiteX79" fmla="*/ 228389 w 608736"/>
                <a:gd name="connsiteY79" fmla="*/ 36187 h 602841"/>
                <a:gd name="connsiteX80" fmla="*/ 229041 w 608736"/>
                <a:gd name="connsiteY80" fmla="*/ 20176 h 602841"/>
                <a:gd name="connsiteX81" fmla="*/ 229562 w 608736"/>
                <a:gd name="connsiteY81" fmla="*/ 11065 h 6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8736" h="602841">
                  <a:moveTo>
                    <a:pt x="251451" y="247191"/>
                  </a:moveTo>
                  <a:lnTo>
                    <a:pt x="262137" y="250055"/>
                  </a:lnTo>
                  <a:cubicBezTo>
                    <a:pt x="285463" y="256175"/>
                    <a:pt x="306704" y="268283"/>
                    <a:pt x="323645" y="285209"/>
                  </a:cubicBezTo>
                  <a:cubicBezTo>
                    <a:pt x="341498" y="303045"/>
                    <a:pt x="354008" y="325569"/>
                    <a:pt x="359872" y="350307"/>
                  </a:cubicBezTo>
                  <a:lnTo>
                    <a:pt x="363521" y="365670"/>
                  </a:lnTo>
                  <a:lnTo>
                    <a:pt x="347753" y="364108"/>
                  </a:lnTo>
                  <a:cubicBezTo>
                    <a:pt x="346190" y="363978"/>
                    <a:pt x="344495" y="363847"/>
                    <a:pt x="342801" y="363587"/>
                  </a:cubicBezTo>
                  <a:lnTo>
                    <a:pt x="326121" y="362676"/>
                  </a:lnTo>
                  <a:lnTo>
                    <a:pt x="323776" y="354734"/>
                  </a:lnTo>
                  <a:cubicBezTo>
                    <a:pt x="319215" y="338068"/>
                    <a:pt x="310353" y="322835"/>
                    <a:pt x="298104" y="310727"/>
                  </a:cubicBezTo>
                  <a:cubicBezTo>
                    <a:pt x="285463" y="297968"/>
                    <a:pt x="269435" y="288984"/>
                    <a:pt x="251842" y="284558"/>
                  </a:cubicBezTo>
                  <a:lnTo>
                    <a:pt x="238550" y="281042"/>
                  </a:lnTo>
                  <a:lnTo>
                    <a:pt x="244284" y="268674"/>
                  </a:lnTo>
                  <a:cubicBezTo>
                    <a:pt x="245848" y="265419"/>
                    <a:pt x="247151" y="261643"/>
                    <a:pt x="248324" y="257737"/>
                  </a:cubicBezTo>
                  <a:close/>
                  <a:moveTo>
                    <a:pt x="246454" y="168722"/>
                  </a:moveTo>
                  <a:lnTo>
                    <a:pt x="261971" y="171325"/>
                  </a:lnTo>
                  <a:cubicBezTo>
                    <a:pt x="306566" y="178614"/>
                    <a:pt x="346858" y="199180"/>
                    <a:pt x="378414" y="230549"/>
                  </a:cubicBezTo>
                  <a:cubicBezTo>
                    <a:pt x="413620" y="265822"/>
                    <a:pt x="434744" y="310858"/>
                    <a:pt x="439699" y="360970"/>
                  </a:cubicBezTo>
                  <a:lnTo>
                    <a:pt x="441003" y="373856"/>
                  </a:lnTo>
                  <a:lnTo>
                    <a:pt x="425225" y="373335"/>
                  </a:lnTo>
                  <a:cubicBezTo>
                    <a:pt x="422096" y="373205"/>
                    <a:pt x="420010" y="373335"/>
                    <a:pt x="417923" y="373075"/>
                  </a:cubicBezTo>
                  <a:lnTo>
                    <a:pt x="404753" y="371253"/>
                  </a:lnTo>
                  <a:lnTo>
                    <a:pt x="403841" y="362532"/>
                  </a:lnTo>
                  <a:cubicBezTo>
                    <a:pt x="399407" y="321792"/>
                    <a:pt x="381674" y="284956"/>
                    <a:pt x="352856" y="256060"/>
                  </a:cubicBezTo>
                  <a:cubicBezTo>
                    <a:pt x="327690" y="231069"/>
                    <a:pt x="295613" y="214278"/>
                    <a:pt x="260015" y="207640"/>
                  </a:cubicBezTo>
                  <a:lnTo>
                    <a:pt x="251800" y="206078"/>
                  </a:lnTo>
                  <a:lnTo>
                    <a:pt x="250757" y="197878"/>
                  </a:lnTo>
                  <a:cubicBezTo>
                    <a:pt x="250236" y="193323"/>
                    <a:pt x="249714" y="188767"/>
                    <a:pt x="248932" y="184211"/>
                  </a:cubicBezTo>
                  <a:close/>
                  <a:moveTo>
                    <a:pt x="73371" y="111141"/>
                  </a:moveTo>
                  <a:cubicBezTo>
                    <a:pt x="82627" y="111141"/>
                    <a:pt x="91101" y="114526"/>
                    <a:pt x="97098" y="120514"/>
                  </a:cubicBezTo>
                  <a:lnTo>
                    <a:pt x="175057" y="198363"/>
                  </a:lnTo>
                  <a:cubicBezTo>
                    <a:pt x="188485" y="211772"/>
                    <a:pt x="187963" y="234034"/>
                    <a:pt x="174014" y="247963"/>
                  </a:cubicBezTo>
                  <a:lnTo>
                    <a:pt x="131906" y="290142"/>
                  </a:lnTo>
                  <a:lnTo>
                    <a:pt x="138033" y="301208"/>
                  </a:lnTo>
                  <a:cubicBezTo>
                    <a:pt x="151982" y="326333"/>
                    <a:pt x="171016" y="360701"/>
                    <a:pt x="207388" y="396892"/>
                  </a:cubicBezTo>
                  <a:cubicBezTo>
                    <a:pt x="243630" y="433083"/>
                    <a:pt x="277917" y="452090"/>
                    <a:pt x="302947" y="466019"/>
                  </a:cubicBezTo>
                  <a:lnTo>
                    <a:pt x="314419" y="472268"/>
                  </a:lnTo>
                  <a:lnTo>
                    <a:pt x="356528" y="430219"/>
                  </a:lnTo>
                  <a:cubicBezTo>
                    <a:pt x="363177" y="423580"/>
                    <a:pt x="372563" y="419804"/>
                    <a:pt x="382340" y="419804"/>
                  </a:cubicBezTo>
                  <a:cubicBezTo>
                    <a:pt x="391597" y="419804"/>
                    <a:pt x="400070" y="423059"/>
                    <a:pt x="406198" y="429177"/>
                  </a:cubicBezTo>
                  <a:lnTo>
                    <a:pt x="484157" y="507027"/>
                  </a:lnTo>
                  <a:cubicBezTo>
                    <a:pt x="497454" y="520435"/>
                    <a:pt x="497063" y="542566"/>
                    <a:pt x="483114" y="556496"/>
                  </a:cubicBezTo>
                  <a:lnTo>
                    <a:pt x="465123" y="574071"/>
                  </a:lnTo>
                  <a:lnTo>
                    <a:pt x="460821" y="577586"/>
                  </a:lnTo>
                  <a:cubicBezTo>
                    <a:pt x="451696" y="584616"/>
                    <a:pt x="441397" y="590474"/>
                    <a:pt x="430446" y="594770"/>
                  </a:cubicBezTo>
                  <a:cubicBezTo>
                    <a:pt x="420147" y="598675"/>
                    <a:pt x="409978" y="601279"/>
                    <a:pt x="399288" y="602581"/>
                  </a:cubicBezTo>
                  <a:cubicBezTo>
                    <a:pt x="398506" y="602581"/>
                    <a:pt x="395508" y="602841"/>
                    <a:pt x="390554" y="602841"/>
                  </a:cubicBezTo>
                  <a:cubicBezTo>
                    <a:pt x="361873" y="602841"/>
                    <a:pt x="258362" y="593338"/>
                    <a:pt x="134513" y="469664"/>
                  </a:cubicBezTo>
                  <a:cubicBezTo>
                    <a:pt x="29959" y="365258"/>
                    <a:pt x="-8499" y="288710"/>
                    <a:pt x="1539" y="205263"/>
                  </a:cubicBezTo>
                  <a:cubicBezTo>
                    <a:pt x="2712" y="195109"/>
                    <a:pt x="5189" y="185085"/>
                    <a:pt x="9231" y="174410"/>
                  </a:cubicBezTo>
                  <a:cubicBezTo>
                    <a:pt x="13663" y="163214"/>
                    <a:pt x="19399" y="152930"/>
                    <a:pt x="26569" y="143817"/>
                  </a:cubicBezTo>
                  <a:lnTo>
                    <a:pt x="28395" y="140953"/>
                  </a:lnTo>
                  <a:lnTo>
                    <a:pt x="47558" y="121686"/>
                  </a:lnTo>
                  <a:cubicBezTo>
                    <a:pt x="54207" y="115047"/>
                    <a:pt x="63594" y="111141"/>
                    <a:pt x="73371" y="111141"/>
                  </a:cubicBezTo>
                  <a:close/>
                  <a:moveTo>
                    <a:pt x="229800" y="83832"/>
                  </a:moveTo>
                  <a:lnTo>
                    <a:pt x="244010" y="84743"/>
                  </a:lnTo>
                  <a:cubicBezTo>
                    <a:pt x="317277" y="88908"/>
                    <a:pt x="386112" y="119627"/>
                    <a:pt x="437738" y="171303"/>
                  </a:cubicBezTo>
                  <a:cubicBezTo>
                    <a:pt x="487799" y="221156"/>
                    <a:pt x="518436" y="287931"/>
                    <a:pt x="523781" y="359001"/>
                  </a:cubicBezTo>
                  <a:lnTo>
                    <a:pt x="524693" y="370195"/>
                  </a:lnTo>
                  <a:lnTo>
                    <a:pt x="508788" y="371496"/>
                  </a:lnTo>
                  <a:cubicBezTo>
                    <a:pt x="505008" y="371887"/>
                    <a:pt x="502400" y="372017"/>
                    <a:pt x="499793" y="372147"/>
                  </a:cubicBezTo>
                  <a:lnTo>
                    <a:pt x="488581" y="372798"/>
                  </a:lnTo>
                  <a:lnTo>
                    <a:pt x="487799" y="361734"/>
                  </a:lnTo>
                  <a:cubicBezTo>
                    <a:pt x="482975" y="299125"/>
                    <a:pt x="456120" y="240551"/>
                    <a:pt x="412316" y="196685"/>
                  </a:cubicBezTo>
                  <a:cubicBezTo>
                    <a:pt x="367730" y="152169"/>
                    <a:pt x="308282" y="125355"/>
                    <a:pt x="245053" y="121059"/>
                  </a:cubicBezTo>
                  <a:lnTo>
                    <a:pt x="236449" y="120408"/>
                  </a:lnTo>
                  <a:lnTo>
                    <a:pt x="234754" y="111948"/>
                  </a:lnTo>
                  <a:cubicBezTo>
                    <a:pt x="233711" y="107132"/>
                    <a:pt x="232929" y="102446"/>
                    <a:pt x="232147" y="97890"/>
                  </a:cubicBezTo>
                  <a:close/>
                  <a:moveTo>
                    <a:pt x="230344" y="0"/>
                  </a:moveTo>
                  <a:lnTo>
                    <a:pt x="241293" y="521"/>
                  </a:lnTo>
                  <a:cubicBezTo>
                    <a:pt x="338009" y="4166"/>
                    <a:pt x="428990" y="43737"/>
                    <a:pt x="497291" y="111947"/>
                  </a:cubicBezTo>
                  <a:cubicBezTo>
                    <a:pt x="561291" y="175860"/>
                    <a:pt x="600524" y="260731"/>
                    <a:pt x="607824" y="351069"/>
                  </a:cubicBezTo>
                  <a:lnTo>
                    <a:pt x="608736" y="362394"/>
                  </a:lnTo>
                  <a:lnTo>
                    <a:pt x="596223" y="363305"/>
                  </a:lnTo>
                  <a:cubicBezTo>
                    <a:pt x="592182" y="363566"/>
                    <a:pt x="588272" y="363956"/>
                    <a:pt x="584362" y="364347"/>
                  </a:cubicBezTo>
                  <a:lnTo>
                    <a:pt x="572761" y="365388"/>
                  </a:lnTo>
                  <a:lnTo>
                    <a:pt x="571849" y="353933"/>
                  </a:lnTo>
                  <a:cubicBezTo>
                    <a:pt x="565201" y="272186"/>
                    <a:pt x="529617" y="195256"/>
                    <a:pt x="471744" y="137460"/>
                  </a:cubicBezTo>
                  <a:cubicBezTo>
                    <a:pt x="409830" y="75629"/>
                    <a:pt x="327452" y="39832"/>
                    <a:pt x="239860" y="36578"/>
                  </a:cubicBezTo>
                  <a:lnTo>
                    <a:pt x="228389" y="36187"/>
                  </a:lnTo>
                  <a:lnTo>
                    <a:pt x="229041" y="20176"/>
                  </a:lnTo>
                  <a:cubicBezTo>
                    <a:pt x="229171" y="17183"/>
                    <a:pt x="229302" y="14058"/>
                    <a:pt x="229562" y="110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  <p:sp>
          <p:nvSpPr>
            <p:cNvPr id="31" name="椭圆 40"/>
            <p:cNvSpPr/>
            <p:nvPr/>
          </p:nvSpPr>
          <p:spPr>
            <a:xfrm>
              <a:off x="5160408" y="4543637"/>
              <a:ext cx="468981" cy="434615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9409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49451" y="1522902"/>
            <a:ext cx="2351472" cy="957185"/>
            <a:chOff x="3624780" y="2412339"/>
            <a:chExt cx="2351472" cy="957185"/>
          </a:xfrm>
        </p:grpSpPr>
        <p:sp>
          <p:nvSpPr>
            <p:cNvPr id="43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349451" y="4364662"/>
            <a:ext cx="2351472" cy="957185"/>
            <a:chOff x="3624780" y="2412339"/>
            <a:chExt cx="2351472" cy="957185"/>
          </a:xfrm>
        </p:grpSpPr>
        <p:sp>
          <p:nvSpPr>
            <p:cNvPr id="46" name="文本框 4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30694" y="1522902"/>
            <a:ext cx="2351472" cy="957185"/>
            <a:chOff x="3624780" y="2412339"/>
            <a:chExt cx="2351472" cy="957185"/>
          </a:xfrm>
        </p:grpSpPr>
        <p:sp>
          <p:nvSpPr>
            <p:cNvPr id="49" name="文本框 48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530694" y="4364662"/>
            <a:ext cx="2351472" cy="957185"/>
            <a:chOff x="3624780" y="2412339"/>
            <a:chExt cx="2351472" cy="957185"/>
          </a:xfrm>
        </p:grpSpPr>
        <p:sp>
          <p:nvSpPr>
            <p:cNvPr id="52" name="文本框 51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624780" y="2750893"/>
              <a:ext cx="235147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rgbClr val="FF9409"/>
                  </a:solidFill>
                  <a:latin typeface="Century Gothic" panose="020B0502020202020204" pitchFamily="34" charset="0"/>
                  <a:ea typeface="+mj-ea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FF940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8658117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55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1"/>
          <a:stretch/>
        </p:blipFill>
        <p:spPr>
          <a:xfrm>
            <a:off x="0" y="3973985"/>
            <a:ext cx="12192000" cy="28905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76"/>
          <a:stretch/>
        </p:blipFill>
        <p:spPr>
          <a:xfrm>
            <a:off x="4251354" y="-1"/>
            <a:ext cx="3224833" cy="264885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958714" y="417333"/>
            <a:ext cx="181011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innerShdw blurRad="63500" dist="152400" dir="13500000">
                    <a:srgbClr val="FFFF00">
                      <a:alpha val="50000"/>
                    </a:srgbClr>
                  </a:innerShdw>
                </a:effectLst>
                <a:latin typeface="07NikumaruFont" panose="02000900000000000000" pitchFamily="50" charset="-128"/>
                <a:ea typeface="07NikumaruFont" panose="02000900000000000000" pitchFamily="50" charset="-128"/>
              </a:rPr>
              <a:t>02</a:t>
            </a:r>
            <a:endParaRPr lang="zh-CN" altLang="en-US" sz="9600" dirty="0">
              <a:gradFill>
                <a:gsLst>
                  <a:gs pos="0">
                    <a:srgbClr val="FF9409"/>
                  </a:gs>
                  <a:gs pos="100000">
                    <a:srgbClr val="FFC000"/>
                  </a:gs>
                </a:gsLst>
                <a:lin ang="5400000" scaled="1"/>
              </a:gradFill>
              <a:effectLst>
                <a:innerShdw blurRad="63500" dist="152400" dir="13500000">
                  <a:srgbClr val="FFFF00">
                    <a:alpha val="50000"/>
                  </a:srgbClr>
                </a:innerShdw>
              </a:effectLst>
              <a:latin typeface="07NikumaruFont" panose="02000900000000000000" pitchFamily="50" charset="-128"/>
              <a:ea typeface="07NikumaruFont" panose="02000900000000000000" pitchFamily="5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4229" y="2653386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773714" y="3681597"/>
            <a:ext cx="46445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FF9409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此处添加详细文本描述，建议与标题相关并符合整体语言风格，语言描述尽量简洁生动……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8712" y="4366699"/>
            <a:ext cx="1810112" cy="18710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57" y="32900"/>
            <a:ext cx="1295400" cy="56483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955" y="32900"/>
            <a:ext cx="12954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3897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1"/>
          <p:cNvSpPr/>
          <p:nvPr/>
        </p:nvSpPr>
        <p:spPr>
          <a:xfrm>
            <a:off x="3117850" y="1956297"/>
            <a:ext cx="660400" cy="659404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2" name="椭圆 56"/>
          <p:cNvSpPr/>
          <p:nvPr/>
        </p:nvSpPr>
        <p:spPr>
          <a:xfrm>
            <a:off x="4867910" y="2079586"/>
            <a:ext cx="660400" cy="412827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3" name="椭圆 64"/>
          <p:cNvSpPr/>
          <p:nvPr/>
        </p:nvSpPr>
        <p:spPr>
          <a:xfrm>
            <a:off x="6617970" y="2015559"/>
            <a:ext cx="660400" cy="540880"/>
          </a:xfrm>
          <a:custGeom>
            <a:avLst/>
            <a:gdLst>
              <a:gd name="connsiteX0" fmla="*/ 374823 w 605522"/>
              <a:gd name="connsiteY0" fmla="*/ 232327 h 495934"/>
              <a:gd name="connsiteX1" fmla="*/ 328351 w 605522"/>
              <a:gd name="connsiteY1" fmla="*/ 278712 h 495934"/>
              <a:gd name="connsiteX2" fmla="*/ 374823 w 605522"/>
              <a:gd name="connsiteY2" fmla="*/ 325282 h 495934"/>
              <a:gd name="connsiteX3" fmla="*/ 421479 w 605522"/>
              <a:gd name="connsiteY3" fmla="*/ 278712 h 495934"/>
              <a:gd name="connsiteX4" fmla="*/ 374823 w 605522"/>
              <a:gd name="connsiteY4" fmla="*/ 232327 h 495934"/>
              <a:gd name="connsiteX5" fmla="*/ 374823 w 605522"/>
              <a:gd name="connsiteY5" fmla="*/ 202876 h 495934"/>
              <a:gd name="connsiteX6" fmla="*/ 450984 w 605522"/>
              <a:gd name="connsiteY6" fmla="*/ 278712 h 495934"/>
              <a:gd name="connsiteX7" fmla="*/ 374823 w 605522"/>
              <a:gd name="connsiteY7" fmla="*/ 354733 h 495934"/>
              <a:gd name="connsiteX8" fmla="*/ 298845 w 605522"/>
              <a:gd name="connsiteY8" fmla="*/ 278712 h 495934"/>
              <a:gd name="connsiteX9" fmla="*/ 374823 w 605522"/>
              <a:gd name="connsiteY9" fmla="*/ 202876 h 495934"/>
              <a:gd name="connsiteX10" fmla="*/ 374858 w 605522"/>
              <a:gd name="connsiteY10" fmla="*/ 175958 h 495934"/>
              <a:gd name="connsiteX11" fmla="*/ 271966 w 605522"/>
              <a:gd name="connsiteY11" fmla="*/ 278712 h 495934"/>
              <a:gd name="connsiteX12" fmla="*/ 374858 w 605522"/>
              <a:gd name="connsiteY12" fmla="*/ 381650 h 495934"/>
              <a:gd name="connsiteX13" fmla="*/ 477933 w 605522"/>
              <a:gd name="connsiteY13" fmla="*/ 278712 h 495934"/>
              <a:gd name="connsiteX14" fmla="*/ 374858 w 605522"/>
              <a:gd name="connsiteY14" fmla="*/ 175958 h 495934"/>
              <a:gd name="connsiteX15" fmla="*/ 91625 w 605522"/>
              <a:gd name="connsiteY15" fmla="*/ 169355 h 495934"/>
              <a:gd name="connsiteX16" fmla="*/ 91625 w 605522"/>
              <a:gd name="connsiteY16" fmla="*/ 203964 h 495934"/>
              <a:gd name="connsiteX17" fmla="*/ 165728 w 605522"/>
              <a:gd name="connsiteY17" fmla="*/ 203964 h 495934"/>
              <a:gd name="connsiteX18" fmla="*/ 165728 w 605522"/>
              <a:gd name="connsiteY18" fmla="*/ 169355 h 495934"/>
              <a:gd name="connsiteX19" fmla="*/ 374858 w 605522"/>
              <a:gd name="connsiteY19" fmla="*/ 146494 h 495934"/>
              <a:gd name="connsiteX20" fmla="*/ 507436 w 605522"/>
              <a:gd name="connsiteY20" fmla="*/ 278712 h 495934"/>
              <a:gd name="connsiteX21" fmla="*/ 374858 w 605522"/>
              <a:gd name="connsiteY21" fmla="*/ 411114 h 495934"/>
              <a:gd name="connsiteX22" fmla="*/ 242463 w 605522"/>
              <a:gd name="connsiteY22" fmla="*/ 278712 h 495934"/>
              <a:gd name="connsiteX23" fmla="*/ 374858 w 605522"/>
              <a:gd name="connsiteY23" fmla="*/ 146494 h 495934"/>
              <a:gd name="connsiteX24" fmla="*/ 91625 w 605522"/>
              <a:gd name="connsiteY24" fmla="*/ 144871 h 495934"/>
              <a:gd name="connsiteX25" fmla="*/ 165728 w 605522"/>
              <a:gd name="connsiteY25" fmla="*/ 144871 h 495934"/>
              <a:gd name="connsiteX26" fmla="*/ 190245 w 605522"/>
              <a:gd name="connsiteY26" fmla="*/ 169355 h 495934"/>
              <a:gd name="connsiteX27" fmla="*/ 190245 w 605522"/>
              <a:gd name="connsiteY27" fmla="*/ 203964 h 495934"/>
              <a:gd name="connsiteX28" fmla="*/ 165728 w 605522"/>
              <a:gd name="connsiteY28" fmla="*/ 228632 h 495934"/>
              <a:gd name="connsiteX29" fmla="*/ 91625 w 605522"/>
              <a:gd name="connsiteY29" fmla="*/ 228632 h 495934"/>
              <a:gd name="connsiteX30" fmla="*/ 67108 w 605522"/>
              <a:gd name="connsiteY30" fmla="*/ 203964 h 495934"/>
              <a:gd name="connsiteX31" fmla="*/ 67108 w 605522"/>
              <a:gd name="connsiteY31" fmla="*/ 169355 h 495934"/>
              <a:gd name="connsiteX32" fmla="*/ 91625 w 605522"/>
              <a:gd name="connsiteY32" fmla="*/ 144871 h 495934"/>
              <a:gd name="connsiteX33" fmla="*/ 55315 w 605522"/>
              <a:gd name="connsiteY33" fmla="*/ 98487 h 495934"/>
              <a:gd name="connsiteX34" fmla="*/ 36877 w 605522"/>
              <a:gd name="connsiteY34" fmla="*/ 116896 h 495934"/>
              <a:gd name="connsiteX35" fmla="*/ 36877 w 605522"/>
              <a:gd name="connsiteY35" fmla="*/ 440708 h 495934"/>
              <a:gd name="connsiteX36" fmla="*/ 55315 w 605522"/>
              <a:gd name="connsiteY36" fmla="*/ 459116 h 495934"/>
              <a:gd name="connsiteX37" fmla="*/ 550207 w 605522"/>
              <a:gd name="connsiteY37" fmla="*/ 459116 h 495934"/>
              <a:gd name="connsiteX38" fmla="*/ 568645 w 605522"/>
              <a:gd name="connsiteY38" fmla="*/ 440708 h 495934"/>
              <a:gd name="connsiteX39" fmla="*/ 568645 w 605522"/>
              <a:gd name="connsiteY39" fmla="*/ 116896 h 495934"/>
              <a:gd name="connsiteX40" fmla="*/ 550207 w 605522"/>
              <a:gd name="connsiteY40" fmla="*/ 98487 h 495934"/>
              <a:gd name="connsiteX41" fmla="*/ 406755 w 605522"/>
              <a:gd name="connsiteY41" fmla="*/ 36818 h 495934"/>
              <a:gd name="connsiteX42" fmla="*/ 406755 w 605522"/>
              <a:gd name="connsiteY42" fmla="*/ 59092 h 495934"/>
              <a:gd name="connsiteX43" fmla="*/ 488253 w 605522"/>
              <a:gd name="connsiteY43" fmla="*/ 59092 h 495934"/>
              <a:gd name="connsiteX44" fmla="*/ 488253 w 605522"/>
              <a:gd name="connsiteY44" fmla="*/ 36818 h 495934"/>
              <a:gd name="connsiteX45" fmla="*/ 400486 w 605522"/>
              <a:gd name="connsiteY45" fmla="*/ 0 h 495934"/>
              <a:gd name="connsiteX46" fmla="*/ 494338 w 605522"/>
              <a:gd name="connsiteY46" fmla="*/ 0 h 495934"/>
              <a:gd name="connsiteX47" fmla="*/ 525130 w 605522"/>
              <a:gd name="connsiteY47" fmla="*/ 30559 h 495934"/>
              <a:gd name="connsiteX48" fmla="*/ 525130 w 605522"/>
              <a:gd name="connsiteY48" fmla="*/ 61670 h 495934"/>
              <a:gd name="connsiteX49" fmla="*/ 550207 w 605522"/>
              <a:gd name="connsiteY49" fmla="*/ 61670 h 495934"/>
              <a:gd name="connsiteX50" fmla="*/ 605522 w 605522"/>
              <a:gd name="connsiteY50" fmla="*/ 116896 h 495934"/>
              <a:gd name="connsiteX51" fmla="*/ 605522 w 605522"/>
              <a:gd name="connsiteY51" fmla="*/ 440708 h 495934"/>
              <a:gd name="connsiteX52" fmla="*/ 550207 w 605522"/>
              <a:gd name="connsiteY52" fmla="*/ 495934 h 495934"/>
              <a:gd name="connsiteX53" fmla="*/ 55315 w 605522"/>
              <a:gd name="connsiteY53" fmla="*/ 495934 h 495934"/>
              <a:gd name="connsiteX54" fmla="*/ 0 w 605522"/>
              <a:gd name="connsiteY54" fmla="*/ 440708 h 495934"/>
              <a:gd name="connsiteX55" fmla="*/ 0 w 605522"/>
              <a:gd name="connsiteY55" fmla="*/ 116896 h 495934"/>
              <a:gd name="connsiteX56" fmla="*/ 55315 w 605522"/>
              <a:gd name="connsiteY56" fmla="*/ 61670 h 495934"/>
              <a:gd name="connsiteX57" fmla="*/ 369878 w 605522"/>
              <a:gd name="connsiteY57" fmla="*/ 61670 h 495934"/>
              <a:gd name="connsiteX58" fmla="*/ 369878 w 605522"/>
              <a:gd name="connsiteY58" fmla="*/ 30559 h 495934"/>
              <a:gd name="connsiteX59" fmla="*/ 400486 w 605522"/>
              <a:gd name="connsiteY59" fmla="*/ 0 h 495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5522" h="495934">
                <a:moveTo>
                  <a:pt x="374823" y="232327"/>
                </a:moveTo>
                <a:cubicBezTo>
                  <a:pt x="349189" y="232327"/>
                  <a:pt x="328351" y="253127"/>
                  <a:pt x="328351" y="278712"/>
                </a:cubicBezTo>
                <a:cubicBezTo>
                  <a:pt x="328351" y="304482"/>
                  <a:pt x="349189" y="325282"/>
                  <a:pt x="374823" y="325282"/>
                </a:cubicBezTo>
                <a:cubicBezTo>
                  <a:pt x="400640" y="325282"/>
                  <a:pt x="421479" y="304482"/>
                  <a:pt x="421479" y="278712"/>
                </a:cubicBezTo>
                <a:cubicBezTo>
                  <a:pt x="421479" y="253127"/>
                  <a:pt x="400640" y="232327"/>
                  <a:pt x="374823" y="232327"/>
                </a:cubicBezTo>
                <a:close/>
                <a:moveTo>
                  <a:pt x="374823" y="202876"/>
                </a:moveTo>
                <a:cubicBezTo>
                  <a:pt x="416868" y="202876"/>
                  <a:pt x="450984" y="236929"/>
                  <a:pt x="450984" y="278712"/>
                </a:cubicBezTo>
                <a:cubicBezTo>
                  <a:pt x="450984" y="320680"/>
                  <a:pt x="416868" y="354733"/>
                  <a:pt x="374823" y="354733"/>
                </a:cubicBezTo>
                <a:cubicBezTo>
                  <a:pt x="332961" y="354733"/>
                  <a:pt x="298845" y="320680"/>
                  <a:pt x="298845" y="278712"/>
                </a:cubicBezTo>
                <a:cubicBezTo>
                  <a:pt x="298845" y="236929"/>
                  <a:pt x="332961" y="202876"/>
                  <a:pt x="374823" y="202876"/>
                </a:cubicBezTo>
                <a:close/>
                <a:moveTo>
                  <a:pt x="374858" y="175958"/>
                </a:moveTo>
                <a:cubicBezTo>
                  <a:pt x="318064" y="175958"/>
                  <a:pt x="271966" y="221995"/>
                  <a:pt x="271966" y="278712"/>
                </a:cubicBezTo>
                <a:cubicBezTo>
                  <a:pt x="271966" y="335614"/>
                  <a:pt x="318064" y="381650"/>
                  <a:pt x="374858" y="381650"/>
                </a:cubicBezTo>
                <a:cubicBezTo>
                  <a:pt x="431651" y="381650"/>
                  <a:pt x="477933" y="335614"/>
                  <a:pt x="477933" y="278712"/>
                </a:cubicBezTo>
                <a:cubicBezTo>
                  <a:pt x="477933" y="221995"/>
                  <a:pt x="431651" y="175958"/>
                  <a:pt x="374858" y="175958"/>
                </a:cubicBezTo>
                <a:close/>
                <a:moveTo>
                  <a:pt x="91625" y="169355"/>
                </a:moveTo>
                <a:lnTo>
                  <a:pt x="91625" y="203964"/>
                </a:lnTo>
                <a:lnTo>
                  <a:pt x="165728" y="203964"/>
                </a:lnTo>
                <a:lnTo>
                  <a:pt x="165728" y="169355"/>
                </a:lnTo>
                <a:close/>
                <a:moveTo>
                  <a:pt x="374858" y="146494"/>
                </a:moveTo>
                <a:cubicBezTo>
                  <a:pt x="448062" y="146494"/>
                  <a:pt x="507436" y="205790"/>
                  <a:pt x="507436" y="278712"/>
                </a:cubicBezTo>
                <a:cubicBezTo>
                  <a:pt x="507436" y="351819"/>
                  <a:pt x="448062" y="411114"/>
                  <a:pt x="374858" y="411114"/>
                </a:cubicBezTo>
                <a:cubicBezTo>
                  <a:pt x="301838" y="411114"/>
                  <a:pt x="242463" y="351819"/>
                  <a:pt x="242463" y="278712"/>
                </a:cubicBezTo>
                <a:cubicBezTo>
                  <a:pt x="242463" y="205790"/>
                  <a:pt x="301838" y="146494"/>
                  <a:pt x="374858" y="146494"/>
                </a:cubicBezTo>
                <a:close/>
                <a:moveTo>
                  <a:pt x="91625" y="144871"/>
                </a:moveTo>
                <a:lnTo>
                  <a:pt x="165728" y="144871"/>
                </a:lnTo>
                <a:cubicBezTo>
                  <a:pt x="179369" y="144871"/>
                  <a:pt x="190245" y="155916"/>
                  <a:pt x="190245" y="169355"/>
                </a:cubicBezTo>
                <a:lnTo>
                  <a:pt x="190245" y="203964"/>
                </a:lnTo>
                <a:cubicBezTo>
                  <a:pt x="190245" y="217587"/>
                  <a:pt x="179369" y="228632"/>
                  <a:pt x="165728" y="228632"/>
                </a:cubicBezTo>
                <a:lnTo>
                  <a:pt x="91625" y="228632"/>
                </a:lnTo>
                <a:cubicBezTo>
                  <a:pt x="77984" y="228632"/>
                  <a:pt x="67108" y="217587"/>
                  <a:pt x="67108" y="203964"/>
                </a:cubicBezTo>
                <a:lnTo>
                  <a:pt x="67108" y="169355"/>
                </a:lnTo>
                <a:cubicBezTo>
                  <a:pt x="67108" y="155916"/>
                  <a:pt x="77984" y="144871"/>
                  <a:pt x="91625" y="144871"/>
                </a:cubicBezTo>
                <a:close/>
                <a:moveTo>
                  <a:pt x="55315" y="98487"/>
                </a:moveTo>
                <a:cubicBezTo>
                  <a:pt x="45174" y="98487"/>
                  <a:pt x="36877" y="106771"/>
                  <a:pt x="36877" y="116896"/>
                </a:cubicBezTo>
                <a:lnTo>
                  <a:pt x="36877" y="440708"/>
                </a:lnTo>
                <a:cubicBezTo>
                  <a:pt x="36877" y="450832"/>
                  <a:pt x="45174" y="459116"/>
                  <a:pt x="55315" y="459116"/>
                </a:cubicBezTo>
                <a:lnTo>
                  <a:pt x="550207" y="459116"/>
                </a:lnTo>
                <a:cubicBezTo>
                  <a:pt x="560348" y="459116"/>
                  <a:pt x="568645" y="450832"/>
                  <a:pt x="568645" y="440708"/>
                </a:cubicBezTo>
                <a:lnTo>
                  <a:pt x="568645" y="116896"/>
                </a:lnTo>
                <a:cubicBezTo>
                  <a:pt x="568645" y="106771"/>
                  <a:pt x="560348" y="98487"/>
                  <a:pt x="550207" y="98487"/>
                </a:cubicBezTo>
                <a:close/>
                <a:moveTo>
                  <a:pt x="406755" y="36818"/>
                </a:moveTo>
                <a:lnTo>
                  <a:pt x="406755" y="59092"/>
                </a:lnTo>
                <a:lnTo>
                  <a:pt x="488253" y="59092"/>
                </a:lnTo>
                <a:lnTo>
                  <a:pt x="488253" y="36818"/>
                </a:lnTo>
                <a:close/>
                <a:moveTo>
                  <a:pt x="400486" y="0"/>
                </a:moveTo>
                <a:lnTo>
                  <a:pt x="494338" y="0"/>
                </a:lnTo>
                <a:cubicBezTo>
                  <a:pt x="511301" y="0"/>
                  <a:pt x="525130" y="13623"/>
                  <a:pt x="525130" y="30559"/>
                </a:cubicBezTo>
                <a:lnTo>
                  <a:pt x="525130" y="61670"/>
                </a:lnTo>
                <a:lnTo>
                  <a:pt x="550207" y="61670"/>
                </a:lnTo>
                <a:cubicBezTo>
                  <a:pt x="580630" y="61670"/>
                  <a:pt x="605522" y="86337"/>
                  <a:pt x="605522" y="116896"/>
                </a:cubicBezTo>
                <a:lnTo>
                  <a:pt x="605522" y="440708"/>
                </a:lnTo>
                <a:cubicBezTo>
                  <a:pt x="605522" y="471082"/>
                  <a:pt x="580630" y="495934"/>
                  <a:pt x="550207" y="495934"/>
                </a:cubicBezTo>
                <a:lnTo>
                  <a:pt x="55315" y="495934"/>
                </a:lnTo>
                <a:cubicBezTo>
                  <a:pt x="24892" y="495934"/>
                  <a:pt x="0" y="471082"/>
                  <a:pt x="0" y="440708"/>
                </a:cubicBezTo>
                <a:lnTo>
                  <a:pt x="0" y="116896"/>
                </a:lnTo>
                <a:cubicBezTo>
                  <a:pt x="0" y="86337"/>
                  <a:pt x="24892" y="61670"/>
                  <a:pt x="55315" y="61670"/>
                </a:cubicBezTo>
                <a:lnTo>
                  <a:pt x="369878" y="61670"/>
                </a:lnTo>
                <a:lnTo>
                  <a:pt x="369878" y="30559"/>
                </a:lnTo>
                <a:cubicBezTo>
                  <a:pt x="369878" y="13623"/>
                  <a:pt x="383522" y="0"/>
                  <a:pt x="400486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4" name="椭圆 72"/>
          <p:cNvSpPr/>
          <p:nvPr/>
        </p:nvSpPr>
        <p:spPr>
          <a:xfrm>
            <a:off x="8423395" y="1955800"/>
            <a:ext cx="549668" cy="660400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74713" y="3079750"/>
            <a:ext cx="10442575" cy="266700"/>
            <a:chOff x="874713" y="3587750"/>
            <a:chExt cx="10442575" cy="2667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874713" y="3721100"/>
              <a:ext cx="10442575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F9409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3337560" y="3587750"/>
              <a:ext cx="266700" cy="266700"/>
            </a:xfrm>
            <a:prstGeom prst="ellips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87620" y="3587750"/>
              <a:ext cx="266700" cy="266700"/>
            </a:xfrm>
            <a:prstGeom prst="ellips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837680" y="3587750"/>
              <a:ext cx="266700" cy="266700"/>
            </a:xfrm>
            <a:prstGeom prst="ellips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587740" y="3587750"/>
              <a:ext cx="266700" cy="266700"/>
            </a:xfrm>
            <a:prstGeom prst="ellips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81159" y="3675618"/>
            <a:ext cx="2133781" cy="1235154"/>
            <a:chOff x="653959" y="4183618"/>
            <a:chExt cx="2133781" cy="1235154"/>
          </a:xfrm>
        </p:grpSpPr>
        <p:sp>
          <p:nvSpPr>
            <p:cNvPr id="18" name="文本框 17"/>
            <p:cNvSpPr txBox="1"/>
            <p:nvPr/>
          </p:nvSpPr>
          <p:spPr>
            <a:xfrm>
              <a:off x="65395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5395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5395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5395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31219" y="3675618"/>
            <a:ext cx="2133781" cy="1235154"/>
            <a:chOff x="2404019" y="4183618"/>
            <a:chExt cx="2133781" cy="1235154"/>
          </a:xfrm>
        </p:grpSpPr>
        <p:sp>
          <p:nvSpPr>
            <p:cNvPr id="19" name="文本框 18"/>
            <p:cNvSpPr txBox="1"/>
            <p:nvPr/>
          </p:nvSpPr>
          <p:spPr>
            <a:xfrm>
              <a:off x="240401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40401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40401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40401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81279" y="3675618"/>
            <a:ext cx="2133781" cy="1235154"/>
            <a:chOff x="4154079" y="4183618"/>
            <a:chExt cx="2133781" cy="1235154"/>
          </a:xfrm>
        </p:grpSpPr>
        <p:sp>
          <p:nvSpPr>
            <p:cNvPr id="21" name="文本框 20"/>
            <p:cNvSpPr txBox="1"/>
            <p:nvPr/>
          </p:nvSpPr>
          <p:spPr>
            <a:xfrm>
              <a:off x="415407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15407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15407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5407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631339" y="3675618"/>
            <a:ext cx="2133781" cy="1235154"/>
            <a:chOff x="5904139" y="4183618"/>
            <a:chExt cx="2133781" cy="1235154"/>
          </a:xfrm>
        </p:grpSpPr>
        <p:sp>
          <p:nvSpPr>
            <p:cNvPr id="22" name="文本框 21"/>
            <p:cNvSpPr txBox="1"/>
            <p:nvPr/>
          </p:nvSpPr>
          <p:spPr>
            <a:xfrm>
              <a:off x="590413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90413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90413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90413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FF9409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134338" y="3003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dirty="0">
                <a:solidFill>
                  <a:srgbClr val="FF9409"/>
                </a:solidFill>
                <a:effectLst>
                  <a:innerShdw blurRad="63500" dist="139700" dir="13500000">
                    <a:srgbClr val="FFFF00">
                      <a:alpha val="50000"/>
                    </a:srgbClr>
                  </a:inn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12722089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   www.51pptmoban.com">
  <a:themeElements>
    <a:clrScheme name="自定义 36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00000"/>
      </a:accent1>
      <a:accent2>
        <a:srgbClr val="002060"/>
      </a:accent2>
      <a:accent3>
        <a:srgbClr val="C00000"/>
      </a:accent3>
      <a:accent4>
        <a:srgbClr val="002060"/>
      </a:accent4>
      <a:accent5>
        <a:srgbClr val="C00000"/>
      </a:accent5>
      <a:accent6>
        <a:srgbClr val="002060"/>
      </a:accent6>
      <a:hlink>
        <a:srgbClr val="C00000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364</TotalTime>
  <Words>1893</Words>
  <Application>Microsoft Office PowerPoint</Application>
  <PresentationFormat>宽屏</PresentationFormat>
  <Paragraphs>302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07NikumaruFont</vt:lpstr>
      <vt:lpstr>Bloody Impact</vt:lpstr>
      <vt:lpstr>굴림</vt:lpstr>
      <vt:lpstr>阿里巴巴普惠体 L</vt:lpstr>
      <vt:lpstr>等线</vt:lpstr>
      <vt:lpstr>微软雅黑</vt:lpstr>
      <vt:lpstr>站酷锐锐体</vt:lpstr>
      <vt:lpstr>Arial</vt:lpstr>
      <vt:lpstr>Century Gothic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Base>燕归来PPT（微信公众号：liuyanlai1988）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庆元旦迎新年传统喜庆春节风主题ppt模板</dc:title>
  <dc:subject>元旦</dc:subject>
  <dc:creator>51PPT模板网</dc:creator>
  <cp:keywords>www.51pptmoban.com</cp:keywords>
  <dc:description>www.51pptmoban.com</dc:description>
  <cp:lastModifiedBy>Win user</cp:lastModifiedBy>
  <cp:revision>111</cp:revision>
  <dcterms:created xsi:type="dcterms:W3CDTF">2017-08-18T03:02:00Z</dcterms:created>
  <dcterms:modified xsi:type="dcterms:W3CDTF">2022-10-22T11:33:44Z</dcterms:modified>
  <cp:category>元旦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