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4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80" r:id="rId11"/>
    <p:sldId id="264" r:id="rId12"/>
    <p:sldId id="265" r:id="rId13"/>
    <p:sldId id="266" r:id="rId14"/>
    <p:sldId id="267" r:id="rId15"/>
    <p:sldId id="268" r:id="rId16"/>
    <p:sldId id="270" r:id="rId17"/>
    <p:sldId id="271" r:id="rId18"/>
    <p:sldId id="272" r:id="rId19"/>
    <p:sldId id="273" r:id="rId20"/>
    <p:sldId id="274" r:id="rId21"/>
    <p:sldId id="281" r:id="rId22"/>
    <p:sldId id="275" r:id="rId23"/>
    <p:sldId id="276" r:id="rId24"/>
    <p:sldId id="277" r:id="rId25"/>
    <p:sldId id="278" r:id="rId26"/>
    <p:sldId id="279" r:id="rId27"/>
    <p:sldId id="287" r:id="rId28"/>
    <p:sldId id="288" r:id="rId29"/>
    <p:sldId id="282" r:id="rId30"/>
    <p:sldId id="283" r:id="rId31"/>
    <p:sldId id="284" r:id="rId32"/>
    <p:sldId id="285" r:id="rId33"/>
    <p:sldId id="289" r:id="rId34"/>
    <p:sldId id="286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微软用户" initials="微软用户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161D"/>
    <a:srgbClr val="F7F7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114" y="10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425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3901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3521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0661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950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0406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7269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7168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5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A9CF0-91C9-42F9-83C2-B72FF9A18BA5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1AA27-B7A4-475F-8430-0E6442A33C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A9CF0-91C9-42F9-83C2-B72FF9A18BA5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1AA27-B7A4-475F-8430-0E6442A33C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1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5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A9CF0-91C9-42F9-83C2-B72FF9A18BA5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1AA27-B7A4-475F-8430-0E6442A33C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800" y="1600201"/>
            <a:ext cx="721571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1718" y="1600201"/>
            <a:ext cx="721571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A9CF0-91C9-42F9-83C2-B72FF9A18BA5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1AA27-B7A4-475F-8430-0E6442A33C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0965" indent="0">
              <a:buNone/>
              <a:defRPr sz="1600" b="1"/>
            </a:lvl4pPr>
            <a:lvl5pPr marL="1828165" indent="0">
              <a:buNone/>
              <a:defRPr sz="1600" b="1"/>
            </a:lvl5pPr>
            <a:lvl6pPr marL="2285365" indent="0">
              <a:buNone/>
              <a:defRPr sz="1600" b="1"/>
            </a:lvl6pPr>
            <a:lvl7pPr marL="2742565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0965" indent="0">
              <a:buNone/>
              <a:defRPr sz="1600" b="1"/>
            </a:lvl4pPr>
            <a:lvl5pPr marL="1828165" indent="0">
              <a:buNone/>
              <a:defRPr sz="1600" b="1"/>
            </a:lvl5pPr>
            <a:lvl6pPr marL="2285365" indent="0">
              <a:buNone/>
              <a:defRPr sz="1600" b="1"/>
            </a:lvl6pPr>
            <a:lvl7pPr marL="2742565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A9CF0-91C9-42F9-83C2-B72FF9A18BA5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1AA27-B7A4-475F-8430-0E6442A33C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A9CF0-91C9-42F9-83C2-B72FF9A18BA5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1AA27-B7A4-475F-8430-0E6442A33C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A9CF0-91C9-42F9-83C2-B72FF9A18BA5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1AA27-B7A4-475F-8430-0E6442A33C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0965" indent="0">
              <a:buNone/>
              <a:defRPr sz="900"/>
            </a:lvl4pPr>
            <a:lvl5pPr marL="1828165" indent="0">
              <a:buNone/>
              <a:defRPr sz="900"/>
            </a:lvl5pPr>
            <a:lvl6pPr marL="2285365" indent="0">
              <a:buNone/>
              <a:defRPr sz="900"/>
            </a:lvl6pPr>
            <a:lvl7pPr marL="2742565" indent="0">
              <a:buNone/>
              <a:defRPr sz="900"/>
            </a:lvl7pPr>
            <a:lvl8pPr marL="3199765" indent="0">
              <a:buNone/>
              <a:defRPr sz="900"/>
            </a:lvl8pPr>
            <a:lvl9pPr marL="3656965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A9CF0-91C9-42F9-83C2-B72FF9A18BA5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1AA27-B7A4-475F-8430-0E6442A33C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0965" indent="0">
              <a:buNone/>
              <a:defRPr sz="2000"/>
            </a:lvl4pPr>
            <a:lvl5pPr marL="1828165" indent="0">
              <a:buNone/>
              <a:defRPr sz="2000"/>
            </a:lvl5pPr>
            <a:lvl6pPr marL="2285365" indent="0">
              <a:buNone/>
              <a:defRPr sz="2000"/>
            </a:lvl6pPr>
            <a:lvl7pPr marL="2742565" indent="0">
              <a:buNone/>
              <a:defRPr sz="2000"/>
            </a:lvl7pPr>
            <a:lvl8pPr marL="3199765" indent="0">
              <a:buNone/>
              <a:defRPr sz="2000"/>
            </a:lvl8pPr>
            <a:lvl9pPr marL="3656965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0965" indent="0">
              <a:buNone/>
              <a:defRPr sz="900"/>
            </a:lvl4pPr>
            <a:lvl5pPr marL="1828165" indent="0">
              <a:buNone/>
              <a:defRPr sz="900"/>
            </a:lvl5pPr>
            <a:lvl6pPr marL="2285365" indent="0">
              <a:buNone/>
              <a:defRPr sz="900"/>
            </a:lvl6pPr>
            <a:lvl7pPr marL="2742565" indent="0">
              <a:buNone/>
              <a:defRPr sz="900"/>
            </a:lvl7pPr>
            <a:lvl8pPr marL="3199765" indent="0">
              <a:buNone/>
              <a:defRPr sz="900"/>
            </a:lvl8pPr>
            <a:lvl9pPr marL="3656965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A9CF0-91C9-42F9-83C2-B72FF9A18BA5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1AA27-B7A4-475F-8430-0E6442A33C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A9CF0-91C9-42F9-83C2-B72FF9A18BA5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1AA27-B7A4-475F-8430-0E6442A33C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9833" y="274639"/>
            <a:ext cx="36576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800" y="274639"/>
            <a:ext cx="10773833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A9CF0-91C9-42F9-83C2-B72FF9A18BA5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1AA27-B7A4-475F-8430-0E6442A33C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99000">
              <a:schemeClr val="bg1">
                <a:lumMod val="8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8A9CF0-91C9-42F9-83C2-B72FF9A18BA5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F1AA27-B7A4-475F-8430-0E6442A33C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56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6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6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93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22.xml"/><Relationship Id="rId3" Type="http://schemas.openxmlformats.org/officeDocument/2006/relationships/tags" Target="../tags/tag17.xml"/><Relationship Id="rId7" Type="http://schemas.openxmlformats.org/officeDocument/2006/relationships/tags" Target="../tags/tag2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10" Type="http://schemas.openxmlformats.org/officeDocument/2006/relationships/slideLayout" Target="../slideLayouts/slideLayout18.xml"/><Relationship Id="rId4" Type="http://schemas.openxmlformats.org/officeDocument/2006/relationships/tags" Target="../tags/tag18.xml"/><Relationship Id="rId9" Type="http://schemas.openxmlformats.org/officeDocument/2006/relationships/tags" Target="../tags/tag2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4980046" y="1718101"/>
            <a:ext cx="2303657" cy="2303657"/>
          </a:xfrm>
          <a:prstGeom prst="rect">
            <a:avLst/>
          </a:prstGeom>
          <a:solidFill>
            <a:srgbClr val="C30D23"/>
          </a:solidFill>
          <a:ln>
            <a:noFill/>
          </a:ln>
          <a:effectLst>
            <a:outerShdw blurRad="330200" dist="203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8142960" y="2925825"/>
            <a:ext cx="791882" cy="791882"/>
          </a:xfrm>
          <a:prstGeom prst="rect">
            <a:avLst/>
          </a:prstGeom>
          <a:solidFill>
            <a:srgbClr val="C30D23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7419696" y="3517832"/>
            <a:ext cx="899867" cy="899867"/>
          </a:xfrm>
          <a:prstGeom prst="rect">
            <a:avLst/>
          </a:prstGeom>
          <a:solidFill>
            <a:srgbClr val="C30D23"/>
          </a:solidFill>
          <a:ln>
            <a:noFill/>
          </a:ln>
          <a:effectLst>
            <a:outerShdw blurRad="330200" dist="203200" dir="2700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8538900" y="2216711"/>
            <a:ext cx="449933" cy="449933"/>
          </a:xfrm>
          <a:prstGeom prst="rect">
            <a:avLst/>
          </a:prstGeom>
          <a:solidFill>
            <a:srgbClr val="C30D23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7122075" y="1142187"/>
            <a:ext cx="1596798" cy="1596798"/>
          </a:xfrm>
          <a:prstGeom prst="rect">
            <a:avLst/>
          </a:prstGeom>
          <a:noFill/>
          <a:ln>
            <a:solidFill>
              <a:srgbClr val="C30D2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4980046" y="3751978"/>
            <a:ext cx="931247" cy="917682"/>
          </a:xfrm>
          <a:prstGeom prst="rect">
            <a:avLst/>
          </a:prstGeom>
          <a:noFill/>
          <a:ln>
            <a:solidFill>
              <a:srgbClr val="C30D2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6779778" y="3949768"/>
            <a:ext cx="539919" cy="539919"/>
          </a:xfrm>
          <a:prstGeom prst="rect">
            <a:avLst/>
          </a:prstGeom>
          <a:noFill/>
          <a:ln>
            <a:solidFill>
              <a:srgbClr val="C30D2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5393983" y="1148401"/>
            <a:ext cx="224966" cy="224966"/>
          </a:xfrm>
          <a:prstGeom prst="rect">
            <a:avLst/>
          </a:prstGeom>
          <a:solidFill>
            <a:srgbClr val="C30D23"/>
          </a:solidFill>
          <a:ln>
            <a:solidFill>
              <a:srgbClr val="C30D23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0" name="矩形 69"/>
          <p:cNvSpPr/>
          <p:nvPr/>
        </p:nvSpPr>
        <p:spPr>
          <a:xfrm flipH="1">
            <a:off x="4716791" y="4227052"/>
            <a:ext cx="190647" cy="190647"/>
          </a:xfrm>
          <a:prstGeom prst="rect">
            <a:avLst/>
          </a:prstGeom>
          <a:solidFill>
            <a:srgbClr val="C30D23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4091660" y="2689956"/>
            <a:ext cx="451837" cy="451837"/>
          </a:xfrm>
          <a:prstGeom prst="rect">
            <a:avLst/>
          </a:prstGeom>
          <a:noFill/>
          <a:ln>
            <a:solidFill>
              <a:srgbClr val="C30D2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3" name="矩形 4"/>
          <p:cNvSpPr>
            <a:spLocks noChangeArrowheads="1"/>
          </p:cNvSpPr>
          <p:nvPr/>
        </p:nvSpPr>
        <p:spPr bwMode="auto">
          <a:xfrm>
            <a:off x="4821440" y="2006058"/>
            <a:ext cx="2589611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6000" b="1" dirty="0" smtClean="0">
                <a:solidFill>
                  <a:schemeClr val="bg1"/>
                </a:solidFill>
                <a:cs typeface="+mn-ea"/>
                <a:sym typeface="+mn-lt"/>
              </a:rPr>
              <a:t>2021</a:t>
            </a:r>
            <a:endParaRPr lang="zh-CN" altLang="en-US" sz="6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4" name="矩形 4"/>
          <p:cNvSpPr>
            <a:spLocks noChangeArrowheads="1"/>
          </p:cNvSpPr>
          <p:nvPr/>
        </p:nvSpPr>
        <p:spPr bwMode="auto">
          <a:xfrm>
            <a:off x="4615486" y="2869929"/>
            <a:ext cx="3095538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cs typeface="+mn-ea"/>
                <a:sym typeface="+mn-lt"/>
              </a:rPr>
              <a:t>COMPANY </a:t>
            </a:r>
          </a:p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cs typeface="+mn-ea"/>
                <a:sym typeface="+mn-lt"/>
              </a:rPr>
              <a:t>NAME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4039572" y="1322160"/>
            <a:ext cx="1079840" cy="1079840"/>
          </a:xfrm>
          <a:prstGeom prst="rect">
            <a:avLst/>
          </a:prstGeom>
          <a:noFill/>
          <a:ln>
            <a:solidFill>
              <a:srgbClr val="C30D2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5" name="矩形 4"/>
          <p:cNvSpPr>
            <a:spLocks noChangeArrowheads="1"/>
          </p:cNvSpPr>
          <p:nvPr/>
        </p:nvSpPr>
        <p:spPr bwMode="auto">
          <a:xfrm>
            <a:off x="2328993" y="5096282"/>
            <a:ext cx="799080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C30D23"/>
                </a:solidFill>
                <a:cs typeface="+mn-ea"/>
                <a:sym typeface="+mn-lt"/>
              </a:rPr>
              <a:t>企业年终工作总结</a:t>
            </a:r>
            <a:r>
              <a:rPr lang="en-US" altLang="zh-CN" sz="4800" b="1" dirty="0" smtClean="0">
                <a:solidFill>
                  <a:srgbClr val="C30D23"/>
                </a:solidFill>
                <a:cs typeface="+mn-ea"/>
                <a:sym typeface="+mn-lt"/>
              </a:rPr>
              <a:t>PPT</a:t>
            </a:r>
            <a:r>
              <a:rPr lang="zh-CN" altLang="en-US" sz="4800" b="1" dirty="0" smtClean="0">
                <a:solidFill>
                  <a:srgbClr val="C30D23"/>
                </a:solidFill>
                <a:cs typeface="+mn-ea"/>
                <a:sym typeface="+mn-lt"/>
              </a:rPr>
              <a:t>模板</a:t>
            </a:r>
            <a:endParaRPr lang="zh-CN" altLang="en-US" sz="4800" b="1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3798869" y="2089684"/>
            <a:ext cx="488019" cy="488019"/>
          </a:xfrm>
          <a:prstGeom prst="rect">
            <a:avLst/>
          </a:prstGeom>
          <a:solidFill>
            <a:srgbClr val="C30D23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4530113" y="1209319"/>
            <a:ext cx="449933" cy="449933"/>
          </a:xfrm>
          <a:prstGeom prst="rect">
            <a:avLst/>
          </a:prstGeom>
          <a:solidFill>
            <a:srgbClr val="C30D23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500"/>
                            </p:stCondLst>
                            <p:childTnLst>
                              <p:par>
                                <p:cTn id="8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620"/>
                            </p:stCondLst>
                            <p:childTnLst>
                              <p:par>
                                <p:cTn id="8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20"/>
                            </p:stCondLst>
                            <p:childTnLst>
                              <p:par>
                                <p:cTn id="9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48" grpId="0" bldLvl="0" animBg="1"/>
      <p:bldP spid="63" grpId="0" bldLvl="0" animBg="1"/>
      <p:bldP spid="64" grpId="0" bldLvl="0" animBg="1"/>
      <p:bldP spid="66" grpId="0" bldLvl="0" animBg="1"/>
      <p:bldP spid="67" grpId="0" bldLvl="0" animBg="1"/>
      <p:bldP spid="68" grpId="0" bldLvl="0" animBg="1"/>
      <p:bldP spid="69" grpId="0" bldLvl="0" animBg="1"/>
      <p:bldP spid="70" grpId="0" bldLvl="0" animBg="1"/>
      <p:bldP spid="72" grpId="0" bldLvl="0" animBg="1"/>
      <p:bldP spid="73" grpId="0" bldLvl="0" autoUpdateAnimBg="0"/>
      <p:bldP spid="74" grpId="0" bldLvl="0" autoUpdateAnimBg="0"/>
      <p:bldP spid="75" grpId="0" bldLvl="0" animBg="1"/>
      <p:bldP spid="95" grpId="0" bldLvl="0" autoUpdateAnimBg="0"/>
      <p:bldP spid="71" grpId="0" bldLvl="0" animBg="1"/>
      <p:bldP spid="65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1727" y="353085"/>
            <a:ext cx="81481" cy="579422"/>
          </a:xfrm>
          <a:prstGeom prst="rect">
            <a:avLst/>
          </a:prstGeom>
          <a:solidFill>
            <a:srgbClr val="C8161D"/>
          </a:solidFill>
          <a:ln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3208" y="435527"/>
            <a:ext cx="31710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30D23"/>
                </a:solidFill>
                <a:cs typeface="+mn-ea"/>
                <a:sym typeface="+mn-lt"/>
              </a:rPr>
              <a:t> 取得的经验成绩</a:t>
            </a:r>
          </a:p>
        </p:txBody>
      </p:sp>
      <p:sp>
        <p:nvSpPr>
          <p:cNvPr id="6" name="任意多边形 5"/>
          <p:cNvSpPr/>
          <p:nvPr/>
        </p:nvSpPr>
        <p:spPr>
          <a:xfrm rot="19669228">
            <a:off x="2380876" y="2288733"/>
            <a:ext cx="7370412" cy="3147487"/>
          </a:xfrm>
          <a:custGeom>
            <a:avLst/>
            <a:gdLst>
              <a:gd name="connsiteX0" fmla="*/ 371475 w 8134350"/>
              <a:gd name="connsiteY0" fmla="*/ 0 h 3473725"/>
              <a:gd name="connsiteX1" fmla="*/ 3680363 w 8134350"/>
              <a:gd name="connsiteY1" fmla="*/ 0 h 3473725"/>
              <a:gd name="connsiteX2" fmla="*/ 4051838 w 8134350"/>
              <a:gd name="connsiteY2" fmla="*/ 371475 h 3473725"/>
              <a:gd name="connsiteX3" fmla="*/ 4051838 w 8134350"/>
              <a:gd name="connsiteY3" fmla="*/ 371477 h 3473725"/>
              <a:gd name="connsiteX4" fmla="*/ 4051838 w 8134350"/>
              <a:gd name="connsiteY4" fmla="*/ 2267624 h 3473725"/>
              <a:gd name="connsiteX5" fmla="*/ 6989250 w 8134350"/>
              <a:gd name="connsiteY5" fmla="*/ 2267624 h 3473725"/>
              <a:gd name="connsiteX6" fmla="*/ 7009698 w 8134350"/>
              <a:gd name="connsiteY6" fmla="*/ 2269686 h 3473725"/>
              <a:gd name="connsiteX7" fmla="*/ 7009698 w 8134350"/>
              <a:gd name="connsiteY7" fmla="*/ 1961252 h 3473725"/>
              <a:gd name="connsiteX8" fmla="*/ 7012047 w 8134350"/>
              <a:gd name="connsiteY8" fmla="*/ 1930538 h 3473725"/>
              <a:gd name="connsiteX9" fmla="*/ 7015807 w 8134350"/>
              <a:gd name="connsiteY9" fmla="*/ 1914575 h 3473725"/>
              <a:gd name="connsiteX10" fmla="*/ 7016792 w 8134350"/>
              <a:gd name="connsiteY10" fmla="*/ 1908843 h 3473725"/>
              <a:gd name="connsiteX11" fmla="*/ 7017969 w 8134350"/>
              <a:gd name="connsiteY11" fmla="*/ 1905400 h 3473725"/>
              <a:gd name="connsiteX12" fmla="*/ 7018786 w 8134350"/>
              <a:gd name="connsiteY12" fmla="*/ 1901931 h 3473725"/>
              <a:gd name="connsiteX13" fmla="*/ 7020948 w 8134350"/>
              <a:gd name="connsiteY13" fmla="*/ 1896681 h 3473725"/>
              <a:gd name="connsiteX14" fmla="*/ 7026411 w 8134350"/>
              <a:gd name="connsiteY14" fmla="*/ 1880696 h 3473725"/>
              <a:gd name="connsiteX15" fmla="*/ 7140860 w 8134350"/>
              <a:gd name="connsiteY15" fmla="*/ 1805626 h 3473725"/>
              <a:gd name="connsiteX16" fmla="*/ 7184389 w 8134350"/>
              <a:gd name="connsiteY16" fmla="*/ 1824914 h 3473725"/>
              <a:gd name="connsiteX17" fmla="*/ 8076507 w 8134350"/>
              <a:gd name="connsiteY17" fmla="*/ 2503656 h 3473725"/>
              <a:gd name="connsiteX18" fmla="*/ 8134063 w 8134350"/>
              <a:gd name="connsiteY18" fmla="*/ 2625031 h 3473725"/>
              <a:gd name="connsiteX19" fmla="*/ 8134030 w 8134350"/>
              <a:gd name="connsiteY19" fmla="*/ 2647103 h 3473725"/>
              <a:gd name="connsiteX20" fmla="*/ 8133955 w 8134350"/>
              <a:gd name="connsiteY20" fmla="*/ 2647768 h 3473725"/>
              <a:gd name="connsiteX21" fmla="*/ 8134063 w 8134350"/>
              <a:gd name="connsiteY21" fmla="*/ 2653167 h 3473725"/>
              <a:gd name="connsiteX22" fmla="*/ 8076507 w 8134350"/>
              <a:gd name="connsiteY22" fmla="*/ 2774542 h 3473725"/>
              <a:gd name="connsiteX23" fmla="*/ 7184389 w 8134350"/>
              <a:gd name="connsiteY23" fmla="*/ 3453283 h 3473725"/>
              <a:gd name="connsiteX24" fmla="*/ 7040099 w 8134350"/>
              <a:gd name="connsiteY24" fmla="*/ 3422552 h 3473725"/>
              <a:gd name="connsiteX25" fmla="*/ 7033235 w 8134350"/>
              <a:gd name="connsiteY25" fmla="*/ 3409989 h 3473725"/>
              <a:gd name="connsiteX26" fmla="*/ 7029448 w 8134350"/>
              <a:gd name="connsiteY26" fmla="*/ 3403942 h 3473725"/>
              <a:gd name="connsiteX27" fmla="*/ 7027973 w 8134350"/>
              <a:gd name="connsiteY27" fmla="*/ 3400360 h 3473725"/>
              <a:gd name="connsiteX28" fmla="*/ 7026411 w 8134350"/>
              <a:gd name="connsiteY28" fmla="*/ 3397501 h 3473725"/>
              <a:gd name="connsiteX29" fmla="*/ 7024537 w 8134350"/>
              <a:gd name="connsiteY29" fmla="*/ 3392018 h 3473725"/>
              <a:gd name="connsiteX30" fmla="*/ 7018786 w 8134350"/>
              <a:gd name="connsiteY30" fmla="*/ 3378055 h 3473725"/>
              <a:gd name="connsiteX31" fmla="*/ 7009698 w 8134350"/>
              <a:gd name="connsiteY31" fmla="*/ 3318734 h 3473725"/>
              <a:gd name="connsiteX32" fmla="*/ 7009698 w 8134350"/>
              <a:gd name="connsiteY32" fmla="*/ 3008513 h 3473725"/>
              <a:gd name="connsiteX33" fmla="*/ 6989250 w 8134350"/>
              <a:gd name="connsiteY33" fmla="*/ 3010574 h 3473725"/>
              <a:gd name="connsiteX34" fmla="*/ 3680362 w 8134350"/>
              <a:gd name="connsiteY34" fmla="*/ 3010574 h 3473725"/>
              <a:gd name="connsiteX35" fmla="*/ 3308887 w 8134350"/>
              <a:gd name="connsiteY35" fmla="*/ 2639099 h 3473725"/>
              <a:gd name="connsiteX36" fmla="*/ 3308888 w 8134350"/>
              <a:gd name="connsiteY36" fmla="*/ 2639094 h 3473725"/>
              <a:gd name="connsiteX37" fmla="*/ 3308888 w 8134350"/>
              <a:gd name="connsiteY37" fmla="*/ 742950 h 3473725"/>
              <a:gd name="connsiteX38" fmla="*/ 371475 w 8134350"/>
              <a:gd name="connsiteY38" fmla="*/ 742950 h 3473725"/>
              <a:gd name="connsiteX39" fmla="*/ 0 w 8134350"/>
              <a:gd name="connsiteY39" fmla="*/ 371475 h 3473725"/>
              <a:gd name="connsiteX40" fmla="*/ 371475 w 8134350"/>
              <a:gd name="connsiteY40" fmla="*/ 0 h 3473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34350" h="3473725">
                <a:moveTo>
                  <a:pt x="371475" y="0"/>
                </a:moveTo>
                <a:lnTo>
                  <a:pt x="3680363" y="0"/>
                </a:lnTo>
                <a:cubicBezTo>
                  <a:pt x="3885523" y="0"/>
                  <a:pt x="4051838" y="166315"/>
                  <a:pt x="4051838" y="371475"/>
                </a:cubicBezTo>
                <a:lnTo>
                  <a:pt x="4051838" y="371477"/>
                </a:lnTo>
                <a:lnTo>
                  <a:pt x="4051838" y="2267624"/>
                </a:lnTo>
                <a:lnTo>
                  <a:pt x="6989250" y="2267624"/>
                </a:lnTo>
                <a:lnTo>
                  <a:pt x="7009698" y="2269686"/>
                </a:lnTo>
                <a:lnTo>
                  <a:pt x="7009698" y="1961252"/>
                </a:lnTo>
                <a:cubicBezTo>
                  <a:pt x="7009698" y="1950731"/>
                  <a:pt x="7010507" y="1940459"/>
                  <a:pt x="7012047" y="1930538"/>
                </a:cubicBezTo>
                <a:lnTo>
                  <a:pt x="7015807" y="1914575"/>
                </a:lnTo>
                <a:lnTo>
                  <a:pt x="7016792" y="1908843"/>
                </a:lnTo>
                <a:lnTo>
                  <a:pt x="7017969" y="1905400"/>
                </a:lnTo>
                <a:lnTo>
                  <a:pt x="7018786" y="1901931"/>
                </a:lnTo>
                <a:lnTo>
                  <a:pt x="7020948" y="1896681"/>
                </a:lnTo>
                <a:lnTo>
                  <a:pt x="7026411" y="1880696"/>
                </a:lnTo>
                <a:cubicBezTo>
                  <a:pt x="7050362" y="1826027"/>
                  <a:pt x="7096135" y="1798312"/>
                  <a:pt x="7140860" y="1805626"/>
                </a:cubicBezTo>
                <a:cubicBezTo>
                  <a:pt x="7155769" y="1808064"/>
                  <a:pt x="7170560" y="1814393"/>
                  <a:pt x="7184389" y="1824914"/>
                </a:cubicBezTo>
                <a:lnTo>
                  <a:pt x="8076507" y="2503656"/>
                </a:lnTo>
                <a:cubicBezTo>
                  <a:pt x="8111078" y="2529958"/>
                  <a:pt x="8131446" y="2576230"/>
                  <a:pt x="8134063" y="2625031"/>
                </a:cubicBezTo>
                <a:cubicBezTo>
                  <a:pt x="8134455" y="2632351"/>
                  <a:pt x="8134449" y="2639728"/>
                  <a:pt x="8134030" y="2647103"/>
                </a:cubicBezTo>
                <a:lnTo>
                  <a:pt x="8133955" y="2647768"/>
                </a:lnTo>
                <a:lnTo>
                  <a:pt x="8134063" y="2653167"/>
                </a:lnTo>
                <a:cubicBezTo>
                  <a:pt x="8131446" y="2701968"/>
                  <a:pt x="8111078" y="2748240"/>
                  <a:pt x="8076507" y="2774542"/>
                </a:cubicBezTo>
                <a:lnTo>
                  <a:pt x="7184389" y="3453283"/>
                </a:lnTo>
                <a:cubicBezTo>
                  <a:pt x="7135990" y="3490106"/>
                  <a:pt x="7075788" y="3475588"/>
                  <a:pt x="7040099" y="3422552"/>
                </a:cubicBezTo>
                <a:lnTo>
                  <a:pt x="7033235" y="3409989"/>
                </a:lnTo>
                <a:lnTo>
                  <a:pt x="7029448" y="3403942"/>
                </a:lnTo>
                <a:lnTo>
                  <a:pt x="7027973" y="3400360"/>
                </a:lnTo>
                <a:lnTo>
                  <a:pt x="7026411" y="3397501"/>
                </a:lnTo>
                <a:lnTo>
                  <a:pt x="7024537" y="3392018"/>
                </a:lnTo>
                <a:lnTo>
                  <a:pt x="7018786" y="3378055"/>
                </a:lnTo>
                <a:cubicBezTo>
                  <a:pt x="7012934" y="3359822"/>
                  <a:pt x="7009698" y="3339776"/>
                  <a:pt x="7009698" y="3318734"/>
                </a:cubicBezTo>
                <a:lnTo>
                  <a:pt x="7009698" y="3008513"/>
                </a:lnTo>
                <a:lnTo>
                  <a:pt x="6989250" y="3010574"/>
                </a:lnTo>
                <a:lnTo>
                  <a:pt x="3680362" y="3010574"/>
                </a:lnTo>
                <a:cubicBezTo>
                  <a:pt x="3475202" y="3010574"/>
                  <a:pt x="3308887" y="2844259"/>
                  <a:pt x="3308887" y="2639099"/>
                </a:cubicBezTo>
                <a:lnTo>
                  <a:pt x="3308888" y="2639094"/>
                </a:lnTo>
                <a:lnTo>
                  <a:pt x="3308888" y="742950"/>
                </a:lnTo>
                <a:lnTo>
                  <a:pt x="371475" y="742950"/>
                </a:lnTo>
                <a:cubicBezTo>
                  <a:pt x="166315" y="742950"/>
                  <a:pt x="0" y="576635"/>
                  <a:pt x="0" y="371475"/>
                </a:cubicBezTo>
                <a:cubicBezTo>
                  <a:pt x="0" y="166315"/>
                  <a:pt x="166315" y="0"/>
                  <a:pt x="371475" y="0"/>
                </a:cubicBezTo>
                <a:close/>
              </a:path>
            </a:pathLst>
          </a:custGeom>
          <a:gradFill>
            <a:gsLst>
              <a:gs pos="85500">
                <a:schemeClr val="bg1">
                  <a:lumMod val="75000"/>
                </a:schemeClr>
              </a:gs>
              <a:gs pos="71000">
                <a:schemeClr val="bg1">
                  <a:lumMod val="95000"/>
                </a:schemeClr>
              </a:gs>
              <a:gs pos="54000">
                <a:schemeClr val="bg1">
                  <a:lumMod val="75000"/>
                </a:schemeClr>
              </a:gs>
              <a:gs pos="37000">
                <a:schemeClr val="bg1">
                  <a:lumMod val="95000"/>
                </a:schemeClr>
              </a:gs>
              <a:gs pos="19000">
                <a:schemeClr val="bg1">
                  <a:lumMod val="75000"/>
                </a:schemeClr>
              </a:gs>
              <a:gs pos="100000">
                <a:schemeClr val="bg1">
                  <a:lumMod val="95000"/>
                </a:schemeClr>
              </a:gs>
              <a:gs pos="0">
                <a:schemeClr val="bg1">
                  <a:lumMod val="95000"/>
                </a:schemeClr>
              </a:gs>
            </a:gsLst>
            <a:lin ang="6000000" scaled="0"/>
          </a:gra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elaxedModerately"/>
            <a:lightRig rig="threePt" dir="t">
              <a:rot lat="0" lon="0" rev="0"/>
            </a:lightRig>
          </a:scene3d>
          <a:sp3d extrusionH="368300" prstMaterial="matte">
            <a:extrusionClr>
              <a:schemeClr val="bg1">
                <a:lumMod val="65000"/>
              </a:schemeClr>
            </a:extrusionClr>
            <a:contourClr>
              <a:schemeClr val="bg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391908" y="3861054"/>
            <a:ext cx="881935" cy="881934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solidFill>
                <a:srgbClr val="C8161D"/>
              </a:solidFill>
            </a:endParaRPr>
          </a:p>
        </p:txBody>
      </p:sp>
      <p:sp>
        <p:nvSpPr>
          <p:cNvPr id="12" name="文本框 17"/>
          <p:cNvSpPr txBox="1"/>
          <p:nvPr/>
        </p:nvSpPr>
        <p:spPr>
          <a:xfrm>
            <a:off x="2370068" y="4163521"/>
            <a:ext cx="8683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rgbClr val="C8161D"/>
                </a:solidFill>
                <a:latin typeface="Impact MT Std" pitchFamily="34" charset="0"/>
              </a:rPr>
              <a:t>第一季度</a:t>
            </a:r>
            <a:endParaRPr lang="zh-CN" altLang="en-US" sz="1200" b="1" dirty="0">
              <a:solidFill>
                <a:srgbClr val="C8161D"/>
              </a:solidFill>
              <a:latin typeface="Impact MT Std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298434" y="3718064"/>
            <a:ext cx="1068580" cy="1863732"/>
            <a:chOff x="2499058" y="3318525"/>
            <a:chExt cx="1068858" cy="1864217"/>
          </a:xfrm>
        </p:grpSpPr>
        <p:sp>
          <p:nvSpPr>
            <p:cNvPr id="14" name="弧形 13"/>
            <p:cNvSpPr/>
            <p:nvPr/>
          </p:nvSpPr>
          <p:spPr>
            <a:xfrm flipH="1">
              <a:off x="2499058" y="3368205"/>
              <a:ext cx="1068858" cy="1068858"/>
            </a:xfrm>
            <a:prstGeom prst="arc">
              <a:avLst>
                <a:gd name="adj1" fmla="val 16200000"/>
                <a:gd name="adj2" fmla="val 5620576"/>
              </a:avLst>
            </a:prstGeom>
            <a:ln w="15875">
              <a:solidFill>
                <a:srgbClr val="C816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srgbClr val="C8161D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009485" y="3318525"/>
              <a:ext cx="93725" cy="93725"/>
            </a:xfrm>
            <a:prstGeom prst="ellipse">
              <a:avLst/>
            </a:prstGeom>
            <a:solidFill>
              <a:srgbClr val="C8161D"/>
            </a:solidFill>
            <a:ln>
              <a:solidFill>
                <a:srgbClr val="C816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srgbClr val="C8161D"/>
                </a:solidFill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3055620" y="4434840"/>
              <a:ext cx="388620" cy="701040"/>
            </a:xfrm>
            <a:custGeom>
              <a:avLst/>
              <a:gdLst>
                <a:gd name="connsiteX0" fmla="*/ 0 w 388620"/>
                <a:gd name="connsiteY0" fmla="*/ 0 h 701040"/>
                <a:gd name="connsiteX1" fmla="*/ 0 w 388620"/>
                <a:gd name="connsiteY1" fmla="*/ 701040 h 701040"/>
                <a:gd name="connsiteX2" fmla="*/ 388620 w 388620"/>
                <a:gd name="connsiteY2" fmla="*/ 701040 h 70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8620" h="701040">
                  <a:moveTo>
                    <a:pt x="0" y="0"/>
                  </a:moveTo>
                  <a:lnTo>
                    <a:pt x="0" y="701040"/>
                  </a:lnTo>
                  <a:lnTo>
                    <a:pt x="388620" y="701040"/>
                  </a:lnTo>
                </a:path>
              </a:pathLst>
            </a:custGeom>
            <a:noFill/>
            <a:ln w="15875">
              <a:solidFill>
                <a:srgbClr val="C816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srgbClr val="C8161D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403594" y="5089017"/>
              <a:ext cx="93725" cy="93725"/>
            </a:xfrm>
            <a:prstGeom prst="ellipse">
              <a:avLst/>
            </a:prstGeom>
            <a:solidFill>
              <a:srgbClr val="C8161D"/>
            </a:solidFill>
            <a:ln>
              <a:solidFill>
                <a:srgbClr val="C816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srgbClr val="C8161D"/>
                </a:solidFill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5713317" y="3861054"/>
            <a:ext cx="881935" cy="881934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b="1">
              <a:solidFill>
                <a:srgbClr val="C8161D"/>
              </a:solidFill>
            </a:endParaRPr>
          </a:p>
        </p:txBody>
      </p:sp>
      <p:sp>
        <p:nvSpPr>
          <p:cNvPr id="20" name="文本框 24"/>
          <p:cNvSpPr txBox="1"/>
          <p:nvPr/>
        </p:nvSpPr>
        <p:spPr>
          <a:xfrm>
            <a:off x="5763643" y="4183924"/>
            <a:ext cx="7947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rgbClr val="C8161D"/>
                </a:solidFill>
                <a:latin typeface="Impact MT Std" pitchFamily="34" charset="0"/>
              </a:rPr>
              <a:t>第三季度</a:t>
            </a:r>
            <a:endParaRPr lang="zh-CN" altLang="en-US" sz="1200" b="1" dirty="0">
              <a:solidFill>
                <a:srgbClr val="C8161D"/>
              </a:solidFill>
              <a:latin typeface="Impact MT Std" pitchFamily="34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613493" y="3718064"/>
            <a:ext cx="1068580" cy="1863732"/>
            <a:chOff x="2499058" y="3318525"/>
            <a:chExt cx="1068858" cy="1864217"/>
          </a:xfrm>
        </p:grpSpPr>
        <p:sp>
          <p:nvSpPr>
            <p:cNvPr id="22" name="弧形 21"/>
            <p:cNvSpPr/>
            <p:nvPr/>
          </p:nvSpPr>
          <p:spPr>
            <a:xfrm flipH="1">
              <a:off x="2499058" y="3368205"/>
              <a:ext cx="1068858" cy="1068858"/>
            </a:xfrm>
            <a:prstGeom prst="arc">
              <a:avLst>
                <a:gd name="adj1" fmla="val 16200000"/>
                <a:gd name="adj2" fmla="val 5620576"/>
              </a:avLst>
            </a:prstGeom>
            <a:ln w="15875">
              <a:solidFill>
                <a:srgbClr val="C816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200" b="1">
                <a:solidFill>
                  <a:srgbClr val="C8161D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009485" y="3318525"/>
              <a:ext cx="93725" cy="93725"/>
            </a:xfrm>
            <a:prstGeom prst="ellipse">
              <a:avLst/>
            </a:prstGeom>
            <a:solidFill>
              <a:srgbClr val="C8161D"/>
            </a:solidFill>
            <a:ln>
              <a:solidFill>
                <a:srgbClr val="C816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b="1">
                <a:solidFill>
                  <a:srgbClr val="C8161D"/>
                </a:solidFill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3055620" y="4434840"/>
              <a:ext cx="388620" cy="701040"/>
            </a:xfrm>
            <a:custGeom>
              <a:avLst/>
              <a:gdLst>
                <a:gd name="connsiteX0" fmla="*/ 0 w 388620"/>
                <a:gd name="connsiteY0" fmla="*/ 0 h 701040"/>
                <a:gd name="connsiteX1" fmla="*/ 0 w 388620"/>
                <a:gd name="connsiteY1" fmla="*/ 701040 h 701040"/>
                <a:gd name="connsiteX2" fmla="*/ 388620 w 388620"/>
                <a:gd name="connsiteY2" fmla="*/ 701040 h 70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8620" h="701040">
                  <a:moveTo>
                    <a:pt x="0" y="0"/>
                  </a:moveTo>
                  <a:lnTo>
                    <a:pt x="0" y="701040"/>
                  </a:lnTo>
                  <a:lnTo>
                    <a:pt x="388620" y="701040"/>
                  </a:lnTo>
                </a:path>
              </a:pathLst>
            </a:custGeom>
            <a:noFill/>
            <a:ln w="15875">
              <a:solidFill>
                <a:srgbClr val="C816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b="1">
                <a:solidFill>
                  <a:srgbClr val="C8161D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403594" y="5089017"/>
              <a:ext cx="93725" cy="93725"/>
            </a:xfrm>
            <a:prstGeom prst="ellipse">
              <a:avLst/>
            </a:prstGeom>
            <a:solidFill>
              <a:srgbClr val="C8161D"/>
            </a:solidFill>
            <a:ln>
              <a:solidFill>
                <a:srgbClr val="C816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b="1">
                <a:solidFill>
                  <a:srgbClr val="C8161D"/>
                </a:solidFill>
              </a:endParaRPr>
            </a:p>
          </p:txBody>
        </p:sp>
      </p:grpSp>
      <p:sp>
        <p:nvSpPr>
          <p:cNvPr id="27" name="椭圆 26"/>
          <p:cNvSpPr/>
          <p:nvPr/>
        </p:nvSpPr>
        <p:spPr>
          <a:xfrm>
            <a:off x="4723022" y="2458469"/>
            <a:ext cx="881935" cy="881934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solidFill>
                <a:srgbClr val="C8161D"/>
              </a:solidFill>
            </a:endParaRPr>
          </a:p>
        </p:txBody>
      </p:sp>
      <p:sp>
        <p:nvSpPr>
          <p:cNvPr id="28" name="文本框 21"/>
          <p:cNvSpPr txBox="1"/>
          <p:nvPr/>
        </p:nvSpPr>
        <p:spPr>
          <a:xfrm>
            <a:off x="4765895" y="2760936"/>
            <a:ext cx="8390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rgbClr val="C8161D"/>
                </a:solidFill>
                <a:latin typeface="Impact MT Std" pitchFamily="34" charset="0"/>
              </a:rPr>
              <a:t>第二季度</a:t>
            </a:r>
            <a:endParaRPr lang="zh-CN" altLang="en-US" sz="1200" b="1" dirty="0">
              <a:solidFill>
                <a:srgbClr val="C8161D"/>
              </a:solidFill>
              <a:latin typeface="Impact MT Std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 flipH="1" flipV="1">
            <a:off x="4662267" y="1637908"/>
            <a:ext cx="1068580" cy="1863732"/>
            <a:chOff x="2499058" y="3318525"/>
            <a:chExt cx="1068858" cy="1864217"/>
          </a:xfrm>
        </p:grpSpPr>
        <p:sp>
          <p:nvSpPr>
            <p:cNvPr id="30" name="弧形 29"/>
            <p:cNvSpPr/>
            <p:nvPr/>
          </p:nvSpPr>
          <p:spPr>
            <a:xfrm flipH="1">
              <a:off x="2499058" y="3368205"/>
              <a:ext cx="1068858" cy="1068858"/>
            </a:xfrm>
            <a:prstGeom prst="arc">
              <a:avLst>
                <a:gd name="adj1" fmla="val 16200000"/>
                <a:gd name="adj2" fmla="val 5620576"/>
              </a:avLst>
            </a:prstGeom>
            <a:ln w="15875">
              <a:solidFill>
                <a:srgbClr val="C816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srgbClr val="C8161D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009485" y="3318525"/>
              <a:ext cx="93725" cy="93725"/>
            </a:xfrm>
            <a:prstGeom prst="ellipse">
              <a:avLst/>
            </a:prstGeom>
            <a:solidFill>
              <a:srgbClr val="C8161D"/>
            </a:solidFill>
            <a:ln>
              <a:solidFill>
                <a:srgbClr val="C816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srgbClr val="C8161D"/>
                </a:solidFill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3055620" y="4434840"/>
              <a:ext cx="388620" cy="701040"/>
            </a:xfrm>
            <a:custGeom>
              <a:avLst/>
              <a:gdLst>
                <a:gd name="connsiteX0" fmla="*/ 0 w 388620"/>
                <a:gd name="connsiteY0" fmla="*/ 0 h 701040"/>
                <a:gd name="connsiteX1" fmla="*/ 0 w 388620"/>
                <a:gd name="connsiteY1" fmla="*/ 701040 h 701040"/>
                <a:gd name="connsiteX2" fmla="*/ 388620 w 388620"/>
                <a:gd name="connsiteY2" fmla="*/ 701040 h 70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8620" h="701040">
                  <a:moveTo>
                    <a:pt x="0" y="0"/>
                  </a:moveTo>
                  <a:lnTo>
                    <a:pt x="0" y="701040"/>
                  </a:lnTo>
                  <a:lnTo>
                    <a:pt x="388620" y="701040"/>
                  </a:lnTo>
                </a:path>
              </a:pathLst>
            </a:custGeom>
            <a:noFill/>
            <a:ln w="15875">
              <a:solidFill>
                <a:srgbClr val="C816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srgbClr val="C8161D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403594" y="5089017"/>
              <a:ext cx="93725" cy="93725"/>
            </a:xfrm>
            <a:prstGeom prst="ellipse">
              <a:avLst/>
            </a:prstGeom>
            <a:solidFill>
              <a:srgbClr val="C8161D"/>
            </a:solidFill>
            <a:ln>
              <a:solidFill>
                <a:srgbClr val="C816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srgbClr val="C8161D"/>
                </a:solidFill>
              </a:endParaRPr>
            </a:p>
          </p:txBody>
        </p:sp>
      </p:grpSp>
      <p:sp>
        <p:nvSpPr>
          <p:cNvPr id="35" name="椭圆 34"/>
          <p:cNvSpPr/>
          <p:nvPr/>
        </p:nvSpPr>
        <p:spPr>
          <a:xfrm>
            <a:off x="8201590" y="2267914"/>
            <a:ext cx="881935" cy="881934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C8161D"/>
              </a:solidFill>
            </a:endParaRPr>
          </a:p>
        </p:txBody>
      </p:sp>
      <p:sp>
        <p:nvSpPr>
          <p:cNvPr id="36" name="文本框 27"/>
          <p:cNvSpPr txBox="1"/>
          <p:nvPr/>
        </p:nvSpPr>
        <p:spPr>
          <a:xfrm>
            <a:off x="8217012" y="2586358"/>
            <a:ext cx="8991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rgbClr val="C8161D"/>
                </a:solidFill>
                <a:latin typeface="Impact MT Std" pitchFamily="34" charset="0"/>
              </a:rPr>
              <a:t>第四季度</a:t>
            </a:r>
            <a:endParaRPr lang="zh-CN" altLang="en-US" sz="1200" b="1" dirty="0">
              <a:solidFill>
                <a:srgbClr val="C8161D"/>
              </a:solidFill>
              <a:latin typeface="Impact MT Std" pitchFamily="34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 flipH="1" flipV="1">
            <a:off x="8113833" y="1435398"/>
            <a:ext cx="1068580" cy="1863732"/>
            <a:chOff x="2499058" y="3318525"/>
            <a:chExt cx="1068858" cy="1864217"/>
          </a:xfrm>
        </p:grpSpPr>
        <p:sp>
          <p:nvSpPr>
            <p:cNvPr id="38" name="弧形 37"/>
            <p:cNvSpPr/>
            <p:nvPr/>
          </p:nvSpPr>
          <p:spPr>
            <a:xfrm flipH="1">
              <a:off x="2499058" y="3368205"/>
              <a:ext cx="1068858" cy="1068858"/>
            </a:xfrm>
            <a:prstGeom prst="arc">
              <a:avLst>
                <a:gd name="adj1" fmla="val 16200000"/>
                <a:gd name="adj2" fmla="val 5620576"/>
              </a:avLst>
            </a:prstGeom>
            <a:ln w="15875">
              <a:solidFill>
                <a:srgbClr val="C816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C8161D"/>
                </a:solidFill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009485" y="3318525"/>
              <a:ext cx="93725" cy="93725"/>
            </a:xfrm>
            <a:prstGeom prst="ellipse">
              <a:avLst/>
            </a:prstGeom>
            <a:solidFill>
              <a:srgbClr val="C8161D"/>
            </a:solidFill>
            <a:ln>
              <a:solidFill>
                <a:srgbClr val="C816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C8161D"/>
                </a:solidFill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3055620" y="4434840"/>
              <a:ext cx="388620" cy="701040"/>
            </a:xfrm>
            <a:custGeom>
              <a:avLst/>
              <a:gdLst>
                <a:gd name="connsiteX0" fmla="*/ 0 w 388620"/>
                <a:gd name="connsiteY0" fmla="*/ 0 h 701040"/>
                <a:gd name="connsiteX1" fmla="*/ 0 w 388620"/>
                <a:gd name="connsiteY1" fmla="*/ 701040 h 701040"/>
                <a:gd name="connsiteX2" fmla="*/ 388620 w 388620"/>
                <a:gd name="connsiteY2" fmla="*/ 701040 h 70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8620" h="701040">
                  <a:moveTo>
                    <a:pt x="0" y="0"/>
                  </a:moveTo>
                  <a:lnTo>
                    <a:pt x="0" y="701040"/>
                  </a:lnTo>
                  <a:lnTo>
                    <a:pt x="388620" y="701040"/>
                  </a:lnTo>
                </a:path>
              </a:pathLst>
            </a:custGeom>
            <a:noFill/>
            <a:ln w="15875">
              <a:solidFill>
                <a:srgbClr val="C816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C8161D"/>
                </a:solidFill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403594" y="5089017"/>
              <a:ext cx="93725" cy="93725"/>
            </a:xfrm>
            <a:prstGeom prst="ellipse">
              <a:avLst/>
            </a:prstGeom>
            <a:solidFill>
              <a:srgbClr val="C8161D"/>
            </a:solidFill>
            <a:ln>
              <a:solidFill>
                <a:srgbClr val="C816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C8161D"/>
                </a:solidFill>
              </a:endParaRPr>
            </a:p>
          </p:txBody>
        </p:sp>
      </p:grpSp>
      <p:sp>
        <p:nvSpPr>
          <p:cNvPr id="51" name="Text Placeholder 2"/>
          <p:cNvSpPr txBox="1"/>
          <p:nvPr/>
        </p:nvSpPr>
        <p:spPr>
          <a:xfrm>
            <a:off x="1612936" y="2138154"/>
            <a:ext cx="3031459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2" name="文本框 36"/>
          <p:cNvSpPr txBox="1"/>
          <p:nvPr/>
        </p:nvSpPr>
        <p:spPr>
          <a:xfrm>
            <a:off x="1500538" y="1761609"/>
            <a:ext cx="21415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取得的经验成绩</a:t>
            </a:r>
          </a:p>
        </p:txBody>
      </p:sp>
      <p:sp>
        <p:nvSpPr>
          <p:cNvPr id="53" name="Text Placeholder 2"/>
          <p:cNvSpPr txBox="1"/>
          <p:nvPr/>
        </p:nvSpPr>
        <p:spPr>
          <a:xfrm>
            <a:off x="5424509" y="1340184"/>
            <a:ext cx="265460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4" name="文本框 36"/>
          <p:cNvSpPr txBox="1"/>
          <p:nvPr/>
        </p:nvSpPr>
        <p:spPr>
          <a:xfrm>
            <a:off x="5312110" y="963639"/>
            <a:ext cx="22811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取得的经验成绩</a:t>
            </a:r>
          </a:p>
        </p:txBody>
      </p:sp>
      <p:sp>
        <p:nvSpPr>
          <p:cNvPr id="55" name="Text Placeholder 2"/>
          <p:cNvSpPr txBox="1"/>
          <p:nvPr/>
        </p:nvSpPr>
        <p:spPr>
          <a:xfrm>
            <a:off x="3582947" y="5543261"/>
            <a:ext cx="265460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6" name="文本框 36"/>
          <p:cNvSpPr txBox="1"/>
          <p:nvPr/>
        </p:nvSpPr>
        <p:spPr>
          <a:xfrm>
            <a:off x="3470548" y="5166716"/>
            <a:ext cx="22811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取得的经验成绩</a:t>
            </a:r>
          </a:p>
        </p:txBody>
      </p:sp>
      <p:sp>
        <p:nvSpPr>
          <p:cNvPr id="57" name="Text Placeholder 2"/>
          <p:cNvSpPr txBox="1"/>
          <p:nvPr/>
        </p:nvSpPr>
        <p:spPr>
          <a:xfrm>
            <a:off x="7242028" y="5038995"/>
            <a:ext cx="265460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8" name="文本框 36"/>
          <p:cNvSpPr txBox="1"/>
          <p:nvPr/>
        </p:nvSpPr>
        <p:spPr>
          <a:xfrm>
            <a:off x="7129629" y="4662450"/>
            <a:ext cx="22811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取得的经验成绩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1727" y="353085"/>
            <a:ext cx="81481" cy="579422"/>
          </a:xfrm>
          <a:prstGeom prst="rect">
            <a:avLst/>
          </a:prstGeom>
          <a:solidFill>
            <a:srgbClr val="C8161D"/>
          </a:solidFill>
          <a:ln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3208" y="435527"/>
            <a:ext cx="31710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30D23"/>
                </a:solidFill>
                <a:cs typeface="+mn-ea"/>
                <a:sym typeface="+mn-lt"/>
              </a:rPr>
              <a:t> 取得的经验成绩</a:t>
            </a:r>
          </a:p>
        </p:txBody>
      </p:sp>
      <p:sp>
        <p:nvSpPr>
          <p:cNvPr id="4" name="MH_Other_4"/>
          <p:cNvSpPr/>
          <p:nvPr>
            <p:custDataLst>
              <p:tags r:id="rId1"/>
            </p:custDataLst>
          </p:nvPr>
        </p:nvSpPr>
        <p:spPr>
          <a:xfrm flipH="1">
            <a:off x="5252605" y="3416471"/>
            <a:ext cx="1023742" cy="2276022"/>
          </a:xfrm>
          <a:custGeom>
            <a:avLst/>
            <a:gdLst>
              <a:gd name="connsiteX0" fmla="*/ 221247 w 863600"/>
              <a:gd name="connsiteY0" fmla="*/ 0 h 1825043"/>
              <a:gd name="connsiteX1" fmla="*/ 0 w 863600"/>
              <a:gd name="connsiteY1" fmla="*/ 221247 h 1825043"/>
              <a:gd name="connsiteX2" fmla="*/ 0 w 863600"/>
              <a:gd name="connsiteY2" fmla="*/ 1013461 h 1825043"/>
              <a:gd name="connsiteX3" fmla="*/ 0 w 863600"/>
              <a:gd name="connsiteY3" fmla="*/ 1615441 h 1825043"/>
              <a:gd name="connsiteX4" fmla="*/ 0 w 863600"/>
              <a:gd name="connsiteY4" fmla="*/ 1825043 h 1825043"/>
              <a:gd name="connsiteX5" fmla="*/ 140965 w 863600"/>
              <a:gd name="connsiteY5" fmla="*/ 1825043 h 1825043"/>
              <a:gd name="connsiteX6" fmla="*/ 140965 w 863600"/>
              <a:gd name="connsiteY6" fmla="*/ 1013461 h 1825043"/>
              <a:gd name="connsiteX7" fmla="*/ 140965 w 863600"/>
              <a:gd name="connsiteY7" fmla="*/ 221247 h 1825043"/>
              <a:gd name="connsiteX8" fmla="*/ 221247 w 863600"/>
              <a:gd name="connsiteY8" fmla="*/ 140965 h 1825043"/>
              <a:gd name="connsiteX9" fmla="*/ 863600 w 863600"/>
              <a:gd name="connsiteY9" fmla="*/ 140965 h 1825043"/>
              <a:gd name="connsiteX10" fmla="*/ 863600 w 863600"/>
              <a:gd name="connsiteY10" fmla="*/ 1 h 1825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63600" h="1825043">
                <a:moveTo>
                  <a:pt x="221247" y="0"/>
                </a:moveTo>
                <a:cubicBezTo>
                  <a:pt x="99056" y="0"/>
                  <a:pt x="0" y="99056"/>
                  <a:pt x="0" y="221247"/>
                </a:cubicBezTo>
                <a:lnTo>
                  <a:pt x="0" y="1013461"/>
                </a:lnTo>
                <a:lnTo>
                  <a:pt x="0" y="1615441"/>
                </a:lnTo>
                <a:lnTo>
                  <a:pt x="0" y="1825043"/>
                </a:lnTo>
                <a:lnTo>
                  <a:pt x="140965" y="1825043"/>
                </a:lnTo>
                <a:lnTo>
                  <a:pt x="140965" y="1013461"/>
                </a:lnTo>
                <a:lnTo>
                  <a:pt x="140965" y="221247"/>
                </a:lnTo>
                <a:cubicBezTo>
                  <a:pt x="140965" y="176908"/>
                  <a:pt x="176908" y="140965"/>
                  <a:pt x="221247" y="140965"/>
                </a:cubicBezTo>
                <a:lnTo>
                  <a:pt x="863600" y="140965"/>
                </a:lnTo>
                <a:lnTo>
                  <a:pt x="863600" y="1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Calibri" charset="0"/>
              <a:ea typeface="微软雅黑" panose="020B0503020204020204" charset="-122"/>
            </a:endParaRPr>
          </a:p>
        </p:txBody>
      </p:sp>
      <p:sp>
        <p:nvSpPr>
          <p:cNvPr id="5" name="MH_Other_1"/>
          <p:cNvSpPr/>
          <p:nvPr>
            <p:custDataLst>
              <p:tags r:id="rId2"/>
            </p:custDataLst>
          </p:nvPr>
        </p:nvSpPr>
        <p:spPr>
          <a:xfrm>
            <a:off x="6630153" y="4165082"/>
            <a:ext cx="1023742" cy="1527410"/>
          </a:xfrm>
          <a:custGeom>
            <a:avLst/>
            <a:gdLst>
              <a:gd name="connsiteX0" fmla="*/ 221247 w 863600"/>
              <a:gd name="connsiteY0" fmla="*/ 0 h 1615441"/>
              <a:gd name="connsiteX1" fmla="*/ 863600 w 863600"/>
              <a:gd name="connsiteY1" fmla="*/ 1 h 1615441"/>
              <a:gd name="connsiteX2" fmla="*/ 863600 w 863600"/>
              <a:gd name="connsiteY2" fmla="*/ 140965 h 1615441"/>
              <a:gd name="connsiteX3" fmla="*/ 221247 w 863600"/>
              <a:gd name="connsiteY3" fmla="*/ 140965 h 1615441"/>
              <a:gd name="connsiteX4" fmla="*/ 140965 w 863600"/>
              <a:gd name="connsiteY4" fmla="*/ 221247 h 1615441"/>
              <a:gd name="connsiteX5" fmla="*/ 140964 w 863600"/>
              <a:gd name="connsiteY5" fmla="*/ 1615441 h 1615441"/>
              <a:gd name="connsiteX6" fmla="*/ 0 w 863600"/>
              <a:gd name="connsiteY6" fmla="*/ 1615441 h 1615441"/>
              <a:gd name="connsiteX7" fmla="*/ 0 w 863600"/>
              <a:gd name="connsiteY7" fmla="*/ 221247 h 1615441"/>
              <a:gd name="connsiteX8" fmla="*/ 221247 w 863600"/>
              <a:gd name="connsiteY8" fmla="*/ 0 h 1615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63600" h="1615441">
                <a:moveTo>
                  <a:pt x="221247" y="0"/>
                </a:moveTo>
                <a:lnTo>
                  <a:pt x="863600" y="1"/>
                </a:lnTo>
                <a:lnTo>
                  <a:pt x="863600" y="140965"/>
                </a:lnTo>
                <a:lnTo>
                  <a:pt x="221247" y="140965"/>
                </a:lnTo>
                <a:cubicBezTo>
                  <a:pt x="176908" y="140965"/>
                  <a:pt x="140965" y="176908"/>
                  <a:pt x="140965" y="221247"/>
                </a:cubicBezTo>
                <a:cubicBezTo>
                  <a:pt x="140965" y="685978"/>
                  <a:pt x="140964" y="1150710"/>
                  <a:pt x="140964" y="1615441"/>
                </a:cubicBezTo>
                <a:lnTo>
                  <a:pt x="0" y="1615441"/>
                </a:lnTo>
                <a:lnTo>
                  <a:pt x="0" y="221247"/>
                </a:lnTo>
                <a:cubicBezTo>
                  <a:pt x="0" y="99056"/>
                  <a:pt x="99056" y="0"/>
                  <a:pt x="221247" y="0"/>
                </a:cubicBezTo>
                <a:close/>
              </a:path>
            </a:pathLst>
          </a:custGeom>
          <a:solidFill>
            <a:srgbClr val="FFFFFF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Calibri" charset="0"/>
              <a:ea typeface="微软雅黑" panose="020B0503020204020204" charset="-122"/>
            </a:endParaRPr>
          </a:p>
        </p:txBody>
      </p:sp>
      <p:sp>
        <p:nvSpPr>
          <p:cNvPr id="6" name="MH_Other_3"/>
          <p:cNvSpPr/>
          <p:nvPr>
            <p:custDataLst>
              <p:tags r:id="rId3"/>
            </p:custDataLst>
          </p:nvPr>
        </p:nvSpPr>
        <p:spPr>
          <a:xfrm flipH="1">
            <a:off x="4987250" y="4817619"/>
            <a:ext cx="1023742" cy="874874"/>
          </a:xfrm>
          <a:custGeom>
            <a:avLst/>
            <a:gdLst>
              <a:gd name="connsiteX0" fmla="*/ 221247 w 863600"/>
              <a:gd name="connsiteY0" fmla="*/ 0 h 746809"/>
              <a:gd name="connsiteX1" fmla="*/ 0 w 863600"/>
              <a:gd name="connsiteY1" fmla="*/ 221247 h 746809"/>
              <a:gd name="connsiteX2" fmla="*/ 0 w 863600"/>
              <a:gd name="connsiteY2" fmla="*/ 746809 h 746809"/>
              <a:gd name="connsiteX3" fmla="*/ 140965 w 863600"/>
              <a:gd name="connsiteY3" fmla="*/ 746809 h 746809"/>
              <a:gd name="connsiteX4" fmla="*/ 140965 w 863600"/>
              <a:gd name="connsiteY4" fmla="*/ 221247 h 746809"/>
              <a:gd name="connsiteX5" fmla="*/ 221247 w 863600"/>
              <a:gd name="connsiteY5" fmla="*/ 140965 h 746809"/>
              <a:gd name="connsiteX6" fmla="*/ 863600 w 863600"/>
              <a:gd name="connsiteY6" fmla="*/ 140965 h 746809"/>
              <a:gd name="connsiteX7" fmla="*/ 863600 w 863600"/>
              <a:gd name="connsiteY7" fmla="*/ 1 h 746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63600" h="746809">
                <a:moveTo>
                  <a:pt x="221247" y="0"/>
                </a:moveTo>
                <a:cubicBezTo>
                  <a:pt x="99056" y="0"/>
                  <a:pt x="0" y="99056"/>
                  <a:pt x="0" y="221247"/>
                </a:cubicBezTo>
                <a:lnTo>
                  <a:pt x="0" y="746809"/>
                </a:lnTo>
                <a:lnTo>
                  <a:pt x="140965" y="746809"/>
                </a:lnTo>
                <a:lnTo>
                  <a:pt x="140965" y="221247"/>
                </a:lnTo>
                <a:cubicBezTo>
                  <a:pt x="140965" y="176908"/>
                  <a:pt x="176908" y="140965"/>
                  <a:pt x="221247" y="140965"/>
                </a:cubicBezTo>
                <a:lnTo>
                  <a:pt x="863600" y="140965"/>
                </a:lnTo>
                <a:lnTo>
                  <a:pt x="863600" y="1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Calibri" charset="0"/>
              <a:ea typeface="微软雅黑" panose="020B0503020204020204" charset="-122"/>
            </a:endParaRPr>
          </a:p>
        </p:txBody>
      </p:sp>
      <p:sp>
        <p:nvSpPr>
          <p:cNvPr id="7" name="MH_Other_2"/>
          <p:cNvSpPr/>
          <p:nvPr>
            <p:custDataLst>
              <p:tags r:id="rId4"/>
            </p:custDataLst>
          </p:nvPr>
        </p:nvSpPr>
        <p:spPr>
          <a:xfrm>
            <a:off x="6359565" y="2465139"/>
            <a:ext cx="1023742" cy="3227353"/>
          </a:xfrm>
          <a:custGeom>
            <a:avLst/>
            <a:gdLst>
              <a:gd name="connsiteX0" fmla="*/ 221247 w 863600"/>
              <a:gd name="connsiteY0" fmla="*/ 0 h 2741461"/>
              <a:gd name="connsiteX1" fmla="*/ 863600 w 863600"/>
              <a:gd name="connsiteY1" fmla="*/ 1 h 2741461"/>
              <a:gd name="connsiteX2" fmla="*/ 863600 w 863600"/>
              <a:gd name="connsiteY2" fmla="*/ 140965 h 2741461"/>
              <a:gd name="connsiteX3" fmla="*/ 221247 w 863600"/>
              <a:gd name="connsiteY3" fmla="*/ 140965 h 2741461"/>
              <a:gd name="connsiteX4" fmla="*/ 140965 w 863600"/>
              <a:gd name="connsiteY4" fmla="*/ 221247 h 2741461"/>
              <a:gd name="connsiteX5" fmla="*/ 140965 w 863600"/>
              <a:gd name="connsiteY5" fmla="*/ 1013461 h 2741461"/>
              <a:gd name="connsiteX6" fmla="*/ 140965 w 863600"/>
              <a:gd name="connsiteY6" fmla="*/ 1013461 h 2741461"/>
              <a:gd name="connsiteX7" fmla="*/ 140965 w 863600"/>
              <a:gd name="connsiteY7" fmla="*/ 2741461 h 2741461"/>
              <a:gd name="connsiteX8" fmla="*/ 1 w 863600"/>
              <a:gd name="connsiteY8" fmla="*/ 2741461 h 2741461"/>
              <a:gd name="connsiteX9" fmla="*/ 0 w 863600"/>
              <a:gd name="connsiteY9" fmla="*/ 1615441 h 2741461"/>
              <a:gd name="connsiteX10" fmla="*/ 0 w 863600"/>
              <a:gd name="connsiteY10" fmla="*/ 1615441 h 2741461"/>
              <a:gd name="connsiteX11" fmla="*/ 0 w 863600"/>
              <a:gd name="connsiteY11" fmla="*/ 1013461 h 2741461"/>
              <a:gd name="connsiteX12" fmla="*/ 0 w 863600"/>
              <a:gd name="connsiteY12" fmla="*/ 221247 h 2741461"/>
              <a:gd name="connsiteX13" fmla="*/ 221247 w 863600"/>
              <a:gd name="connsiteY13" fmla="*/ 0 h 2741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63600" h="2741461">
                <a:moveTo>
                  <a:pt x="221247" y="0"/>
                </a:moveTo>
                <a:lnTo>
                  <a:pt x="863600" y="1"/>
                </a:lnTo>
                <a:lnTo>
                  <a:pt x="863600" y="140965"/>
                </a:lnTo>
                <a:lnTo>
                  <a:pt x="221247" y="140965"/>
                </a:lnTo>
                <a:cubicBezTo>
                  <a:pt x="176908" y="140965"/>
                  <a:pt x="140965" y="176908"/>
                  <a:pt x="140965" y="221247"/>
                </a:cubicBezTo>
                <a:lnTo>
                  <a:pt x="140965" y="1013461"/>
                </a:lnTo>
                <a:lnTo>
                  <a:pt x="140965" y="1013461"/>
                </a:lnTo>
                <a:lnTo>
                  <a:pt x="140965" y="2741461"/>
                </a:lnTo>
                <a:lnTo>
                  <a:pt x="1" y="2741461"/>
                </a:lnTo>
                <a:lnTo>
                  <a:pt x="0" y="1615441"/>
                </a:lnTo>
                <a:lnTo>
                  <a:pt x="0" y="1615441"/>
                </a:lnTo>
                <a:lnTo>
                  <a:pt x="0" y="1013461"/>
                </a:lnTo>
                <a:lnTo>
                  <a:pt x="0" y="221247"/>
                </a:lnTo>
                <a:cubicBezTo>
                  <a:pt x="0" y="99056"/>
                  <a:pt x="99056" y="0"/>
                  <a:pt x="221247" y="0"/>
                </a:cubicBezTo>
                <a:close/>
              </a:path>
            </a:pathLst>
          </a:custGeom>
          <a:solidFill>
            <a:srgbClr val="FFFFFF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Calibri" charset="0"/>
              <a:ea typeface="微软雅黑" panose="020B050302020402020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337765" y="3697574"/>
            <a:ext cx="972859" cy="972859"/>
            <a:chOff x="4229236" y="3968984"/>
            <a:chExt cx="792000" cy="792000"/>
          </a:xfrm>
        </p:grpSpPr>
        <p:sp>
          <p:nvSpPr>
            <p:cNvPr id="9" name="MH_Other_2"/>
            <p:cNvSpPr/>
            <p:nvPr>
              <p:custDataLst>
                <p:tags r:id="rId12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MH_Title_1"/>
            <p:cNvSpPr/>
            <p:nvPr>
              <p:custDataLst>
                <p:tags r:id="rId13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rgbClr val="C8161D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2400" b="1" dirty="0"/>
                <a:t>02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072411" y="2081337"/>
            <a:ext cx="972859" cy="972859"/>
            <a:chOff x="4229236" y="3968984"/>
            <a:chExt cx="792000" cy="792000"/>
          </a:xfrm>
        </p:grpSpPr>
        <p:sp>
          <p:nvSpPr>
            <p:cNvPr id="12" name="MH_Other_2"/>
            <p:cNvSpPr/>
            <p:nvPr>
              <p:custDataLst>
                <p:tags r:id="rId10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MH_Title_1"/>
            <p:cNvSpPr/>
            <p:nvPr>
              <p:custDataLst>
                <p:tags r:id="rId11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rgbClr val="C8161D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2400" b="1" dirty="0"/>
                <a:t>04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595874" y="3026030"/>
            <a:ext cx="972859" cy="972859"/>
            <a:chOff x="4229236" y="3968984"/>
            <a:chExt cx="792000" cy="792000"/>
          </a:xfrm>
        </p:grpSpPr>
        <p:sp>
          <p:nvSpPr>
            <p:cNvPr id="15" name="MH_Other_2"/>
            <p:cNvSpPr/>
            <p:nvPr>
              <p:custDataLst>
                <p:tags r:id="rId8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MH_Title_1"/>
            <p:cNvSpPr/>
            <p:nvPr>
              <p:custDataLst>
                <p:tags r:id="rId9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rgbClr val="C8161D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2400" b="1" dirty="0"/>
                <a:t>03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507423" y="4427809"/>
            <a:ext cx="972859" cy="972859"/>
            <a:chOff x="4229236" y="3968984"/>
            <a:chExt cx="792000" cy="792000"/>
          </a:xfrm>
        </p:grpSpPr>
        <p:sp>
          <p:nvSpPr>
            <p:cNvPr id="18" name="MH_Other_2"/>
            <p:cNvSpPr/>
            <p:nvPr>
              <p:custDataLst>
                <p:tags r:id="rId6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MH_Title_1"/>
            <p:cNvSpPr/>
            <p:nvPr>
              <p:custDataLst>
                <p:tags r:id="rId7"/>
              </p:custDataLst>
            </p:nvPr>
          </p:nvSpPr>
          <p:spPr>
            <a:xfrm>
              <a:off x="4355238" y="4094984"/>
              <a:ext cx="540000" cy="540000"/>
            </a:xfrm>
            <a:prstGeom prst="ellipse">
              <a:avLst/>
            </a:prstGeom>
            <a:solidFill>
              <a:srgbClr val="C8161D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2400" b="1" dirty="0"/>
                <a:t>01</a:t>
              </a:r>
            </a:p>
          </p:txBody>
        </p:sp>
      </p:grpSp>
      <p:cxnSp>
        <p:nvCxnSpPr>
          <p:cNvPr id="20" name="MH_Other_9"/>
          <p:cNvCxnSpPr/>
          <p:nvPr>
            <p:custDataLst>
              <p:tags r:id="rId5"/>
            </p:custDataLst>
          </p:nvPr>
        </p:nvCxnSpPr>
        <p:spPr>
          <a:xfrm>
            <a:off x="2904228" y="5755868"/>
            <a:ext cx="6271708" cy="0"/>
          </a:xfrm>
          <a:prstGeom prst="line">
            <a:avLst/>
          </a:prstGeom>
          <a:solidFill>
            <a:srgbClr val="FFFFFF"/>
          </a:solidFill>
          <a:ln w="95250">
            <a:solidFill>
              <a:schemeClr val="bg1"/>
            </a:solidFill>
          </a:ln>
          <a:effectLst>
            <a:outerShdw blurRad="63500" dist="381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0" name="Text Placeholder 2"/>
          <p:cNvSpPr txBox="1"/>
          <p:nvPr/>
        </p:nvSpPr>
        <p:spPr>
          <a:xfrm>
            <a:off x="1740422" y="2458563"/>
            <a:ext cx="265460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1" name="文本框 36"/>
          <p:cNvSpPr txBox="1"/>
          <p:nvPr/>
        </p:nvSpPr>
        <p:spPr>
          <a:xfrm>
            <a:off x="1628023" y="2082018"/>
            <a:ext cx="22811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取得的经验成绩</a:t>
            </a:r>
          </a:p>
        </p:txBody>
      </p:sp>
      <p:sp>
        <p:nvSpPr>
          <p:cNvPr id="32" name="Text Placeholder 2"/>
          <p:cNvSpPr txBox="1"/>
          <p:nvPr/>
        </p:nvSpPr>
        <p:spPr>
          <a:xfrm>
            <a:off x="1079810" y="4091929"/>
            <a:ext cx="265460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3" name="文本框 36"/>
          <p:cNvSpPr txBox="1"/>
          <p:nvPr/>
        </p:nvSpPr>
        <p:spPr>
          <a:xfrm>
            <a:off x="967411" y="3715384"/>
            <a:ext cx="22811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取得的经验成绩</a:t>
            </a:r>
          </a:p>
        </p:txBody>
      </p:sp>
      <p:sp>
        <p:nvSpPr>
          <p:cNvPr id="34" name="Text Placeholder 2"/>
          <p:cNvSpPr txBox="1"/>
          <p:nvPr/>
        </p:nvSpPr>
        <p:spPr>
          <a:xfrm>
            <a:off x="8384358" y="1838578"/>
            <a:ext cx="265460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5" name="文本框 36"/>
          <p:cNvSpPr txBox="1"/>
          <p:nvPr/>
        </p:nvSpPr>
        <p:spPr>
          <a:xfrm>
            <a:off x="8271959" y="1462033"/>
            <a:ext cx="22811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取得的经验成绩</a:t>
            </a:r>
          </a:p>
        </p:txBody>
      </p:sp>
      <p:sp>
        <p:nvSpPr>
          <p:cNvPr id="36" name="Text Placeholder 2"/>
          <p:cNvSpPr txBox="1"/>
          <p:nvPr/>
        </p:nvSpPr>
        <p:spPr>
          <a:xfrm>
            <a:off x="8532254" y="4228892"/>
            <a:ext cx="265460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419855" y="3852347"/>
            <a:ext cx="22811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取得的经验成绩</a:t>
            </a:r>
          </a:p>
        </p:txBody>
      </p:sp>
      <p:sp>
        <p:nvSpPr>
          <p:cNvPr id="38" name="Text Placeholder 2"/>
          <p:cNvSpPr txBox="1"/>
          <p:nvPr/>
        </p:nvSpPr>
        <p:spPr>
          <a:xfrm>
            <a:off x="2904228" y="6111069"/>
            <a:ext cx="6384095" cy="590931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500"/>
                            </p:stCondLst>
                            <p:childTnLst>
                              <p:par>
                                <p:cTn id="3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1727" y="353085"/>
            <a:ext cx="81481" cy="579422"/>
          </a:xfrm>
          <a:prstGeom prst="rect">
            <a:avLst/>
          </a:prstGeom>
          <a:solidFill>
            <a:srgbClr val="C8161D"/>
          </a:solidFill>
          <a:ln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3208" y="435527"/>
            <a:ext cx="31710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30D23"/>
                </a:solidFill>
                <a:cs typeface="+mn-ea"/>
                <a:sym typeface="+mn-lt"/>
              </a:rPr>
              <a:t> 取得的经验成绩</a:t>
            </a:r>
          </a:p>
        </p:txBody>
      </p:sp>
      <p:cxnSp>
        <p:nvCxnSpPr>
          <p:cNvPr id="4" name="直接连接符 20"/>
          <p:cNvCxnSpPr>
            <a:cxnSpLocks noChangeShapeType="1"/>
          </p:cNvCxnSpPr>
          <p:nvPr/>
        </p:nvCxnSpPr>
        <p:spPr bwMode="auto">
          <a:xfrm flipV="1">
            <a:off x="4778260" y="2668631"/>
            <a:ext cx="753581" cy="835086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直接连接符 20"/>
          <p:cNvCxnSpPr>
            <a:cxnSpLocks noChangeShapeType="1"/>
          </p:cNvCxnSpPr>
          <p:nvPr/>
        </p:nvCxnSpPr>
        <p:spPr bwMode="auto">
          <a:xfrm flipH="1" flipV="1">
            <a:off x="6420325" y="2578743"/>
            <a:ext cx="2689739" cy="1061017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" name="直接连接符 20"/>
          <p:cNvCxnSpPr>
            <a:cxnSpLocks noChangeShapeType="1"/>
          </p:cNvCxnSpPr>
          <p:nvPr/>
        </p:nvCxnSpPr>
        <p:spPr bwMode="auto">
          <a:xfrm flipV="1">
            <a:off x="2861294" y="2578743"/>
            <a:ext cx="2522993" cy="988788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2" name="组合 11"/>
          <p:cNvGrpSpPr/>
          <p:nvPr/>
        </p:nvGrpSpPr>
        <p:grpSpPr>
          <a:xfrm>
            <a:off x="5026074" y="1134444"/>
            <a:ext cx="1776185" cy="2051777"/>
            <a:chOff x="3752572" y="829317"/>
            <a:chExt cx="1506022" cy="1739302"/>
          </a:xfrm>
          <a:effectLst>
            <a:outerShdw blurRad="76200" dist="38100" dir="2700000" algn="tl" rotWithShape="0">
              <a:prstClr val="black">
                <a:alpha val="25000"/>
              </a:prstClr>
            </a:outerShdw>
          </a:effectLst>
        </p:grpSpPr>
        <p:grpSp>
          <p:nvGrpSpPr>
            <p:cNvPr id="13" name="组合 12"/>
            <p:cNvGrpSpPr/>
            <p:nvPr/>
          </p:nvGrpSpPr>
          <p:grpSpPr>
            <a:xfrm>
              <a:off x="3752572" y="829317"/>
              <a:ext cx="1506022" cy="1739302"/>
              <a:chOff x="4966840" y="32547"/>
              <a:chExt cx="1506022" cy="1739302"/>
            </a:xfrm>
          </p:grpSpPr>
          <p:sp>
            <p:nvSpPr>
              <p:cNvPr id="15" name="Freeform 27"/>
              <p:cNvSpPr/>
              <p:nvPr/>
            </p:nvSpPr>
            <p:spPr bwMode="auto">
              <a:xfrm>
                <a:off x="4966840" y="32547"/>
                <a:ext cx="1506022" cy="1739302"/>
              </a:xfrm>
              <a:custGeom>
                <a:avLst/>
                <a:gdLst>
                  <a:gd name="T0" fmla="*/ 1098 w 2195"/>
                  <a:gd name="T1" fmla="*/ 2535 h 2535"/>
                  <a:gd name="T2" fmla="*/ 0 w 2195"/>
                  <a:gd name="T3" fmla="*/ 1903 h 2535"/>
                  <a:gd name="T4" fmla="*/ 0 w 2195"/>
                  <a:gd name="T5" fmla="*/ 634 h 2535"/>
                  <a:gd name="T6" fmla="*/ 1098 w 2195"/>
                  <a:gd name="T7" fmla="*/ 0 h 2535"/>
                  <a:gd name="T8" fmla="*/ 2195 w 2195"/>
                  <a:gd name="T9" fmla="*/ 634 h 2535"/>
                  <a:gd name="T10" fmla="*/ 2195 w 2195"/>
                  <a:gd name="T11" fmla="*/ 1903 h 2535"/>
                  <a:gd name="T12" fmla="*/ 1098 w 2195"/>
                  <a:gd name="T13" fmla="*/ 2535 h 2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5" h="2535">
                    <a:moveTo>
                      <a:pt x="1098" y="2535"/>
                    </a:moveTo>
                    <a:lnTo>
                      <a:pt x="0" y="1903"/>
                    </a:lnTo>
                    <a:lnTo>
                      <a:pt x="0" y="634"/>
                    </a:lnTo>
                    <a:lnTo>
                      <a:pt x="1098" y="0"/>
                    </a:lnTo>
                    <a:lnTo>
                      <a:pt x="2195" y="634"/>
                    </a:lnTo>
                    <a:lnTo>
                      <a:pt x="2195" y="1903"/>
                    </a:lnTo>
                    <a:lnTo>
                      <a:pt x="1098" y="2535"/>
                    </a:lnTo>
                    <a:close/>
                  </a:path>
                </a:pathLst>
              </a:custGeom>
              <a:gradFill>
                <a:gsLst>
                  <a:gs pos="22000">
                    <a:schemeClr val="bg1">
                      <a:alpha val="40000"/>
                    </a:schemeClr>
                  </a:gs>
                  <a:gs pos="50000">
                    <a:srgbClr val="FFFFFF">
                      <a:alpha val="10000"/>
                    </a:srgbClr>
                  </a:gs>
                  <a:gs pos="50000">
                    <a:schemeClr val="bg1">
                      <a:alpha val="20000"/>
                    </a:schemeClr>
                  </a:gs>
                  <a:gs pos="15000">
                    <a:schemeClr val="bg1">
                      <a:alpha val="87000"/>
                    </a:schemeClr>
                  </a:gs>
                </a:gsLst>
                <a:lin ang="2700000" scaled="0"/>
              </a:gradFill>
              <a:ln>
                <a:gradFill>
                  <a:gsLst>
                    <a:gs pos="75000">
                      <a:srgbClr val="F0F0F0"/>
                    </a:gs>
                    <a:gs pos="50000">
                      <a:srgbClr val="C8C8C8"/>
                    </a:gs>
                    <a:gs pos="25000">
                      <a:srgbClr val="F0F0F0"/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2700000" scaled="0"/>
                </a:gradFill>
              </a:ln>
              <a:effectLst>
                <a:outerShdw blurRad="228600" dist="889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Freeform 27"/>
              <p:cNvSpPr/>
              <p:nvPr/>
            </p:nvSpPr>
            <p:spPr bwMode="auto">
              <a:xfrm>
                <a:off x="5120790" y="210344"/>
                <a:ext cx="1198122" cy="1383709"/>
              </a:xfrm>
              <a:custGeom>
                <a:avLst/>
                <a:gdLst>
                  <a:gd name="T0" fmla="*/ 1098 w 2195"/>
                  <a:gd name="T1" fmla="*/ 2535 h 2535"/>
                  <a:gd name="T2" fmla="*/ 0 w 2195"/>
                  <a:gd name="T3" fmla="*/ 1903 h 2535"/>
                  <a:gd name="T4" fmla="*/ 0 w 2195"/>
                  <a:gd name="T5" fmla="*/ 634 h 2535"/>
                  <a:gd name="T6" fmla="*/ 1098 w 2195"/>
                  <a:gd name="T7" fmla="*/ 0 h 2535"/>
                  <a:gd name="T8" fmla="*/ 2195 w 2195"/>
                  <a:gd name="T9" fmla="*/ 634 h 2535"/>
                  <a:gd name="T10" fmla="*/ 2195 w 2195"/>
                  <a:gd name="T11" fmla="*/ 1903 h 2535"/>
                  <a:gd name="T12" fmla="*/ 1098 w 2195"/>
                  <a:gd name="T13" fmla="*/ 2535 h 2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5" h="2535">
                    <a:moveTo>
                      <a:pt x="1098" y="2535"/>
                    </a:moveTo>
                    <a:lnTo>
                      <a:pt x="0" y="1903"/>
                    </a:lnTo>
                    <a:lnTo>
                      <a:pt x="0" y="634"/>
                    </a:lnTo>
                    <a:lnTo>
                      <a:pt x="1098" y="0"/>
                    </a:lnTo>
                    <a:lnTo>
                      <a:pt x="2195" y="634"/>
                    </a:lnTo>
                    <a:lnTo>
                      <a:pt x="2195" y="1903"/>
                    </a:lnTo>
                    <a:lnTo>
                      <a:pt x="1098" y="2535"/>
                    </a:lnTo>
                    <a:close/>
                  </a:path>
                </a:pathLst>
              </a:custGeom>
              <a:solidFill>
                <a:srgbClr val="C8161D"/>
              </a:solidFill>
              <a:ln w="28575" cap="flat">
                <a:solidFill>
                  <a:schemeClr val="bg1"/>
                </a:solidFill>
                <a:prstDash val="solid"/>
                <a:miter lim="800000"/>
              </a:ln>
              <a:effectLst>
                <a:innerShdw blurRad="114300">
                  <a:prstClr val="black"/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5A9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" name="TextBox 24"/>
            <p:cNvSpPr txBox="1"/>
            <p:nvPr/>
          </p:nvSpPr>
          <p:spPr>
            <a:xfrm>
              <a:off x="4095234" y="1242386"/>
              <a:ext cx="925698" cy="913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kern="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经验成绩</a:t>
              </a:r>
              <a:endParaRPr lang="zh-CN" altLang="en-US" sz="3200" b="1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867469" y="3078458"/>
            <a:ext cx="1142911" cy="1320245"/>
            <a:chOff x="2003271" y="3165418"/>
            <a:chExt cx="1142911" cy="1320245"/>
          </a:xfrm>
          <a:effectLst>
            <a:outerShdw blurRad="76200" dist="38100" dir="2700000" algn="tl" rotWithShape="0">
              <a:prstClr val="black">
                <a:alpha val="25000"/>
              </a:prstClr>
            </a:outerShdw>
          </a:effectLst>
        </p:grpSpPr>
        <p:grpSp>
          <p:nvGrpSpPr>
            <p:cNvPr id="18" name="组合 17"/>
            <p:cNvGrpSpPr/>
            <p:nvPr/>
          </p:nvGrpSpPr>
          <p:grpSpPr>
            <a:xfrm>
              <a:off x="2003271" y="3165418"/>
              <a:ext cx="1142911" cy="1320245"/>
              <a:chOff x="229394" y="1453367"/>
              <a:chExt cx="969072" cy="1119178"/>
            </a:xfrm>
          </p:grpSpPr>
          <p:sp>
            <p:nvSpPr>
              <p:cNvPr id="20" name="Freeform 27"/>
              <p:cNvSpPr/>
              <p:nvPr/>
            </p:nvSpPr>
            <p:spPr bwMode="auto">
              <a:xfrm>
                <a:off x="229394" y="1453367"/>
                <a:ext cx="969072" cy="1119178"/>
              </a:xfrm>
              <a:custGeom>
                <a:avLst/>
                <a:gdLst>
                  <a:gd name="T0" fmla="*/ 1098 w 2195"/>
                  <a:gd name="T1" fmla="*/ 2535 h 2535"/>
                  <a:gd name="T2" fmla="*/ 0 w 2195"/>
                  <a:gd name="T3" fmla="*/ 1903 h 2535"/>
                  <a:gd name="T4" fmla="*/ 0 w 2195"/>
                  <a:gd name="T5" fmla="*/ 634 h 2535"/>
                  <a:gd name="T6" fmla="*/ 1098 w 2195"/>
                  <a:gd name="T7" fmla="*/ 0 h 2535"/>
                  <a:gd name="T8" fmla="*/ 2195 w 2195"/>
                  <a:gd name="T9" fmla="*/ 634 h 2535"/>
                  <a:gd name="T10" fmla="*/ 2195 w 2195"/>
                  <a:gd name="T11" fmla="*/ 1903 h 2535"/>
                  <a:gd name="T12" fmla="*/ 1098 w 2195"/>
                  <a:gd name="T13" fmla="*/ 2535 h 2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5" h="2535">
                    <a:moveTo>
                      <a:pt x="1098" y="2535"/>
                    </a:moveTo>
                    <a:lnTo>
                      <a:pt x="0" y="1903"/>
                    </a:lnTo>
                    <a:lnTo>
                      <a:pt x="0" y="634"/>
                    </a:lnTo>
                    <a:lnTo>
                      <a:pt x="1098" y="0"/>
                    </a:lnTo>
                    <a:lnTo>
                      <a:pt x="2195" y="634"/>
                    </a:lnTo>
                    <a:lnTo>
                      <a:pt x="2195" y="1903"/>
                    </a:lnTo>
                    <a:lnTo>
                      <a:pt x="1098" y="2535"/>
                    </a:lnTo>
                    <a:close/>
                  </a:path>
                </a:pathLst>
              </a:custGeom>
              <a:gradFill>
                <a:gsLst>
                  <a:gs pos="22000">
                    <a:schemeClr val="bg1">
                      <a:alpha val="40000"/>
                    </a:schemeClr>
                  </a:gs>
                  <a:gs pos="50000">
                    <a:srgbClr val="FFFFFF">
                      <a:alpha val="10000"/>
                    </a:srgbClr>
                  </a:gs>
                  <a:gs pos="50000">
                    <a:schemeClr val="bg1">
                      <a:alpha val="20000"/>
                    </a:schemeClr>
                  </a:gs>
                  <a:gs pos="15000">
                    <a:schemeClr val="bg1">
                      <a:alpha val="87000"/>
                    </a:schemeClr>
                  </a:gs>
                </a:gsLst>
                <a:lin ang="2700000" scaled="0"/>
              </a:gradFill>
              <a:ln>
                <a:gradFill>
                  <a:gsLst>
                    <a:gs pos="75000">
                      <a:srgbClr val="F0F0F0"/>
                    </a:gs>
                    <a:gs pos="50000">
                      <a:srgbClr val="C8C8C8"/>
                    </a:gs>
                    <a:gs pos="25000">
                      <a:srgbClr val="F0F0F0"/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2700000" scaled="0"/>
                </a:gradFill>
              </a:ln>
              <a:effectLst>
                <a:outerShdw blurRad="228600" dist="889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Freeform 27"/>
              <p:cNvSpPr/>
              <p:nvPr/>
            </p:nvSpPr>
            <p:spPr bwMode="auto">
              <a:xfrm>
                <a:off x="337774" y="1563847"/>
                <a:ext cx="770949" cy="890367"/>
              </a:xfrm>
              <a:custGeom>
                <a:avLst/>
                <a:gdLst>
                  <a:gd name="T0" fmla="*/ 1098 w 2195"/>
                  <a:gd name="T1" fmla="*/ 2535 h 2535"/>
                  <a:gd name="T2" fmla="*/ 0 w 2195"/>
                  <a:gd name="T3" fmla="*/ 1903 h 2535"/>
                  <a:gd name="T4" fmla="*/ 0 w 2195"/>
                  <a:gd name="T5" fmla="*/ 634 h 2535"/>
                  <a:gd name="T6" fmla="*/ 1098 w 2195"/>
                  <a:gd name="T7" fmla="*/ 0 h 2535"/>
                  <a:gd name="T8" fmla="*/ 2195 w 2195"/>
                  <a:gd name="T9" fmla="*/ 634 h 2535"/>
                  <a:gd name="T10" fmla="*/ 2195 w 2195"/>
                  <a:gd name="T11" fmla="*/ 1903 h 2535"/>
                  <a:gd name="T12" fmla="*/ 1098 w 2195"/>
                  <a:gd name="T13" fmla="*/ 2535 h 2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5" h="2535">
                    <a:moveTo>
                      <a:pt x="1098" y="2535"/>
                    </a:moveTo>
                    <a:lnTo>
                      <a:pt x="0" y="1903"/>
                    </a:lnTo>
                    <a:lnTo>
                      <a:pt x="0" y="634"/>
                    </a:lnTo>
                    <a:lnTo>
                      <a:pt x="1098" y="0"/>
                    </a:lnTo>
                    <a:lnTo>
                      <a:pt x="2195" y="634"/>
                    </a:lnTo>
                    <a:lnTo>
                      <a:pt x="2195" y="1903"/>
                    </a:lnTo>
                    <a:lnTo>
                      <a:pt x="1098" y="2535"/>
                    </a:lnTo>
                    <a:close/>
                  </a:path>
                </a:pathLst>
              </a:custGeom>
              <a:solidFill>
                <a:srgbClr val="C8161D"/>
              </a:solidFill>
              <a:ln w="28575" cap="flat">
                <a:noFill/>
                <a:prstDash val="solid"/>
                <a:miter lim="800000"/>
              </a:ln>
              <a:effectLst>
                <a:innerShdw blurRad="114300">
                  <a:prstClr val="black"/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9" name="TextBox 47"/>
            <p:cNvSpPr txBox="1"/>
            <p:nvPr/>
          </p:nvSpPr>
          <p:spPr>
            <a:xfrm>
              <a:off x="2018216" y="3448106"/>
              <a:ext cx="1091757" cy="907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765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b="1" kern="0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sz="4400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166424" y="3056292"/>
            <a:ext cx="1142911" cy="1320245"/>
            <a:chOff x="4302226" y="3143252"/>
            <a:chExt cx="1142911" cy="1320245"/>
          </a:xfrm>
          <a:effectLst>
            <a:outerShdw blurRad="76200" dist="38100" dir="2700000" algn="tl" rotWithShape="0">
              <a:prstClr val="black">
                <a:alpha val="25000"/>
              </a:prstClr>
            </a:outerShdw>
          </a:effectLst>
        </p:grpSpPr>
        <p:grpSp>
          <p:nvGrpSpPr>
            <p:cNvPr id="23" name="组合 22"/>
            <p:cNvGrpSpPr/>
            <p:nvPr/>
          </p:nvGrpSpPr>
          <p:grpSpPr>
            <a:xfrm>
              <a:off x="4302226" y="3143252"/>
              <a:ext cx="1142911" cy="1320245"/>
              <a:chOff x="4966840" y="32547"/>
              <a:chExt cx="1506022" cy="1739302"/>
            </a:xfrm>
          </p:grpSpPr>
          <p:sp>
            <p:nvSpPr>
              <p:cNvPr id="25" name="Freeform 27"/>
              <p:cNvSpPr/>
              <p:nvPr/>
            </p:nvSpPr>
            <p:spPr bwMode="auto">
              <a:xfrm>
                <a:off x="4966840" y="32547"/>
                <a:ext cx="1506022" cy="1739302"/>
              </a:xfrm>
              <a:custGeom>
                <a:avLst/>
                <a:gdLst>
                  <a:gd name="T0" fmla="*/ 1098 w 2195"/>
                  <a:gd name="T1" fmla="*/ 2535 h 2535"/>
                  <a:gd name="T2" fmla="*/ 0 w 2195"/>
                  <a:gd name="T3" fmla="*/ 1903 h 2535"/>
                  <a:gd name="T4" fmla="*/ 0 w 2195"/>
                  <a:gd name="T5" fmla="*/ 634 h 2535"/>
                  <a:gd name="T6" fmla="*/ 1098 w 2195"/>
                  <a:gd name="T7" fmla="*/ 0 h 2535"/>
                  <a:gd name="T8" fmla="*/ 2195 w 2195"/>
                  <a:gd name="T9" fmla="*/ 634 h 2535"/>
                  <a:gd name="T10" fmla="*/ 2195 w 2195"/>
                  <a:gd name="T11" fmla="*/ 1903 h 2535"/>
                  <a:gd name="T12" fmla="*/ 1098 w 2195"/>
                  <a:gd name="T13" fmla="*/ 2535 h 2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5" h="2535">
                    <a:moveTo>
                      <a:pt x="1098" y="2535"/>
                    </a:moveTo>
                    <a:lnTo>
                      <a:pt x="0" y="1903"/>
                    </a:lnTo>
                    <a:lnTo>
                      <a:pt x="0" y="634"/>
                    </a:lnTo>
                    <a:lnTo>
                      <a:pt x="1098" y="0"/>
                    </a:lnTo>
                    <a:lnTo>
                      <a:pt x="2195" y="634"/>
                    </a:lnTo>
                    <a:lnTo>
                      <a:pt x="2195" y="1903"/>
                    </a:lnTo>
                    <a:lnTo>
                      <a:pt x="1098" y="2535"/>
                    </a:lnTo>
                    <a:close/>
                  </a:path>
                </a:pathLst>
              </a:custGeom>
              <a:gradFill>
                <a:gsLst>
                  <a:gs pos="22000">
                    <a:schemeClr val="bg1">
                      <a:alpha val="40000"/>
                    </a:schemeClr>
                  </a:gs>
                  <a:gs pos="50000">
                    <a:srgbClr val="FFFFFF">
                      <a:alpha val="10000"/>
                    </a:srgbClr>
                  </a:gs>
                  <a:gs pos="50000">
                    <a:schemeClr val="bg1">
                      <a:alpha val="20000"/>
                    </a:schemeClr>
                  </a:gs>
                  <a:gs pos="15000">
                    <a:schemeClr val="bg1">
                      <a:alpha val="87000"/>
                    </a:schemeClr>
                  </a:gs>
                </a:gsLst>
                <a:lin ang="2700000" scaled="0"/>
              </a:gradFill>
              <a:ln>
                <a:gradFill>
                  <a:gsLst>
                    <a:gs pos="75000">
                      <a:srgbClr val="F0F0F0"/>
                    </a:gs>
                    <a:gs pos="50000">
                      <a:srgbClr val="C8C8C8"/>
                    </a:gs>
                    <a:gs pos="25000">
                      <a:srgbClr val="F0F0F0"/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2700000" scaled="0"/>
                </a:gradFill>
              </a:ln>
              <a:effectLst>
                <a:outerShdw blurRad="228600" dist="889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Freeform 27"/>
              <p:cNvSpPr/>
              <p:nvPr/>
            </p:nvSpPr>
            <p:spPr bwMode="auto">
              <a:xfrm>
                <a:off x="5120790" y="210344"/>
                <a:ext cx="1198122" cy="1383709"/>
              </a:xfrm>
              <a:custGeom>
                <a:avLst/>
                <a:gdLst>
                  <a:gd name="T0" fmla="*/ 1098 w 2195"/>
                  <a:gd name="T1" fmla="*/ 2535 h 2535"/>
                  <a:gd name="T2" fmla="*/ 0 w 2195"/>
                  <a:gd name="T3" fmla="*/ 1903 h 2535"/>
                  <a:gd name="T4" fmla="*/ 0 w 2195"/>
                  <a:gd name="T5" fmla="*/ 634 h 2535"/>
                  <a:gd name="T6" fmla="*/ 1098 w 2195"/>
                  <a:gd name="T7" fmla="*/ 0 h 2535"/>
                  <a:gd name="T8" fmla="*/ 2195 w 2195"/>
                  <a:gd name="T9" fmla="*/ 634 h 2535"/>
                  <a:gd name="T10" fmla="*/ 2195 w 2195"/>
                  <a:gd name="T11" fmla="*/ 1903 h 2535"/>
                  <a:gd name="T12" fmla="*/ 1098 w 2195"/>
                  <a:gd name="T13" fmla="*/ 2535 h 2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5" h="2535">
                    <a:moveTo>
                      <a:pt x="1098" y="2535"/>
                    </a:moveTo>
                    <a:lnTo>
                      <a:pt x="0" y="1903"/>
                    </a:lnTo>
                    <a:lnTo>
                      <a:pt x="0" y="634"/>
                    </a:lnTo>
                    <a:lnTo>
                      <a:pt x="1098" y="0"/>
                    </a:lnTo>
                    <a:lnTo>
                      <a:pt x="2195" y="634"/>
                    </a:lnTo>
                    <a:lnTo>
                      <a:pt x="2195" y="1903"/>
                    </a:lnTo>
                    <a:lnTo>
                      <a:pt x="1098" y="2535"/>
                    </a:lnTo>
                    <a:close/>
                  </a:path>
                </a:pathLst>
              </a:custGeom>
              <a:solidFill>
                <a:srgbClr val="C8161D"/>
              </a:solidFill>
              <a:ln w="28575" cap="flat">
                <a:noFill/>
                <a:prstDash val="solid"/>
                <a:miter lim="800000"/>
              </a:ln>
              <a:effectLst>
                <a:innerShdw blurRad="114300">
                  <a:prstClr val="black"/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4" name="TextBox 48"/>
            <p:cNvSpPr txBox="1"/>
            <p:nvPr/>
          </p:nvSpPr>
          <p:spPr>
            <a:xfrm>
              <a:off x="4327802" y="3438328"/>
              <a:ext cx="1091757" cy="907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765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b="1" kern="0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zh-CN" altLang="en-US" sz="4400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27" name="直接连接符 20"/>
          <p:cNvCxnSpPr>
            <a:cxnSpLocks noChangeShapeType="1"/>
          </p:cNvCxnSpPr>
          <p:nvPr/>
        </p:nvCxnSpPr>
        <p:spPr bwMode="auto">
          <a:xfrm flipH="1" flipV="1">
            <a:off x="6216169" y="2668631"/>
            <a:ext cx="753582" cy="835086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8" name="组合 27"/>
          <p:cNvGrpSpPr/>
          <p:nvPr/>
        </p:nvGrpSpPr>
        <p:grpSpPr>
          <a:xfrm>
            <a:off x="6384993" y="3109250"/>
            <a:ext cx="1142911" cy="1320245"/>
            <a:chOff x="6520795" y="3196210"/>
            <a:chExt cx="1142911" cy="1320245"/>
          </a:xfrm>
          <a:effectLst>
            <a:outerShdw blurRad="76200" dist="38100" dir="2700000" algn="tl" rotWithShape="0">
              <a:prstClr val="black">
                <a:alpha val="25000"/>
              </a:prstClr>
            </a:outerShdw>
          </a:effectLst>
        </p:grpSpPr>
        <p:grpSp>
          <p:nvGrpSpPr>
            <p:cNvPr id="29" name="组合 28"/>
            <p:cNvGrpSpPr/>
            <p:nvPr/>
          </p:nvGrpSpPr>
          <p:grpSpPr>
            <a:xfrm>
              <a:off x="6520795" y="3196210"/>
              <a:ext cx="1142911" cy="1320245"/>
              <a:chOff x="229394" y="1453366"/>
              <a:chExt cx="969072" cy="1119178"/>
            </a:xfrm>
          </p:grpSpPr>
          <p:sp>
            <p:nvSpPr>
              <p:cNvPr id="31" name="Freeform 27"/>
              <p:cNvSpPr/>
              <p:nvPr/>
            </p:nvSpPr>
            <p:spPr bwMode="auto">
              <a:xfrm>
                <a:off x="229394" y="1453366"/>
                <a:ext cx="969072" cy="1119178"/>
              </a:xfrm>
              <a:custGeom>
                <a:avLst/>
                <a:gdLst>
                  <a:gd name="T0" fmla="*/ 1098 w 2195"/>
                  <a:gd name="T1" fmla="*/ 2535 h 2535"/>
                  <a:gd name="T2" fmla="*/ 0 w 2195"/>
                  <a:gd name="T3" fmla="*/ 1903 h 2535"/>
                  <a:gd name="T4" fmla="*/ 0 w 2195"/>
                  <a:gd name="T5" fmla="*/ 634 h 2535"/>
                  <a:gd name="T6" fmla="*/ 1098 w 2195"/>
                  <a:gd name="T7" fmla="*/ 0 h 2535"/>
                  <a:gd name="T8" fmla="*/ 2195 w 2195"/>
                  <a:gd name="T9" fmla="*/ 634 h 2535"/>
                  <a:gd name="T10" fmla="*/ 2195 w 2195"/>
                  <a:gd name="T11" fmla="*/ 1903 h 2535"/>
                  <a:gd name="T12" fmla="*/ 1098 w 2195"/>
                  <a:gd name="T13" fmla="*/ 2535 h 2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5" h="2535">
                    <a:moveTo>
                      <a:pt x="1098" y="2535"/>
                    </a:moveTo>
                    <a:lnTo>
                      <a:pt x="0" y="1903"/>
                    </a:lnTo>
                    <a:lnTo>
                      <a:pt x="0" y="634"/>
                    </a:lnTo>
                    <a:lnTo>
                      <a:pt x="1098" y="0"/>
                    </a:lnTo>
                    <a:lnTo>
                      <a:pt x="2195" y="634"/>
                    </a:lnTo>
                    <a:lnTo>
                      <a:pt x="2195" y="1903"/>
                    </a:lnTo>
                    <a:lnTo>
                      <a:pt x="1098" y="2535"/>
                    </a:lnTo>
                    <a:close/>
                  </a:path>
                </a:pathLst>
              </a:custGeom>
              <a:gradFill>
                <a:gsLst>
                  <a:gs pos="22000">
                    <a:schemeClr val="bg1">
                      <a:alpha val="40000"/>
                    </a:schemeClr>
                  </a:gs>
                  <a:gs pos="50000">
                    <a:srgbClr val="FFFFFF">
                      <a:alpha val="10000"/>
                    </a:srgbClr>
                  </a:gs>
                  <a:gs pos="50000">
                    <a:schemeClr val="bg1">
                      <a:alpha val="20000"/>
                    </a:schemeClr>
                  </a:gs>
                  <a:gs pos="15000">
                    <a:schemeClr val="bg1">
                      <a:alpha val="87000"/>
                    </a:schemeClr>
                  </a:gs>
                </a:gsLst>
                <a:lin ang="2700000" scaled="0"/>
              </a:gradFill>
              <a:ln>
                <a:gradFill>
                  <a:gsLst>
                    <a:gs pos="75000">
                      <a:srgbClr val="F0F0F0"/>
                    </a:gs>
                    <a:gs pos="50000">
                      <a:srgbClr val="C8C8C8"/>
                    </a:gs>
                    <a:gs pos="25000">
                      <a:srgbClr val="F0F0F0"/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2700000" scaled="0"/>
                </a:gradFill>
              </a:ln>
              <a:effectLst>
                <a:outerShdw blurRad="228600" dist="889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27"/>
              <p:cNvSpPr/>
              <p:nvPr/>
            </p:nvSpPr>
            <p:spPr bwMode="auto">
              <a:xfrm>
                <a:off x="337774" y="1563847"/>
                <a:ext cx="770949" cy="890367"/>
              </a:xfrm>
              <a:custGeom>
                <a:avLst/>
                <a:gdLst>
                  <a:gd name="T0" fmla="*/ 1098 w 2195"/>
                  <a:gd name="T1" fmla="*/ 2535 h 2535"/>
                  <a:gd name="T2" fmla="*/ 0 w 2195"/>
                  <a:gd name="T3" fmla="*/ 1903 h 2535"/>
                  <a:gd name="T4" fmla="*/ 0 w 2195"/>
                  <a:gd name="T5" fmla="*/ 634 h 2535"/>
                  <a:gd name="T6" fmla="*/ 1098 w 2195"/>
                  <a:gd name="T7" fmla="*/ 0 h 2535"/>
                  <a:gd name="T8" fmla="*/ 2195 w 2195"/>
                  <a:gd name="T9" fmla="*/ 634 h 2535"/>
                  <a:gd name="T10" fmla="*/ 2195 w 2195"/>
                  <a:gd name="T11" fmla="*/ 1903 h 2535"/>
                  <a:gd name="T12" fmla="*/ 1098 w 2195"/>
                  <a:gd name="T13" fmla="*/ 2535 h 2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5" h="2535">
                    <a:moveTo>
                      <a:pt x="1098" y="2535"/>
                    </a:moveTo>
                    <a:lnTo>
                      <a:pt x="0" y="1903"/>
                    </a:lnTo>
                    <a:lnTo>
                      <a:pt x="0" y="634"/>
                    </a:lnTo>
                    <a:lnTo>
                      <a:pt x="1098" y="0"/>
                    </a:lnTo>
                    <a:lnTo>
                      <a:pt x="2195" y="634"/>
                    </a:lnTo>
                    <a:lnTo>
                      <a:pt x="2195" y="1903"/>
                    </a:lnTo>
                    <a:lnTo>
                      <a:pt x="1098" y="2535"/>
                    </a:lnTo>
                    <a:close/>
                  </a:path>
                </a:pathLst>
              </a:custGeom>
              <a:solidFill>
                <a:srgbClr val="C8161D"/>
              </a:solidFill>
              <a:ln w="28575" cap="flat">
                <a:noFill/>
                <a:prstDash val="solid"/>
                <a:miter lim="800000"/>
              </a:ln>
              <a:effectLst>
                <a:innerShdw blurRad="114300">
                  <a:prstClr val="black"/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0" name="TextBox 49"/>
            <p:cNvSpPr txBox="1"/>
            <p:nvPr/>
          </p:nvSpPr>
          <p:spPr>
            <a:xfrm>
              <a:off x="6538074" y="3428934"/>
              <a:ext cx="1091757" cy="907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765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b="1" kern="0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lang="zh-CN" altLang="en-US" sz="4400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914401" y="3056292"/>
            <a:ext cx="1142911" cy="1320245"/>
            <a:chOff x="9050203" y="3143252"/>
            <a:chExt cx="1142911" cy="1320245"/>
          </a:xfrm>
          <a:effectLst>
            <a:outerShdw blurRad="76200" dist="38100" dir="2700000" algn="tl" rotWithShape="0">
              <a:prstClr val="black">
                <a:alpha val="25000"/>
              </a:prstClr>
            </a:outerShdw>
          </a:effectLst>
        </p:grpSpPr>
        <p:grpSp>
          <p:nvGrpSpPr>
            <p:cNvPr id="34" name="组合 33"/>
            <p:cNvGrpSpPr/>
            <p:nvPr/>
          </p:nvGrpSpPr>
          <p:grpSpPr>
            <a:xfrm>
              <a:off x="9050203" y="3143252"/>
              <a:ext cx="1142911" cy="1320245"/>
              <a:chOff x="4966840" y="32547"/>
              <a:chExt cx="1506022" cy="1739302"/>
            </a:xfrm>
          </p:grpSpPr>
          <p:sp>
            <p:nvSpPr>
              <p:cNvPr id="36" name="Freeform 27"/>
              <p:cNvSpPr/>
              <p:nvPr/>
            </p:nvSpPr>
            <p:spPr bwMode="auto">
              <a:xfrm>
                <a:off x="4966840" y="32547"/>
                <a:ext cx="1506022" cy="1739302"/>
              </a:xfrm>
              <a:custGeom>
                <a:avLst/>
                <a:gdLst>
                  <a:gd name="T0" fmla="*/ 1098 w 2195"/>
                  <a:gd name="T1" fmla="*/ 2535 h 2535"/>
                  <a:gd name="T2" fmla="*/ 0 w 2195"/>
                  <a:gd name="T3" fmla="*/ 1903 h 2535"/>
                  <a:gd name="T4" fmla="*/ 0 w 2195"/>
                  <a:gd name="T5" fmla="*/ 634 h 2535"/>
                  <a:gd name="T6" fmla="*/ 1098 w 2195"/>
                  <a:gd name="T7" fmla="*/ 0 h 2535"/>
                  <a:gd name="T8" fmla="*/ 2195 w 2195"/>
                  <a:gd name="T9" fmla="*/ 634 h 2535"/>
                  <a:gd name="T10" fmla="*/ 2195 w 2195"/>
                  <a:gd name="T11" fmla="*/ 1903 h 2535"/>
                  <a:gd name="T12" fmla="*/ 1098 w 2195"/>
                  <a:gd name="T13" fmla="*/ 2535 h 2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5" h="2535">
                    <a:moveTo>
                      <a:pt x="1098" y="2535"/>
                    </a:moveTo>
                    <a:lnTo>
                      <a:pt x="0" y="1903"/>
                    </a:lnTo>
                    <a:lnTo>
                      <a:pt x="0" y="634"/>
                    </a:lnTo>
                    <a:lnTo>
                      <a:pt x="1098" y="0"/>
                    </a:lnTo>
                    <a:lnTo>
                      <a:pt x="2195" y="634"/>
                    </a:lnTo>
                    <a:lnTo>
                      <a:pt x="2195" y="1903"/>
                    </a:lnTo>
                    <a:lnTo>
                      <a:pt x="1098" y="2535"/>
                    </a:lnTo>
                    <a:close/>
                  </a:path>
                </a:pathLst>
              </a:custGeom>
              <a:gradFill>
                <a:gsLst>
                  <a:gs pos="22000">
                    <a:schemeClr val="bg1">
                      <a:alpha val="40000"/>
                    </a:schemeClr>
                  </a:gs>
                  <a:gs pos="50000">
                    <a:srgbClr val="FFFFFF">
                      <a:alpha val="10000"/>
                    </a:srgbClr>
                  </a:gs>
                  <a:gs pos="50000">
                    <a:schemeClr val="bg1">
                      <a:alpha val="20000"/>
                    </a:schemeClr>
                  </a:gs>
                  <a:gs pos="15000">
                    <a:schemeClr val="bg1">
                      <a:alpha val="87000"/>
                    </a:schemeClr>
                  </a:gs>
                </a:gsLst>
                <a:lin ang="2700000" scaled="0"/>
              </a:gradFill>
              <a:ln>
                <a:gradFill>
                  <a:gsLst>
                    <a:gs pos="75000">
                      <a:srgbClr val="F0F0F0"/>
                    </a:gs>
                    <a:gs pos="50000">
                      <a:srgbClr val="C8C8C8"/>
                    </a:gs>
                    <a:gs pos="25000">
                      <a:srgbClr val="F0F0F0"/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2700000" scaled="0"/>
                </a:gradFill>
              </a:ln>
              <a:effectLst>
                <a:outerShdw blurRad="228600" dist="889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Freeform 27"/>
              <p:cNvSpPr/>
              <p:nvPr/>
            </p:nvSpPr>
            <p:spPr bwMode="auto">
              <a:xfrm>
                <a:off x="5120790" y="210344"/>
                <a:ext cx="1198122" cy="1383709"/>
              </a:xfrm>
              <a:custGeom>
                <a:avLst/>
                <a:gdLst>
                  <a:gd name="T0" fmla="*/ 1098 w 2195"/>
                  <a:gd name="T1" fmla="*/ 2535 h 2535"/>
                  <a:gd name="T2" fmla="*/ 0 w 2195"/>
                  <a:gd name="T3" fmla="*/ 1903 h 2535"/>
                  <a:gd name="T4" fmla="*/ 0 w 2195"/>
                  <a:gd name="T5" fmla="*/ 634 h 2535"/>
                  <a:gd name="T6" fmla="*/ 1098 w 2195"/>
                  <a:gd name="T7" fmla="*/ 0 h 2535"/>
                  <a:gd name="T8" fmla="*/ 2195 w 2195"/>
                  <a:gd name="T9" fmla="*/ 634 h 2535"/>
                  <a:gd name="T10" fmla="*/ 2195 w 2195"/>
                  <a:gd name="T11" fmla="*/ 1903 h 2535"/>
                  <a:gd name="T12" fmla="*/ 1098 w 2195"/>
                  <a:gd name="T13" fmla="*/ 2535 h 2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5" h="2535">
                    <a:moveTo>
                      <a:pt x="1098" y="2535"/>
                    </a:moveTo>
                    <a:lnTo>
                      <a:pt x="0" y="1903"/>
                    </a:lnTo>
                    <a:lnTo>
                      <a:pt x="0" y="634"/>
                    </a:lnTo>
                    <a:lnTo>
                      <a:pt x="1098" y="0"/>
                    </a:lnTo>
                    <a:lnTo>
                      <a:pt x="2195" y="634"/>
                    </a:lnTo>
                    <a:lnTo>
                      <a:pt x="2195" y="1903"/>
                    </a:lnTo>
                    <a:lnTo>
                      <a:pt x="1098" y="2535"/>
                    </a:lnTo>
                    <a:close/>
                  </a:path>
                </a:pathLst>
              </a:custGeom>
              <a:solidFill>
                <a:srgbClr val="C8161D"/>
              </a:solidFill>
              <a:ln w="28575" cap="flat">
                <a:noFill/>
                <a:prstDash val="solid"/>
                <a:miter lim="800000"/>
              </a:ln>
              <a:effectLst>
                <a:innerShdw blurRad="114300">
                  <a:prstClr val="black"/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5" name="TextBox 50"/>
            <p:cNvSpPr txBox="1"/>
            <p:nvPr/>
          </p:nvSpPr>
          <p:spPr>
            <a:xfrm>
              <a:off x="9062477" y="3448105"/>
              <a:ext cx="1091757" cy="907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765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b="1" kern="0" dirty="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  <a:endParaRPr lang="zh-CN" altLang="en-US" sz="4400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1" name="Text Placeholder 2"/>
          <p:cNvSpPr txBox="1"/>
          <p:nvPr/>
        </p:nvSpPr>
        <p:spPr>
          <a:xfrm>
            <a:off x="1367485" y="4956565"/>
            <a:ext cx="2168763" cy="147732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2" name="文本框 36"/>
          <p:cNvSpPr txBox="1"/>
          <p:nvPr/>
        </p:nvSpPr>
        <p:spPr>
          <a:xfrm>
            <a:off x="1255086" y="4580020"/>
            <a:ext cx="22811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取得的经验成绩</a:t>
            </a:r>
          </a:p>
        </p:txBody>
      </p:sp>
      <p:sp>
        <p:nvSpPr>
          <p:cNvPr id="49" name="Text Placeholder 2"/>
          <p:cNvSpPr txBox="1"/>
          <p:nvPr/>
        </p:nvSpPr>
        <p:spPr>
          <a:xfrm>
            <a:off x="3747573" y="4956565"/>
            <a:ext cx="2168763" cy="147732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0" name="文本框 36"/>
          <p:cNvSpPr txBox="1"/>
          <p:nvPr/>
        </p:nvSpPr>
        <p:spPr>
          <a:xfrm>
            <a:off x="3635174" y="4580020"/>
            <a:ext cx="22811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取得的经验成绩</a:t>
            </a:r>
          </a:p>
        </p:txBody>
      </p:sp>
      <p:sp>
        <p:nvSpPr>
          <p:cNvPr id="51" name="Text Placeholder 2"/>
          <p:cNvSpPr txBox="1"/>
          <p:nvPr/>
        </p:nvSpPr>
        <p:spPr>
          <a:xfrm>
            <a:off x="6127661" y="4956565"/>
            <a:ext cx="2168763" cy="147732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2" name="文本框 36"/>
          <p:cNvSpPr txBox="1"/>
          <p:nvPr/>
        </p:nvSpPr>
        <p:spPr>
          <a:xfrm>
            <a:off x="6015262" y="4580020"/>
            <a:ext cx="22811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取得的经验成绩</a:t>
            </a:r>
          </a:p>
        </p:txBody>
      </p:sp>
      <p:sp>
        <p:nvSpPr>
          <p:cNvPr id="53" name="Text Placeholder 2"/>
          <p:cNvSpPr txBox="1"/>
          <p:nvPr/>
        </p:nvSpPr>
        <p:spPr>
          <a:xfrm>
            <a:off x="8507749" y="4956565"/>
            <a:ext cx="2168763" cy="147732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4" name="文本框 36"/>
          <p:cNvSpPr txBox="1"/>
          <p:nvPr/>
        </p:nvSpPr>
        <p:spPr>
          <a:xfrm>
            <a:off x="8395350" y="4580020"/>
            <a:ext cx="22811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取得的经验成绩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500"/>
                            </p:stCondLst>
                            <p:childTnLst>
                              <p:par>
                                <p:cTn id="3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1727" y="353085"/>
            <a:ext cx="81481" cy="579422"/>
          </a:xfrm>
          <a:prstGeom prst="rect">
            <a:avLst/>
          </a:prstGeom>
          <a:solidFill>
            <a:srgbClr val="C8161D"/>
          </a:solidFill>
          <a:ln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3208" y="435527"/>
            <a:ext cx="31710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30D23"/>
                </a:solidFill>
                <a:cs typeface="+mn-ea"/>
                <a:sym typeface="+mn-lt"/>
              </a:rPr>
              <a:t> 取得的经验成绩</a:t>
            </a:r>
          </a:p>
        </p:txBody>
      </p:sp>
      <p:cxnSp>
        <p:nvCxnSpPr>
          <p:cNvPr id="4" name="MH_Other_1"/>
          <p:cNvCxnSpPr/>
          <p:nvPr>
            <p:custDataLst>
              <p:tags r:id="rId1"/>
            </p:custDataLst>
          </p:nvPr>
        </p:nvCxnSpPr>
        <p:spPr>
          <a:xfrm flipH="1">
            <a:off x="5354787" y="1308813"/>
            <a:ext cx="0" cy="4690930"/>
          </a:xfrm>
          <a:prstGeom prst="line">
            <a:avLst/>
          </a:prstGeom>
          <a:ln w="12700">
            <a:solidFill>
              <a:srgbClr val="C0C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4889304" y="1427284"/>
            <a:ext cx="938186" cy="938186"/>
            <a:chOff x="3820856" y="1419622"/>
            <a:chExt cx="648000" cy="648000"/>
          </a:xfrm>
        </p:grpSpPr>
        <p:sp>
          <p:nvSpPr>
            <p:cNvPr id="6" name="MH_Other_3"/>
            <p:cNvSpPr/>
            <p:nvPr>
              <p:custDataLst>
                <p:tags r:id="rId8"/>
              </p:custDataLst>
            </p:nvPr>
          </p:nvSpPr>
          <p:spPr>
            <a:xfrm>
              <a:off x="3820856" y="1419622"/>
              <a:ext cx="648000" cy="648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MH_Other_4"/>
            <p:cNvSpPr/>
            <p:nvPr>
              <p:custDataLst>
                <p:tags r:id="rId9"/>
              </p:custDataLst>
            </p:nvPr>
          </p:nvSpPr>
          <p:spPr>
            <a:xfrm>
              <a:off x="3946582" y="1555165"/>
              <a:ext cx="398769" cy="398769"/>
            </a:xfrm>
            <a:prstGeom prst="ellipse">
              <a:avLst/>
            </a:prstGeom>
            <a:solidFill>
              <a:srgbClr val="C8161D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r>
                <a:rPr lang="en-US" altLang="zh-CN" sz="2400" b="1" dirty="0">
                  <a:ea typeface="微软雅黑" panose="020B0503020204020204" charset="-122"/>
                </a:rPr>
                <a:t>01</a:t>
              </a:r>
              <a:endParaRPr lang="zh-CN" altLang="en-US" sz="2800" b="1" dirty="0">
                <a:ea typeface="微软雅黑" panose="020B050302020402020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889304" y="3191933"/>
            <a:ext cx="938186" cy="938186"/>
            <a:chOff x="3820856" y="2583671"/>
            <a:chExt cx="648000" cy="648000"/>
          </a:xfrm>
        </p:grpSpPr>
        <p:sp>
          <p:nvSpPr>
            <p:cNvPr id="9" name="MH_Other_5"/>
            <p:cNvSpPr/>
            <p:nvPr>
              <p:custDataLst>
                <p:tags r:id="rId6"/>
              </p:custDataLst>
            </p:nvPr>
          </p:nvSpPr>
          <p:spPr>
            <a:xfrm>
              <a:off x="3820856" y="2583671"/>
              <a:ext cx="648000" cy="648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MH_Other_6"/>
            <p:cNvSpPr/>
            <p:nvPr>
              <p:custDataLst>
                <p:tags r:id="rId7"/>
              </p:custDataLst>
            </p:nvPr>
          </p:nvSpPr>
          <p:spPr>
            <a:xfrm>
              <a:off x="3946582" y="2708133"/>
              <a:ext cx="398769" cy="398769"/>
            </a:xfrm>
            <a:prstGeom prst="ellipse">
              <a:avLst/>
            </a:prstGeom>
            <a:solidFill>
              <a:srgbClr val="C8161D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r>
                <a:rPr lang="en-US" altLang="zh-CN" sz="2400" b="1" dirty="0">
                  <a:ea typeface="微软雅黑" panose="020B0503020204020204" charset="-122"/>
                </a:rPr>
                <a:t>02</a:t>
              </a:r>
              <a:endParaRPr lang="zh-CN" altLang="en-US" sz="2400" b="1" dirty="0">
                <a:ea typeface="微软雅黑" panose="020B050302020402020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889304" y="4956582"/>
            <a:ext cx="938186" cy="938186"/>
            <a:chOff x="3820856" y="3747721"/>
            <a:chExt cx="648000" cy="648000"/>
          </a:xfrm>
        </p:grpSpPr>
        <p:sp>
          <p:nvSpPr>
            <p:cNvPr id="12" name="MH_Other_7"/>
            <p:cNvSpPr/>
            <p:nvPr>
              <p:custDataLst>
                <p:tags r:id="rId4"/>
              </p:custDataLst>
            </p:nvPr>
          </p:nvSpPr>
          <p:spPr>
            <a:xfrm>
              <a:off x="3820856" y="3747721"/>
              <a:ext cx="648000" cy="648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MH_Other_8"/>
            <p:cNvSpPr/>
            <p:nvPr>
              <p:custDataLst>
                <p:tags r:id="rId5"/>
              </p:custDataLst>
            </p:nvPr>
          </p:nvSpPr>
          <p:spPr>
            <a:xfrm>
              <a:off x="3946582" y="3872184"/>
              <a:ext cx="398769" cy="398769"/>
            </a:xfrm>
            <a:prstGeom prst="ellipse">
              <a:avLst/>
            </a:prstGeom>
            <a:solidFill>
              <a:srgbClr val="C8161D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ea typeface="微软雅黑" panose="020B0503020204020204" charset="-122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15" name="MH_Other_2"/>
          <p:cNvSpPr/>
          <p:nvPr>
            <p:custDataLst>
              <p:tags r:id="rId2"/>
            </p:custDataLst>
          </p:nvPr>
        </p:nvSpPr>
        <p:spPr>
          <a:xfrm>
            <a:off x="1560729" y="2367715"/>
            <a:ext cx="2580012" cy="2580012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MH_Title_1"/>
          <p:cNvSpPr/>
          <p:nvPr>
            <p:custDataLst>
              <p:tags r:id="rId3"/>
            </p:custDataLst>
          </p:nvPr>
        </p:nvSpPr>
        <p:spPr>
          <a:xfrm>
            <a:off x="1822174" y="2633171"/>
            <a:ext cx="2057122" cy="2055263"/>
          </a:xfrm>
          <a:prstGeom prst="ellipse">
            <a:avLst/>
          </a:prstGeom>
          <a:solidFill>
            <a:srgbClr val="C8161D"/>
          </a:solidFill>
          <a:ln>
            <a:noFill/>
          </a:ln>
          <a:effectLst>
            <a:innerShdw dist="76200" dir="13500000">
              <a:prstClr val="black">
                <a:alpha val="1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 lang="en-US" altLang="zh-CN" sz="2400" dirty="0">
              <a:latin typeface="Calibri" charset="0"/>
              <a:ea typeface="微软雅黑" panose="020B0503020204020204" charset="-122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2304856" y="3122193"/>
            <a:ext cx="109175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kern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经验成绩</a:t>
            </a:r>
            <a:endParaRPr lang="zh-CN" altLang="en-US" sz="3200" b="1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8" name="Text Placeholder 2"/>
          <p:cNvSpPr txBox="1"/>
          <p:nvPr/>
        </p:nvSpPr>
        <p:spPr>
          <a:xfrm>
            <a:off x="6121917" y="3568478"/>
            <a:ext cx="4611398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9" name="文本框 36"/>
          <p:cNvSpPr txBox="1"/>
          <p:nvPr/>
        </p:nvSpPr>
        <p:spPr>
          <a:xfrm>
            <a:off x="6009518" y="3191933"/>
            <a:ext cx="48503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取得的经验成绩</a:t>
            </a:r>
          </a:p>
        </p:txBody>
      </p:sp>
      <p:sp>
        <p:nvSpPr>
          <p:cNvPr id="20" name="Text Placeholder 2"/>
          <p:cNvSpPr txBox="1"/>
          <p:nvPr/>
        </p:nvSpPr>
        <p:spPr>
          <a:xfrm>
            <a:off x="6121917" y="1734230"/>
            <a:ext cx="4611398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1" name="文本框 36"/>
          <p:cNvSpPr txBox="1"/>
          <p:nvPr/>
        </p:nvSpPr>
        <p:spPr>
          <a:xfrm>
            <a:off x="6009518" y="1357685"/>
            <a:ext cx="48503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取得的经验成绩</a:t>
            </a:r>
          </a:p>
        </p:txBody>
      </p:sp>
      <p:sp>
        <p:nvSpPr>
          <p:cNvPr id="22" name="Text Placeholder 2"/>
          <p:cNvSpPr txBox="1"/>
          <p:nvPr/>
        </p:nvSpPr>
        <p:spPr>
          <a:xfrm>
            <a:off x="6121917" y="5402726"/>
            <a:ext cx="4611398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3" name="文本框 36"/>
          <p:cNvSpPr txBox="1"/>
          <p:nvPr/>
        </p:nvSpPr>
        <p:spPr>
          <a:xfrm>
            <a:off x="6009518" y="5026181"/>
            <a:ext cx="48503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取得的经验成绩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1727" y="353085"/>
            <a:ext cx="81481" cy="579422"/>
          </a:xfrm>
          <a:prstGeom prst="rect">
            <a:avLst/>
          </a:prstGeom>
          <a:solidFill>
            <a:srgbClr val="C8161D"/>
          </a:solidFill>
          <a:ln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3208" y="435527"/>
            <a:ext cx="31710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30D23"/>
                </a:solidFill>
                <a:cs typeface="+mn-ea"/>
                <a:sym typeface="+mn-lt"/>
              </a:rPr>
              <a:t> 取得的经验成绩</a:t>
            </a:r>
          </a:p>
        </p:txBody>
      </p:sp>
      <p:grpSp>
        <p:nvGrpSpPr>
          <p:cNvPr id="4" name="组合 3"/>
          <p:cNvGrpSpPr/>
          <p:nvPr/>
        </p:nvGrpSpPr>
        <p:grpSpPr>
          <a:xfrm rot="21033359" flipH="1">
            <a:off x="1298885" y="1639967"/>
            <a:ext cx="4501577" cy="4557952"/>
            <a:chOff x="4452910" y="940458"/>
            <a:chExt cx="3709076" cy="3755526"/>
          </a:xfrm>
        </p:grpSpPr>
        <p:sp>
          <p:nvSpPr>
            <p:cNvPr id="5" name="椭圆 4"/>
            <p:cNvSpPr/>
            <p:nvPr/>
          </p:nvSpPr>
          <p:spPr>
            <a:xfrm rot="197558">
              <a:off x="4452910" y="940458"/>
              <a:ext cx="3709076" cy="3755526"/>
            </a:xfrm>
            <a:custGeom>
              <a:avLst/>
              <a:gdLst/>
              <a:ahLst/>
              <a:cxnLst/>
              <a:rect l="l" t="t" r="r" b="b"/>
              <a:pathLst>
                <a:path w="6373853" h="6453678">
                  <a:moveTo>
                    <a:pt x="1748789" y="3781"/>
                  </a:moveTo>
                  <a:cubicBezTo>
                    <a:pt x="1773410" y="1281"/>
                    <a:pt x="1798391" y="0"/>
                    <a:pt x="1823671" y="0"/>
                  </a:cubicBezTo>
                  <a:cubicBezTo>
                    <a:pt x="2222376" y="0"/>
                    <a:pt x="2546668" y="318599"/>
                    <a:pt x="2555176" y="715114"/>
                  </a:cubicBezTo>
                  <a:cubicBezTo>
                    <a:pt x="2646063" y="945229"/>
                    <a:pt x="2815509" y="1149545"/>
                    <a:pt x="3050234" y="1286278"/>
                  </a:cubicBezTo>
                  <a:cubicBezTo>
                    <a:pt x="3277270" y="1418531"/>
                    <a:pt x="3529180" y="1466470"/>
                    <a:pt x="3767051" y="1437382"/>
                  </a:cubicBezTo>
                  <a:cubicBezTo>
                    <a:pt x="4043009" y="1173698"/>
                    <a:pt x="4417184" y="1012566"/>
                    <a:pt x="4828995" y="1012566"/>
                  </a:cubicBezTo>
                  <a:cubicBezTo>
                    <a:pt x="5682197" y="1012566"/>
                    <a:pt x="6373853" y="1704222"/>
                    <a:pt x="6373853" y="2557424"/>
                  </a:cubicBezTo>
                  <a:cubicBezTo>
                    <a:pt x="6373853" y="3315640"/>
                    <a:pt x="5827627" y="3946278"/>
                    <a:pt x="5106977" y="4075988"/>
                  </a:cubicBezTo>
                  <a:cubicBezTo>
                    <a:pt x="4860269" y="4198053"/>
                    <a:pt x="4655938" y="4415360"/>
                    <a:pt x="4548276" y="4699239"/>
                  </a:cubicBezTo>
                  <a:cubicBezTo>
                    <a:pt x="4488061" y="4858013"/>
                    <a:pt x="4464290" y="5021251"/>
                    <a:pt x="4473846" y="5178965"/>
                  </a:cubicBezTo>
                  <a:cubicBezTo>
                    <a:pt x="4624448" y="5311033"/>
                    <a:pt x="4718008" y="5505241"/>
                    <a:pt x="4718008" y="5721301"/>
                  </a:cubicBezTo>
                  <a:cubicBezTo>
                    <a:pt x="4718008" y="6125782"/>
                    <a:pt x="4390112" y="6453678"/>
                    <a:pt x="3985631" y="6453678"/>
                  </a:cubicBezTo>
                  <a:cubicBezTo>
                    <a:pt x="3581150" y="6453678"/>
                    <a:pt x="3253254" y="6125782"/>
                    <a:pt x="3253254" y="5721301"/>
                  </a:cubicBezTo>
                  <a:cubicBezTo>
                    <a:pt x="3253254" y="5342100"/>
                    <a:pt x="3541444" y="5030211"/>
                    <a:pt x="3910750" y="4992705"/>
                  </a:cubicBezTo>
                  <a:lnTo>
                    <a:pt x="3970068" y="4989710"/>
                  </a:lnTo>
                  <a:cubicBezTo>
                    <a:pt x="4089426" y="4874941"/>
                    <a:pt x="4186035" y="4731148"/>
                    <a:pt x="4249282" y="4564379"/>
                  </a:cubicBezTo>
                  <a:cubicBezTo>
                    <a:pt x="4318623" y="4381544"/>
                    <a:pt x="4339635" y="4192787"/>
                    <a:pt x="4317136" y="4013436"/>
                  </a:cubicBezTo>
                  <a:cubicBezTo>
                    <a:pt x="4256166" y="3992601"/>
                    <a:pt x="4197322" y="3967056"/>
                    <a:pt x="4140584" y="3937908"/>
                  </a:cubicBezTo>
                  <a:cubicBezTo>
                    <a:pt x="3785942" y="3880704"/>
                    <a:pt x="3361104" y="3968836"/>
                    <a:pt x="2972750" y="4207511"/>
                  </a:cubicBezTo>
                  <a:cubicBezTo>
                    <a:pt x="2649524" y="4406159"/>
                    <a:pt x="2407922" y="4674458"/>
                    <a:pt x="2273557" y="4956562"/>
                  </a:cubicBezTo>
                  <a:cubicBezTo>
                    <a:pt x="2243728" y="5333109"/>
                    <a:pt x="1928537" y="5629160"/>
                    <a:pt x="1544199" y="5629160"/>
                  </a:cubicBezTo>
                  <a:cubicBezTo>
                    <a:pt x="1139718" y="5629161"/>
                    <a:pt x="811822" y="5301265"/>
                    <a:pt x="811822" y="4896783"/>
                  </a:cubicBezTo>
                  <a:cubicBezTo>
                    <a:pt x="811822" y="4517582"/>
                    <a:pt x="1100012" y="4205693"/>
                    <a:pt x="1469317" y="4168187"/>
                  </a:cubicBezTo>
                  <a:cubicBezTo>
                    <a:pt x="1493938" y="4165687"/>
                    <a:pt x="1518919" y="4164406"/>
                    <a:pt x="1544199" y="4164406"/>
                  </a:cubicBezTo>
                  <a:cubicBezTo>
                    <a:pt x="1614188" y="4164406"/>
                    <a:pt x="1681885" y="4174224"/>
                    <a:pt x="1745054" y="4195817"/>
                  </a:cubicBezTo>
                  <a:cubicBezTo>
                    <a:pt x="2080595" y="4225945"/>
                    <a:pt x="2467608" y="4133688"/>
                    <a:pt x="2823912" y="3914711"/>
                  </a:cubicBezTo>
                  <a:cubicBezTo>
                    <a:pt x="3105509" y="3741648"/>
                    <a:pt x="3325152" y="3515718"/>
                    <a:pt x="3465145" y="3273270"/>
                  </a:cubicBezTo>
                  <a:cubicBezTo>
                    <a:pt x="3451578" y="3254462"/>
                    <a:pt x="3441393" y="3233849"/>
                    <a:pt x="3431663" y="3212981"/>
                  </a:cubicBezTo>
                  <a:cubicBezTo>
                    <a:pt x="3160269" y="2960984"/>
                    <a:pt x="2737001" y="2800878"/>
                    <a:pt x="2261862" y="2800878"/>
                  </a:cubicBezTo>
                  <a:cubicBezTo>
                    <a:pt x="1915427" y="2800878"/>
                    <a:pt x="1596569" y="2885993"/>
                    <a:pt x="1343736" y="3029603"/>
                  </a:cubicBezTo>
                  <a:cubicBezTo>
                    <a:pt x="1213416" y="3228799"/>
                    <a:pt x="988216" y="3359981"/>
                    <a:pt x="732377" y="3359981"/>
                  </a:cubicBezTo>
                  <a:cubicBezTo>
                    <a:pt x="327896" y="3359981"/>
                    <a:pt x="0" y="3032085"/>
                    <a:pt x="0" y="2627604"/>
                  </a:cubicBezTo>
                  <a:cubicBezTo>
                    <a:pt x="0" y="2248403"/>
                    <a:pt x="288190" y="1936513"/>
                    <a:pt x="657496" y="1899008"/>
                  </a:cubicBezTo>
                  <a:cubicBezTo>
                    <a:pt x="682116" y="1896508"/>
                    <a:pt x="707097" y="1895227"/>
                    <a:pt x="732377" y="1895227"/>
                  </a:cubicBezTo>
                  <a:cubicBezTo>
                    <a:pt x="990216" y="1895227"/>
                    <a:pt x="1216935" y="2028468"/>
                    <a:pt x="1346404" y="2230521"/>
                  </a:cubicBezTo>
                  <a:cubicBezTo>
                    <a:pt x="1602758" y="2382858"/>
                    <a:pt x="1930881" y="2473491"/>
                    <a:pt x="2288367" y="2473491"/>
                  </a:cubicBezTo>
                  <a:cubicBezTo>
                    <a:pt x="2697774" y="2473492"/>
                    <a:pt x="3068669" y="2354621"/>
                    <a:pt x="3337053" y="2160075"/>
                  </a:cubicBezTo>
                  <a:cubicBezTo>
                    <a:pt x="3340926" y="2141545"/>
                    <a:pt x="3346143" y="2123420"/>
                    <a:pt x="3351687" y="2105436"/>
                  </a:cubicBezTo>
                  <a:cubicBezTo>
                    <a:pt x="3259746" y="1885205"/>
                    <a:pt x="3094211" y="1690778"/>
                    <a:pt x="2868101" y="1559064"/>
                  </a:cubicBezTo>
                  <a:cubicBezTo>
                    <a:pt x="2612420" y="1410124"/>
                    <a:pt x="2325191" y="1368116"/>
                    <a:pt x="2062135" y="1421669"/>
                  </a:cubicBezTo>
                  <a:cubicBezTo>
                    <a:pt x="2020112" y="1439592"/>
                    <a:pt x="1975220" y="1450584"/>
                    <a:pt x="1928800" y="1456357"/>
                  </a:cubicBezTo>
                  <a:cubicBezTo>
                    <a:pt x="1920816" y="1457887"/>
                    <a:pt x="1913196" y="1460508"/>
                    <a:pt x="1905608" y="1463212"/>
                  </a:cubicBezTo>
                  <a:lnTo>
                    <a:pt x="1907728" y="1459572"/>
                  </a:lnTo>
                  <a:cubicBezTo>
                    <a:pt x="1880177" y="1463133"/>
                    <a:pt x="1852113" y="1464754"/>
                    <a:pt x="1823671" y="1464754"/>
                  </a:cubicBezTo>
                  <a:cubicBezTo>
                    <a:pt x="1419190" y="1464754"/>
                    <a:pt x="1091294" y="1136858"/>
                    <a:pt x="1091294" y="732377"/>
                  </a:cubicBezTo>
                  <a:cubicBezTo>
                    <a:pt x="1091294" y="353176"/>
                    <a:pt x="1379484" y="41286"/>
                    <a:pt x="1748789" y="3781"/>
                  </a:cubicBezTo>
                  <a:close/>
                </a:path>
              </a:pathLst>
            </a:custGeom>
            <a:solidFill>
              <a:srgbClr val="F7F7F7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j-ea"/>
                <a:ea typeface="+mj-ea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6553518" y="1711882"/>
              <a:ext cx="1517753" cy="1517754"/>
              <a:chOff x="2848131" y="1860029"/>
              <a:chExt cx="3807502" cy="3807502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2936824" y="1948723"/>
                <a:ext cx="3630117" cy="3630120"/>
              </a:xfrm>
              <a:prstGeom prst="ellipse">
                <a:avLst/>
              </a:prstGeom>
              <a:solidFill>
                <a:srgbClr val="C816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5272348" y="991483"/>
              <a:ext cx="642933" cy="642933"/>
              <a:chOff x="2848131" y="1860029"/>
              <a:chExt cx="3807502" cy="3807502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2936823" y="1948721"/>
                <a:ext cx="3630119" cy="3630119"/>
              </a:xfrm>
              <a:prstGeom prst="ellipse">
                <a:avLst/>
              </a:prstGeom>
              <a:solidFill>
                <a:srgbClr val="C816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583508" y="2061934"/>
              <a:ext cx="642933" cy="642933"/>
              <a:chOff x="2848131" y="1860029"/>
              <a:chExt cx="3807502" cy="3807502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2936823" y="1948721"/>
                <a:ext cx="3630119" cy="3630119"/>
              </a:xfrm>
              <a:prstGeom prst="ellipse">
                <a:avLst/>
              </a:prstGeom>
              <a:solidFill>
                <a:srgbClr val="C816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9" name="椭圆 8"/>
            <p:cNvSpPr/>
            <p:nvPr/>
          </p:nvSpPr>
          <p:spPr>
            <a:xfrm>
              <a:off x="4981139" y="3408120"/>
              <a:ext cx="642933" cy="642933"/>
            </a:xfrm>
            <a:prstGeom prst="ellipse">
              <a:avLst/>
            </a:prstGeom>
            <a:solidFill>
              <a:srgbClr val="C8161D"/>
            </a:soli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6364686" y="3977893"/>
              <a:ext cx="642933" cy="642933"/>
              <a:chOff x="2848131" y="1860029"/>
              <a:chExt cx="3807502" cy="3807502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2936823" y="1948721"/>
                <a:ext cx="3630119" cy="3630119"/>
              </a:xfrm>
              <a:prstGeom prst="ellipse">
                <a:avLst/>
              </a:prstGeom>
              <a:solidFill>
                <a:srgbClr val="C816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</p:grpSp>
      <p:sp>
        <p:nvSpPr>
          <p:cNvPr id="19" name="TextBox 24"/>
          <p:cNvSpPr txBox="1"/>
          <p:nvPr/>
        </p:nvSpPr>
        <p:spPr>
          <a:xfrm>
            <a:off x="1731462" y="3171605"/>
            <a:ext cx="109175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kern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经验成绩</a:t>
            </a:r>
            <a:endParaRPr lang="zh-CN" altLang="en-US" sz="3200" b="1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846083" y="1790026"/>
            <a:ext cx="516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</a:rPr>
              <a:t>01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753736" y="4625271"/>
            <a:ext cx="516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</a:rPr>
              <a:t>03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201116" y="5582935"/>
            <a:ext cx="516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</a:rPr>
              <a:t>04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899416" y="2934410"/>
            <a:ext cx="516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</a:rPr>
              <a:t>02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24" name="Text Placeholder 2"/>
          <p:cNvSpPr txBox="1"/>
          <p:nvPr/>
        </p:nvSpPr>
        <p:spPr>
          <a:xfrm>
            <a:off x="5867756" y="3031524"/>
            <a:ext cx="4611398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5" name="文本框 36"/>
          <p:cNvSpPr txBox="1"/>
          <p:nvPr/>
        </p:nvSpPr>
        <p:spPr>
          <a:xfrm>
            <a:off x="5755357" y="2654979"/>
            <a:ext cx="48503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取得的经验成绩</a:t>
            </a:r>
          </a:p>
        </p:txBody>
      </p:sp>
      <p:sp>
        <p:nvSpPr>
          <p:cNvPr id="26" name="Text Placeholder 2"/>
          <p:cNvSpPr txBox="1"/>
          <p:nvPr/>
        </p:nvSpPr>
        <p:spPr>
          <a:xfrm>
            <a:off x="4866135" y="1667485"/>
            <a:ext cx="4611398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7" name="文本框 36"/>
          <p:cNvSpPr txBox="1"/>
          <p:nvPr/>
        </p:nvSpPr>
        <p:spPr>
          <a:xfrm>
            <a:off x="4753736" y="1290940"/>
            <a:ext cx="48503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取得的经验成绩</a:t>
            </a:r>
          </a:p>
        </p:txBody>
      </p:sp>
      <p:sp>
        <p:nvSpPr>
          <p:cNvPr id="28" name="Text Placeholder 2"/>
          <p:cNvSpPr txBox="1"/>
          <p:nvPr/>
        </p:nvSpPr>
        <p:spPr>
          <a:xfrm>
            <a:off x="5671019" y="4739184"/>
            <a:ext cx="4611398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9" name="文本框 36"/>
          <p:cNvSpPr txBox="1"/>
          <p:nvPr/>
        </p:nvSpPr>
        <p:spPr>
          <a:xfrm>
            <a:off x="5558620" y="4362639"/>
            <a:ext cx="48503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取得的经验成绩</a:t>
            </a:r>
          </a:p>
        </p:txBody>
      </p:sp>
      <p:sp>
        <p:nvSpPr>
          <p:cNvPr id="30" name="Text Placeholder 2"/>
          <p:cNvSpPr txBox="1"/>
          <p:nvPr/>
        </p:nvSpPr>
        <p:spPr>
          <a:xfrm>
            <a:off x="4394480" y="5892278"/>
            <a:ext cx="4611398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1" name="文本框 36"/>
          <p:cNvSpPr txBox="1"/>
          <p:nvPr/>
        </p:nvSpPr>
        <p:spPr>
          <a:xfrm>
            <a:off x="4282081" y="5515733"/>
            <a:ext cx="48503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取得的经验成绩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2545989" y="1699046"/>
            <a:ext cx="2067605" cy="4136356"/>
          </a:xfrm>
          <a:custGeom>
            <a:avLst/>
            <a:gdLst>
              <a:gd name="connsiteX0" fmla="*/ 0 w 2468160"/>
              <a:gd name="connsiteY0" fmla="*/ 0 h 4937688"/>
              <a:gd name="connsiteX1" fmla="*/ 251709 w 2468160"/>
              <a:gd name="connsiteY1" fmla="*/ 12711 h 4937688"/>
              <a:gd name="connsiteX2" fmla="*/ 2468160 w 2468160"/>
              <a:gd name="connsiteY2" fmla="*/ 2468844 h 4937688"/>
              <a:gd name="connsiteX3" fmla="*/ 251709 w 2468160"/>
              <a:gd name="connsiteY3" fmla="*/ 4924978 h 4937688"/>
              <a:gd name="connsiteX4" fmla="*/ 0 w 2468160"/>
              <a:gd name="connsiteY4" fmla="*/ 4937688 h 4937688"/>
              <a:gd name="connsiteX5" fmla="*/ 0 w 2468160"/>
              <a:gd name="connsiteY5" fmla="*/ 4688120 h 4937688"/>
              <a:gd name="connsiteX6" fmla="*/ 226192 w 2468160"/>
              <a:gd name="connsiteY6" fmla="*/ 4676698 h 4937688"/>
              <a:gd name="connsiteX7" fmla="*/ 2218592 w 2468160"/>
              <a:gd name="connsiteY7" fmla="*/ 2468844 h 4937688"/>
              <a:gd name="connsiteX8" fmla="*/ 226192 w 2468160"/>
              <a:gd name="connsiteY8" fmla="*/ 260990 h 4937688"/>
              <a:gd name="connsiteX9" fmla="*/ 0 w 2468160"/>
              <a:gd name="connsiteY9" fmla="*/ 249569 h 4937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8160" h="4937688">
                <a:moveTo>
                  <a:pt x="0" y="0"/>
                </a:moveTo>
                <a:lnTo>
                  <a:pt x="251709" y="12711"/>
                </a:lnTo>
                <a:cubicBezTo>
                  <a:pt x="1496657" y="139142"/>
                  <a:pt x="2468160" y="1190539"/>
                  <a:pt x="2468160" y="2468844"/>
                </a:cubicBezTo>
                <a:cubicBezTo>
                  <a:pt x="2468160" y="3747149"/>
                  <a:pt x="1496657" y="4798546"/>
                  <a:pt x="251709" y="4924978"/>
                </a:cubicBezTo>
                <a:lnTo>
                  <a:pt x="0" y="4937688"/>
                </a:lnTo>
                <a:lnTo>
                  <a:pt x="0" y="4688120"/>
                </a:lnTo>
                <a:lnTo>
                  <a:pt x="226192" y="4676698"/>
                </a:lnTo>
                <a:cubicBezTo>
                  <a:pt x="1345293" y="4563047"/>
                  <a:pt x="2218592" y="3617931"/>
                  <a:pt x="2218592" y="2468844"/>
                </a:cubicBezTo>
                <a:cubicBezTo>
                  <a:pt x="2218592" y="1319758"/>
                  <a:pt x="1345293" y="374641"/>
                  <a:pt x="226192" y="260990"/>
                </a:cubicBezTo>
                <a:lnTo>
                  <a:pt x="0" y="249569"/>
                </a:lnTo>
                <a:close/>
              </a:path>
            </a:pathLst>
          </a:custGeom>
          <a:solidFill>
            <a:srgbClr val="C8161D"/>
          </a:solidFill>
          <a:ln w="12700" cap="flat" cmpd="sng" algn="ctr">
            <a:noFill/>
            <a:prstDash val="solid"/>
            <a:miter lim="800000"/>
          </a:ln>
          <a:effectLst>
            <a:innerShdw blurRad="76200" dist="381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5A9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圆角矩形 3"/>
          <p:cNvSpPr/>
          <p:nvPr/>
        </p:nvSpPr>
        <p:spPr>
          <a:xfrm rot="2760000">
            <a:off x="2496135" y="1538301"/>
            <a:ext cx="1293223" cy="938736"/>
          </a:xfrm>
          <a:prstGeom prst="roundRect">
            <a:avLst>
              <a:gd name="adj" fmla="val 47577"/>
            </a:avLst>
          </a:prstGeom>
          <a:gradFill>
            <a:gsLst>
              <a:gs pos="0">
                <a:sysClr val="windowText" lastClr="000000"/>
              </a:gs>
              <a:gs pos="100000">
                <a:srgbClr val="E8E8E8">
                  <a:alpha val="0"/>
                </a:srgb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>
            <a:softEdge rad="635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5A9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圆角矩形 4"/>
          <p:cNvSpPr/>
          <p:nvPr/>
        </p:nvSpPr>
        <p:spPr>
          <a:xfrm rot="2760000">
            <a:off x="2562955" y="1632056"/>
            <a:ext cx="1126688" cy="733577"/>
          </a:xfrm>
          <a:prstGeom prst="roundRect">
            <a:avLst>
              <a:gd name="adj" fmla="val 47577"/>
            </a:avLst>
          </a:prstGeom>
          <a:gradFill>
            <a:gsLst>
              <a:gs pos="0">
                <a:sysClr val="windowText" lastClr="000000">
                  <a:alpha val="66000"/>
                </a:sysClr>
              </a:gs>
              <a:gs pos="100000">
                <a:srgbClr val="E8E8E8">
                  <a:alpha val="0"/>
                </a:srgb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>
            <a:softEdge rad="635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5A9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484768" y="1422306"/>
            <a:ext cx="874720" cy="725400"/>
            <a:chOff x="2722934" y="1385081"/>
            <a:chExt cx="874720" cy="725400"/>
          </a:xfrm>
        </p:grpSpPr>
        <p:grpSp>
          <p:nvGrpSpPr>
            <p:cNvPr id="7" name="组合 6"/>
            <p:cNvGrpSpPr/>
            <p:nvPr/>
          </p:nvGrpSpPr>
          <p:grpSpPr>
            <a:xfrm>
              <a:off x="2738158" y="1385081"/>
              <a:ext cx="818477" cy="725400"/>
              <a:chOff x="2738158" y="1385081"/>
              <a:chExt cx="818477" cy="725400"/>
            </a:xfrm>
          </p:grpSpPr>
          <p:sp>
            <p:nvSpPr>
              <p:cNvPr id="9" name="Freeform 5"/>
              <p:cNvSpPr/>
              <p:nvPr/>
            </p:nvSpPr>
            <p:spPr bwMode="auto">
              <a:xfrm rot="10800000">
                <a:off x="2738158" y="1385081"/>
                <a:ext cx="818477" cy="725400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2700000" scaled="1"/>
                  <a:tileRect/>
                </a:gradFill>
              </a:ln>
              <a:effectLst>
                <a:outerShdw blurRad="203200" dist="63500" dir="2700000" algn="tl" rotWithShape="0">
                  <a:prstClr val="black">
                    <a:alpha val="32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5A9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0800000">
                <a:off x="2829040" y="1465629"/>
                <a:ext cx="636712" cy="56430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C8161D"/>
              </a:soli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2700000" scaled="1"/>
                  <a:tileRect/>
                </a:gradFill>
              </a:ln>
              <a:effectLst>
                <a:outerShdw blurRad="152400" dist="38100" dir="2700000" algn="tl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5A9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8" name="文本框 88"/>
            <p:cNvSpPr txBox="1"/>
            <p:nvPr/>
          </p:nvSpPr>
          <p:spPr>
            <a:xfrm>
              <a:off x="2722934" y="1524109"/>
              <a:ext cx="8747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443329" y="5337191"/>
            <a:ext cx="1140993" cy="1293223"/>
            <a:chOff x="2681495" y="5299966"/>
            <a:chExt cx="1140993" cy="1293223"/>
          </a:xfrm>
        </p:grpSpPr>
        <p:grpSp>
          <p:nvGrpSpPr>
            <p:cNvPr id="12" name="组合 11"/>
            <p:cNvGrpSpPr/>
            <p:nvPr/>
          </p:nvGrpSpPr>
          <p:grpSpPr>
            <a:xfrm>
              <a:off x="2710365" y="5299966"/>
              <a:ext cx="1112123" cy="1293223"/>
              <a:chOff x="3295850" y="2065379"/>
              <a:chExt cx="3592274" cy="4177307"/>
            </a:xfrm>
          </p:grpSpPr>
          <p:sp>
            <p:nvSpPr>
              <p:cNvPr id="14" name="圆角矩形 13"/>
              <p:cNvSpPr/>
              <p:nvPr/>
            </p:nvSpPr>
            <p:spPr>
              <a:xfrm rot="2760000">
                <a:off x="3283362" y="2637924"/>
                <a:ext cx="4177307" cy="3032217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ysClr val="windowText" lastClr="000000"/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6350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5A9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" name="Freeform 5"/>
              <p:cNvSpPr/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2700000" scaled="1"/>
                  <a:tileRect/>
                </a:gradFill>
              </a:ln>
              <a:effectLst>
                <a:outerShdw blurRad="203200" dist="63500" dir="2700000" algn="tl" rotWithShape="0">
                  <a:prstClr val="black">
                    <a:alpha val="32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5A9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2760000">
                <a:off x="3499201" y="2940762"/>
                <a:ext cx="3639373" cy="2369532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ysClr val="windowText" lastClr="000000">
                      <a:alpha val="66000"/>
                    </a:sysClr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6350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5A9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" name="Freeform 5"/>
              <p:cNvSpPr/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C8161D"/>
              </a:soli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2700000" scaled="1"/>
                  <a:tileRect/>
                </a:gradFill>
              </a:ln>
              <a:effectLst>
                <a:outerShdw blurRad="152400" dist="38100" dir="2700000" algn="tl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5A9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3" name="文本框 89"/>
            <p:cNvSpPr txBox="1"/>
            <p:nvPr/>
          </p:nvSpPr>
          <p:spPr>
            <a:xfrm>
              <a:off x="2681495" y="5503720"/>
              <a:ext cx="8747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05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670677" y="4349504"/>
            <a:ext cx="1112123" cy="1293223"/>
            <a:chOff x="3295850" y="2065379"/>
            <a:chExt cx="3592274" cy="4177307"/>
          </a:xfrm>
        </p:grpSpPr>
        <p:sp>
          <p:nvSpPr>
            <p:cNvPr id="21" name="圆角矩形 20"/>
            <p:cNvSpPr/>
            <p:nvPr/>
          </p:nvSpPr>
          <p:spPr>
            <a:xfrm rot="2760000">
              <a:off x="3283362" y="2637924"/>
              <a:ext cx="4177307" cy="3032217"/>
            </a:xfrm>
            <a:prstGeom prst="roundRect">
              <a:avLst>
                <a:gd name="adj" fmla="val 47577"/>
              </a:avLst>
            </a:prstGeom>
            <a:gradFill>
              <a:gsLst>
                <a:gs pos="0">
                  <a:sysClr val="windowText" lastClr="000000"/>
                </a:gs>
                <a:gs pos="100000">
                  <a:srgbClr val="E8E8E8">
                    <a:alpha val="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>
              <a:softEdge rad="635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5A9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Freeform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2700000" scaled="1"/>
                <a:tileRect/>
              </a:gradFill>
            </a:ln>
            <a:effectLst>
              <a:outerShdw blurRad="203200" dist="635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5A9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 rot="2760000">
              <a:off x="3499201" y="2940762"/>
              <a:ext cx="3639373" cy="2369532"/>
            </a:xfrm>
            <a:prstGeom prst="roundRect">
              <a:avLst>
                <a:gd name="adj" fmla="val 47577"/>
              </a:avLst>
            </a:prstGeom>
            <a:gradFill>
              <a:gsLst>
                <a:gs pos="0">
                  <a:sysClr val="windowText" lastClr="000000">
                    <a:alpha val="66000"/>
                  </a:sysClr>
                </a:gs>
                <a:gs pos="100000">
                  <a:srgbClr val="E8E8E8">
                    <a:alpha val="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>
              <a:softEdge rad="635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5A9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Freeform 5"/>
            <p:cNvSpPr/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C8161D"/>
            </a:soli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2700000" scaled="1"/>
                <a:tileRect/>
              </a:gradFill>
            </a:ln>
            <a:effectLst>
              <a:outerShdw blurRad="152400" dist="38100" dir="2700000" algn="tl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5A9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0" name="文本框 90"/>
          <p:cNvSpPr txBox="1"/>
          <p:nvPr/>
        </p:nvSpPr>
        <p:spPr>
          <a:xfrm>
            <a:off x="3638376" y="4556881"/>
            <a:ext cx="874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652162" y="2350024"/>
            <a:ext cx="1112123" cy="1293223"/>
            <a:chOff x="3295850" y="2065379"/>
            <a:chExt cx="3592274" cy="4177307"/>
          </a:xfrm>
        </p:grpSpPr>
        <p:sp>
          <p:nvSpPr>
            <p:cNvPr id="28" name="圆角矩形 27"/>
            <p:cNvSpPr/>
            <p:nvPr/>
          </p:nvSpPr>
          <p:spPr>
            <a:xfrm rot="2760000">
              <a:off x="3283362" y="2637924"/>
              <a:ext cx="4177307" cy="3032217"/>
            </a:xfrm>
            <a:prstGeom prst="roundRect">
              <a:avLst>
                <a:gd name="adj" fmla="val 47577"/>
              </a:avLst>
            </a:prstGeom>
            <a:gradFill>
              <a:gsLst>
                <a:gs pos="0">
                  <a:sysClr val="windowText" lastClr="000000"/>
                </a:gs>
                <a:gs pos="100000">
                  <a:srgbClr val="E8E8E8">
                    <a:alpha val="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>
              <a:softEdge rad="635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5A9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Freeform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2700000" scaled="1"/>
                <a:tileRect/>
              </a:gradFill>
            </a:ln>
            <a:effectLst>
              <a:outerShdw blurRad="203200" dist="635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5A9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 rot="2760000">
              <a:off x="3499201" y="2940762"/>
              <a:ext cx="3639373" cy="2369532"/>
            </a:xfrm>
            <a:prstGeom prst="roundRect">
              <a:avLst>
                <a:gd name="adj" fmla="val 47577"/>
              </a:avLst>
            </a:prstGeom>
            <a:gradFill>
              <a:gsLst>
                <a:gs pos="0">
                  <a:sysClr val="windowText" lastClr="000000">
                    <a:alpha val="66000"/>
                  </a:sysClr>
                </a:gs>
                <a:gs pos="100000">
                  <a:srgbClr val="E8E8E8">
                    <a:alpha val="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>
              <a:softEdge rad="635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5A9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Freeform 5"/>
            <p:cNvSpPr/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C8161D"/>
            </a:soli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2700000" scaled="1"/>
                <a:tileRect/>
              </a:gradFill>
            </a:ln>
            <a:effectLst>
              <a:outerShdw blurRad="152400" dist="38100" dir="2700000" algn="tl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5A9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7" name="文本框 91"/>
          <p:cNvSpPr txBox="1"/>
          <p:nvPr/>
        </p:nvSpPr>
        <p:spPr>
          <a:xfrm>
            <a:off x="3638376" y="2556393"/>
            <a:ext cx="874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116143" y="3335995"/>
            <a:ext cx="1112123" cy="1293223"/>
            <a:chOff x="3295850" y="2065379"/>
            <a:chExt cx="3592274" cy="4177307"/>
          </a:xfrm>
        </p:grpSpPr>
        <p:sp>
          <p:nvSpPr>
            <p:cNvPr id="35" name="圆角矩形 34"/>
            <p:cNvSpPr/>
            <p:nvPr/>
          </p:nvSpPr>
          <p:spPr>
            <a:xfrm rot="2760000">
              <a:off x="3283362" y="2637924"/>
              <a:ext cx="4177307" cy="3032217"/>
            </a:xfrm>
            <a:prstGeom prst="roundRect">
              <a:avLst>
                <a:gd name="adj" fmla="val 47577"/>
              </a:avLst>
            </a:prstGeom>
            <a:gradFill>
              <a:gsLst>
                <a:gs pos="0">
                  <a:sysClr val="windowText" lastClr="000000"/>
                </a:gs>
                <a:gs pos="100000">
                  <a:srgbClr val="E8E8E8">
                    <a:alpha val="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>
              <a:softEdge rad="635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5A9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Freeform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2700000" scaled="1"/>
                <a:tileRect/>
              </a:gradFill>
            </a:ln>
            <a:effectLst>
              <a:outerShdw blurRad="203200" dist="635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5A9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圆角矩形 36"/>
            <p:cNvSpPr/>
            <p:nvPr/>
          </p:nvSpPr>
          <p:spPr>
            <a:xfrm rot="2760000">
              <a:off x="3499201" y="2940762"/>
              <a:ext cx="3639373" cy="2369532"/>
            </a:xfrm>
            <a:prstGeom prst="roundRect">
              <a:avLst>
                <a:gd name="adj" fmla="val 47577"/>
              </a:avLst>
            </a:prstGeom>
            <a:gradFill>
              <a:gsLst>
                <a:gs pos="0">
                  <a:sysClr val="windowText" lastClr="000000">
                    <a:alpha val="66000"/>
                  </a:sysClr>
                </a:gs>
                <a:gs pos="100000">
                  <a:srgbClr val="E8E8E8">
                    <a:alpha val="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>
              <a:softEdge rad="635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5A9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Freeform 5"/>
            <p:cNvSpPr/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C8161D"/>
            </a:soli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2700000" scaled="1"/>
                <a:tileRect/>
              </a:gradFill>
            </a:ln>
            <a:effectLst>
              <a:outerShdw blurRad="152400" dist="38100" dir="2700000" algn="tl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5A9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4" name="文本框 92"/>
          <p:cNvSpPr txBox="1"/>
          <p:nvPr/>
        </p:nvSpPr>
        <p:spPr>
          <a:xfrm>
            <a:off x="4092851" y="3543861"/>
            <a:ext cx="874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Freeform 5"/>
          <p:cNvSpPr/>
          <p:nvPr/>
        </p:nvSpPr>
        <p:spPr bwMode="auto">
          <a:xfrm rot="10800000">
            <a:off x="965017" y="2780826"/>
            <a:ext cx="2138575" cy="189537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ysClr val="window" lastClr="FFFFFF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ysClr val="window" lastClr="FFFFFF"/>
                </a:gs>
              </a:gsLst>
              <a:lin ang="2700000" scaled="1"/>
              <a:tileRect/>
            </a:gradFill>
          </a:ln>
          <a:effectLst>
            <a:outerShdw blurRad="254000" dist="114300" dir="2700000" algn="tl" rotWithShape="0">
              <a:prstClr val="black">
                <a:alpha val="32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5A9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Freeform 48"/>
          <p:cNvSpPr>
            <a:spLocks noEditPoints="1"/>
          </p:cNvSpPr>
          <p:nvPr/>
        </p:nvSpPr>
        <p:spPr bwMode="auto">
          <a:xfrm>
            <a:off x="1733949" y="3040819"/>
            <a:ext cx="600709" cy="653332"/>
          </a:xfrm>
          <a:custGeom>
            <a:avLst/>
            <a:gdLst>
              <a:gd name="T0" fmla="*/ 189 w 311"/>
              <a:gd name="T1" fmla="*/ 220 h 339"/>
              <a:gd name="T2" fmla="*/ 209 w 311"/>
              <a:gd name="T3" fmla="*/ 163 h 339"/>
              <a:gd name="T4" fmla="*/ 221 w 311"/>
              <a:gd name="T5" fmla="*/ 120 h 339"/>
              <a:gd name="T6" fmla="*/ 221 w 311"/>
              <a:gd name="T7" fmla="*/ 120 h 339"/>
              <a:gd name="T8" fmla="*/ 222 w 311"/>
              <a:gd name="T9" fmla="*/ 116 h 339"/>
              <a:gd name="T10" fmla="*/ 222 w 311"/>
              <a:gd name="T11" fmla="*/ 112 h 339"/>
              <a:gd name="T12" fmla="*/ 223 w 311"/>
              <a:gd name="T13" fmla="*/ 109 h 339"/>
              <a:gd name="T14" fmla="*/ 223 w 311"/>
              <a:gd name="T15" fmla="*/ 105 h 339"/>
              <a:gd name="T16" fmla="*/ 223 w 311"/>
              <a:gd name="T17" fmla="*/ 102 h 339"/>
              <a:gd name="T18" fmla="*/ 224 w 311"/>
              <a:gd name="T19" fmla="*/ 98 h 339"/>
              <a:gd name="T20" fmla="*/ 224 w 311"/>
              <a:gd name="T21" fmla="*/ 95 h 339"/>
              <a:gd name="T22" fmla="*/ 224 w 311"/>
              <a:gd name="T23" fmla="*/ 92 h 339"/>
              <a:gd name="T24" fmla="*/ 223 w 311"/>
              <a:gd name="T25" fmla="*/ 89 h 339"/>
              <a:gd name="T26" fmla="*/ 223 w 311"/>
              <a:gd name="T27" fmla="*/ 87 h 339"/>
              <a:gd name="T28" fmla="*/ 223 w 311"/>
              <a:gd name="T29" fmla="*/ 85 h 339"/>
              <a:gd name="T30" fmla="*/ 223 w 311"/>
              <a:gd name="T31" fmla="*/ 83 h 339"/>
              <a:gd name="T32" fmla="*/ 223 w 311"/>
              <a:gd name="T33" fmla="*/ 82 h 339"/>
              <a:gd name="T34" fmla="*/ 223 w 311"/>
              <a:gd name="T35" fmla="*/ 81 h 339"/>
              <a:gd name="T36" fmla="*/ 223 w 311"/>
              <a:gd name="T37" fmla="*/ 81 h 339"/>
              <a:gd name="T38" fmla="*/ 108 w 311"/>
              <a:gd name="T39" fmla="*/ 36 h 339"/>
              <a:gd name="T40" fmla="*/ 78 w 311"/>
              <a:gd name="T41" fmla="*/ 55 h 339"/>
              <a:gd name="T42" fmla="*/ 77 w 311"/>
              <a:gd name="T43" fmla="*/ 59 h 339"/>
              <a:gd name="T44" fmla="*/ 76 w 311"/>
              <a:gd name="T45" fmla="*/ 64 h 339"/>
              <a:gd name="T46" fmla="*/ 76 w 311"/>
              <a:gd name="T47" fmla="*/ 69 h 339"/>
              <a:gd name="T48" fmla="*/ 75 w 311"/>
              <a:gd name="T49" fmla="*/ 74 h 339"/>
              <a:gd name="T50" fmla="*/ 75 w 311"/>
              <a:gd name="T51" fmla="*/ 78 h 339"/>
              <a:gd name="T52" fmla="*/ 76 w 311"/>
              <a:gd name="T53" fmla="*/ 83 h 339"/>
              <a:gd name="T54" fmla="*/ 76 w 311"/>
              <a:gd name="T55" fmla="*/ 87 h 339"/>
              <a:gd name="T56" fmla="*/ 77 w 311"/>
              <a:gd name="T57" fmla="*/ 92 h 339"/>
              <a:gd name="T58" fmla="*/ 77 w 311"/>
              <a:gd name="T59" fmla="*/ 96 h 339"/>
              <a:gd name="T60" fmla="*/ 78 w 311"/>
              <a:gd name="T61" fmla="*/ 100 h 339"/>
              <a:gd name="T62" fmla="*/ 79 w 311"/>
              <a:gd name="T63" fmla="*/ 104 h 339"/>
              <a:gd name="T64" fmla="*/ 80 w 311"/>
              <a:gd name="T65" fmla="*/ 106 h 339"/>
              <a:gd name="T66" fmla="*/ 84 w 311"/>
              <a:gd name="T67" fmla="*/ 119 h 339"/>
              <a:gd name="T68" fmla="*/ 92 w 311"/>
              <a:gd name="T69" fmla="*/ 161 h 339"/>
              <a:gd name="T70" fmla="*/ 104 w 311"/>
              <a:gd name="T71" fmla="*/ 238 h 339"/>
              <a:gd name="T72" fmla="*/ 0 w 311"/>
              <a:gd name="T73" fmla="*/ 339 h 339"/>
              <a:gd name="T74" fmla="*/ 148 w 311"/>
              <a:gd name="T75" fmla="*/ 271 h 339"/>
              <a:gd name="T76" fmla="*/ 146 w 311"/>
              <a:gd name="T77" fmla="*/ 249 h 339"/>
              <a:gd name="T78" fmla="*/ 175 w 311"/>
              <a:gd name="T79" fmla="*/ 258 h 339"/>
              <a:gd name="T80" fmla="*/ 174 w 311"/>
              <a:gd name="T81" fmla="*/ 339 h 339"/>
              <a:gd name="T82" fmla="*/ 216 w 311"/>
              <a:gd name="T83" fmla="*/ 244 h 339"/>
              <a:gd name="T84" fmla="*/ 81 w 311"/>
              <a:gd name="T85" fmla="*/ 139 h 339"/>
              <a:gd name="T86" fmla="*/ 93 w 311"/>
              <a:gd name="T87" fmla="*/ 136 h 339"/>
              <a:gd name="T88" fmla="*/ 105 w 311"/>
              <a:gd name="T89" fmla="*/ 72 h 339"/>
              <a:gd name="T90" fmla="*/ 211 w 311"/>
              <a:gd name="T91" fmla="*/ 131 h 339"/>
              <a:gd name="T92" fmla="*/ 222 w 311"/>
              <a:gd name="T93" fmla="*/ 130 h 339"/>
              <a:gd name="T94" fmla="*/ 183 w 311"/>
              <a:gd name="T95" fmla="*/ 201 h 339"/>
              <a:gd name="T96" fmla="*/ 96 w 311"/>
              <a:gd name="T97" fmla="*/ 158 h 339"/>
              <a:gd name="T98" fmla="*/ 166 w 311"/>
              <a:gd name="T99" fmla="*/ 245 h 339"/>
              <a:gd name="T100" fmla="*/ 117 w 311"/>
              <a:gd name="T101" fmla="*/ 225 h 339"/>
              <a:gd name="T102" fmla="*/ 152 w 311"/>
              <a:gd name="T103" fmla="*/ 220 h 339"/>
              <a:gd name="T104" fmla="*/ 185 w 311"/>
              <a:gd name="T105" fmla="*/ 222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11" h="339">
                <a:moveTo>
                  <a:pt x="216" y="244"/>
                </a:moveTo>
                <a:cubicBezTo>
                  <a:pt x="194" y="236"/>
                  <a:pt x="189" y="220"/>
                  <a:pt x="189" y="220"/>
                </a:cubicBezTo>
                <a:cubicBezTo>
                  <a:pt x="189" y="202"/>
                  <a:pt x="189" y="202"/>
                  <a:pt x="189" y="202"/>
                </a:cubicBezTo>
                <a:cubicBezTo>
                  <a:pt x="205" y="182"/>
                  <a:pt x="209" y="163"/>
                  <a:pt x="209" y="163"/>
                </a:cubicBezTo>
                <a:cubicBezTo>
                  <a:pt x="212" y="160"/>
                  <a:pt x="218" y="154"/>
                  <a:pt x="218" y="154"/>
                </a:cubicBezTo>
                <a:cubicBezTo>
                  <a:pt x="229" y="137"/>
                  <a:pt x="225" y="116"/>
                  <a:pt x="221" y="120"/>
                </a:cubicBezTo>
                <a:cubicBezTo>
                  <a:pt x="221" y="120"/>
                  <a:pt x="221" y="121"/>
                  <a:pt x="220" y="122"/>
                </a:cubicBezTo>
                <a:cubicBezTo>
                  <a:pt x="220" y="121"/>
                  <a:pt x="221" y="121"/>
                  <a:pt x="221" y="120"/>
                </a:cubicBezTo>
                <a:cubicBezTo>
                  <a:pt x="221" y="120"/>
                  <a:pt x="221" y="119"/>
                  <a:pt x="221" y="119"/>
                </a:cubicBezTo>
                <a:cubicBezTo>
                  <a:pt x="221" y="118"/>
                  <a:pt x="221" y="117"/>
                  <a:pt x="222" y="116"/>
                </a:cubicBezTo>
                <a:cubicBezTo>
                  <a:pt x="222" y="116"/>
                  <a:pt x="222" y="116"/>
                  <a:pt x="222" y="115"/>
                </a:cubicBezTo>
                <a:cubicBezTo>
                  <a:pt x="222" y="114"/>
                  <a:pt x="222" y="113"/>
                  <a:pt x="222" y="112"/>
                </a:cubicBezTo>
                <a:cubicBezTo>
                  <a:pt x="222" y="112"/>
                  <a:pt x="222" y="112"/>
                  <a:pt x="222" y="111"/>
                </a:cubicBezTo>
                <a:cubicBezTo>
                  <a:pt x="223" y="110"/>
                  <a:pt x="223" y="110"/>
                  <a:pt x="223" y="109"/>
                </a:cubicBezTo>
                <a:cubicBezTo>
                  <a:pt x="223" y="108"/>
                  <a:pt x="223" y="108"/>
                  <a:pt x="223" y="108"/>
                </a:cubicBezTo>
                <a:cubicBezTo>
                  <a:pt x="223" y="107"/>
                  <a:pt x="223" y="106"/>
                  <a:pt x="223" y="105"/>
                </a:cubicBezTo>
                <a:cubicBezTo>
                  <a:pt x="223" y="105"/>
                  <a:pt x="223" y="105"/>
                  <a:pt x="223" y="104"/>
                </a:cubicBezTo>
                <a:cubicBezTo>
                  <a:pt x="223" y="103"/>
                  <a:pt x="223" y="103"/>
                  <a:pt x="223" y="102"/>
                </a:cubicBezTo>
                <a:cubicBezTo>
                  <a:pt x="223" y="101"/>
                  <a:pt x="223" y="101"/>
                  <a:pt x="224" y="101"/>
                </a:cubicBezTo>
                <a:cubicBezTo>
                  <a:pt x="224" y="100"/>
                  <a:pt x="224" y="99"/>
                  <a:pt x="224" y="98"/>
                </a:cubicBezTo>
                <a:cubicBezTo>
                  <a:pt x="224" y="98"/>
                  <a:pt x="224" y="98"/>
                  <a:pt x="224" y="98"/>
                </a:cubicBezTo>
                <a:cubicBezTo>
                  <a:pt x="224" y="97"/>
                  <a:pt x="224" y="96"/>
                  <a:pt x="224" y="95"/>
                </a:cubicBezTo>
                <a:cubicBezTo>
                  <a:pt x="224" y="95"/>
                  <a:pt x="224" y="95"/>
                  <a:pt x="224" y="94"/>
                </a:cubicBezTo>
                <a:cubicBezTo>
                  <a:pt x="224" y="94"/>
                  <a:pt x="224" y="93"/>
                  <a:pt x="224" y="92"/>
                </a:cubicBezTo>
                <a:cubicBezTo>
                  <a:pt x="224" y="92"/>
                  <a:pt x="224" y="92"/>
                  <a:pt x="224" y="91"/>
                </a:cubicBezTo>
                <a:cubicBezTo>
                  <a:pt x="224" y="91"/>
                  <a:pt x="224" y="90"/>
                  <a:pt x="223" y="89"/>
                </a:cubicBezTo>
                <a:cubicBezTo>
                  <a:pt x="223" y="89"/>
                  <a:pt x="223" y="89"/>
                  <a:pt x="223" y="89"/>
                </a:cubicBezTo>
                <a:cubicBezTo>
                  <a:pt x="223" y="88"/>
                  <a:pt x="223" y="88"/>
                  <a:pt x="223" y="87"/>
                </a:cubicBezTo>
                <a:cubicBezTo>
                  <a:pt x="223" y="87"/>
                  <a:pt x="223" y="87"/>
                  <a:pt x="223" y="87"/>
                </a:cubicBezTo>
                <a:cubicBezTo>
                  <a:pt x="223" y="86"/>
                  <a:pt x="223" y="86"/>
                  <a:pt x="223" y="85"/>
                </a:cubicBezTo>
                <a:cubicBezTo>
                  <a:pt x="223" y="85"/>
                  <a:pt x="223" y="85"/>
                  <a:pt x="223" y="85"/>
                </a:cubicBezTo>
                <a:cubicBezTo>
                  <a:pt x="223" y="84"/>
                  <a:pt x="223" y="84"/>
                  <a:pt x="223" y="83"/>
                </a:cubicBezTo>
                <a:cubicBezTo>
                  <a:pt x="223" y="83"/>
                  <a:pt x="223" y="83"/>
                  <a:pt x="223" y="83"/>
                </a:cubicBezTo>
                <a:cubicBezTo>
                  <a:pt x="223" y="83"/>
                  <a:pt x="223" y="82"/>
                  <a:pt x="223" y="82"/>
                </a:cubicBezTo>
                <a:cubicBezTo>
                  <a:pt x="223" y="82"/>
                  <a:pt x="223" y="82"/>
                  <a:pt x="223" y="82"/>
                </a:cubicBezTo>
                <a:cubicBezTo>
                  <a:pt x="223" y="82"/>
                  <a:pt x="223" y="81"/>
                  <a:pt x="223" y="81"/>
                </a:cubicBezTo>
                <a:cubicBezTo>
                  <a:pt x="223" y="81"/>
                  <a:pt x="223" y="81"/>
                  <a:pt x="223" y="81"/>
                </a:cubicBezTo>
                <a:cubicBezTo>
                  <a:pt x="223" y="81"/>
                  <a:pt x="223" y="81"/>
                  <a:pt x="223" y="81"/>
                </a:cubicBezTo>
                <a:cubicBezTo>
                  <a:pt x="221" y="33"/>
                  <a:pt x="182" y="21"/>
                  <a:pt x="182" y="21"/>
                </a:cubicBezTo>
                <a:cubicBezTo>
                  <a:pt x="134" y="0"/>
                  <a:pt x="108" y="36"/>
                  <a:pt x="108" y="36"/>
                </a:cubicBezTo>
                <a:cubicBezTo>
                  <a:pt x="89" y="27"/>
                  <a:pt x="79" y="51"/>
                  <a:pt x="79" y="51"/>
                </a:cubicBezTo>
                <a:cubicBezTo>
                  <a:pt x="79" y="52"/>
                  <a:pt x="78" y="54"/>
                  <a:pt x="78" y="55"/>
                </a:cubicBezTo>
                <a:cubicBezTo>
                  <a:pt x="78" y="55"/>
                  <a:pt x="78" y="56"/>
                  <a:pt x="78" y="56"/>
                </a:cubicBezTo>
                <a:cubicBezTo>
                  <a:pt x="78" y="57"/>
                  <a:pt x="77" y="58"/>
                  <a:pt x="77" y="59"/>
                </a:cubicBezTo>
                <a:cubicBezTo>
                  <a:pt x="77" y="60"/>
                  <a:pt x="77" y="60"/>
                  <a:pt x="77" y="61"/>
                </a:cubicBezTo>
                <a:cubicBezTo>
                  <a:pt x="77" y="62"/>
                  <a:pt x="76" y="63"/>
                  <a:pt x="76" y="64"/>
                </a:cubicBezTo>
                <a:cubicBezTo>
                  <a:pt x="76" y="65"/>
                  <a:pt x="76" y="65"/>
                  <a:pt x="76" y="65"/>
                </a:cubicBezTo>
                <a:cubicBezTo>
                  <a:pt x="76" y="66"/>
                  <a:pt x="76" y="68"/>
                  <a:pt x="76" y="69"/>
                </a:cubicBezTo>
                <a:cubicBezTo>
                  <a:pt x="76" y="70"/>
                  <a:pt x="76" y="70"/>
                  <a:pt x="76" y="71"/>
                </a:cubicBezTo>
                <a:cubicBezTo>
                  <a:pt x="76" y="72"/>
                  <a:pt x="75" y="73"/>
                  <a:pt x="75" y="74"/>
                </a:cubicBezTo>
                <a:cubicBezTo>
                  <a:pt x="75" y="74"/>
                  <a:pt x="75" y="75"/>
                  <a:pt x="75" y="75"/>
                </a:cubicBezTo>
                <a:cubicBezTo>
                  <a:pt x="75" y="76"/>
                  <a:pt x="75" y="77"/>
                  <a:pt x="75" y="78"/>
                </a:cubicBezTo>
                <a:cubicBezTo>
                  <a:pt x="75" y="79"/>
                  <a:pt x="75" y="79"/>
                  <a:pt x="75" y="79"/>
                </a:cubicBezTo>
                <a:cubicBezTo>
                  <a:pt x="75" y="81"/>
                  <a:pt x="76" y="82"/>
                  <a:pt x="76" y="83"/>
                </a:cubicBezTo>
                <a:cubicBezTo>
                  <a:pt x="76" y="84"/>
                  <a:pt x="76" y="84"/>
                  <a:pt x="76" y="84"/>
                </a:cubicBezTo>
                <a:cubicBezTo>
                  <a:pt x="76" y="85"/>
                  <a:pt x="76" y="86"/>
                  <a:pt x="76" y="87"/>
                </a:cubicBezTo>
                <a:cubicBezTo>
                  <a:pt x="76" y="88"/>
                  <a:pt x="76" y="88"/>
                  <a:pt x="76" y="89"/>
                </a:cubicBezTo>
                <a:cubicBezTo>
                  <a:pt x="76" y="90"/>
                  <a:pt x="76" y="91"/>
                  <a:pt x="77" y="92"/>
                </a:cubicBezTo>
                <a:cubicBezTo>
                  <a:pt x="77" y="92"/>
                  <a:pt x="77" y="92"/>
                  <a:pt x="77" y="93"/>
                </a:cubicBezTo>
                <a:cubicBezTo>
                  <a:pt x="77" y="94"/>
                  <a:pt x="77" y="95"/>
                  <a:pt x="77" y="96"/>
                </a:cubicBezTo>
                <a:cubicBezTo>
                  <a:pt x="77" y="97"/>
                  <a:pt x="77" y="97"/>
                  <a:pt x="77" y="97"/>
                </a:cubicBezTo>
                <a:cubicBezTo>
                  <a:pt x="78" y="98"/>
                  <a:pt x="78" y="99"/>
                  <a:pt x="78" y="100"/>
                </a:cubicBezTo>
                <a:cubicBezTo>
                  <a:pt x="78" y="101"/>
                  <a:pt x="78" y="101"/>
                  <a:pt x="78" y="101"/>
                </a:cubicBezTo>
                <a:cubicBezTo>
                  <a:pt x="79" y="102"/>
                  <a:pt x="79" y="103"/>
                  <a:pt x="79" y="104"/>
                </a:cubicBezTo>
                <a:cubicBezTo>
                  <a:pt x="79" y="104"/>
                  <a:pt x="79" y="105"/>
                  <a:pt x="79" y="105"/>
                </a:cubicBezTo>
                <a:cubicBezTo>
                  <a:pt x="79" y="105"/>
                  <a:pt x="80" y="105"/>
                  <a:pt x="80" y="106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81" y="111"/>
                  <a:pt x="83" y="115"/>
                  <a:pt x="84" y="119"/>
                </a:cubicBezTo>
                <a:cubicBezTo>
                  <a:pt x="77" y="115"/>
                  <a:pt x="76" y="123"/>
                  <a:pt x="76" y="123"/>
                </a:cubicBezTo>
                <a:cubicBezTo>
                  <a:pt x="76" y="152"/>
                  <a:pt x="92" y="161"/>
                  <a:pt x="92" y="161"/>
                </a:cubicBezTo>
                <a:cubicBezTo>
                  <a:pt x="95" y="180"/>
                  <a:pt x="114" y="200"/>
                  <a:pt x="114" y="200"/>
                </a:cubicBezTo>
                <a:cubicBezTo>
                  <a:pt x="121" y="227"/>
                  <a:pt x="104" y="238"/>
                  <a:pt x="104" y="238"/>
                </a:cubicBezTo>
                <a:cubicBezTo>
                  <a:pt x="75" y="249"/>
                  <a:pt x="75" y="249"/>
                  <a:pt x="75" y="249"/>
                </a:cubicBezTo>
                <a:cubicBezTo>
                  <a:pt x="0" y="273"/>
                  <a:pt x="0" y="339"/>
                  <a:pt x="0" y="339"/>
                </a:cubicBezTo>
                <a:cubicBezTo>
                  <a:pt x="137" y="339"/>
                  <a:pt x="137" y="339"/>
                  <a:pt x="137" y="339"/>
                </a:cubicBezTo>
                <a:cubicBezTo>
                  <a:pt x="148" y="271"/>
                  <a:pt x="148" y="271"/>
                  <a:pt x="148" y="271"/>
                </a:cubicBezTo>
                <a:cubicBezTo>
                  <a:pt x="136" y="258"/>
                  <a:pt x="136" y="258"/>
                  <a:pt x="136" y="258"/>
                </a:cubicBezTo>
                <a:cubicBezTo>
                  <a:pt x="146" y="249"/>
                  <a:pt x="146" y="249"/>
                  <a:pt x="146" y="249"/>
                </a:cubicBezTo>
                <a:cubicBezTo>
                  <a:pt x="166" y="249"/>
                  <a:pt x="166" y="249"/>
                  <a:pt x="166" y="249"/>
                </a:cubicBezTo>
                <a:cubicBezTo>
                  <a:pt x="175" y="258"/>
                  <a:pt x="175" y="258"/>
                  <a:pt x="175" y="258"/>
                </a:cubicBezTo>
                <a:cubicBezTo>
                  <a:pt x="164" y="271"/>
                  <a:pt x="164" y="271"/>
                  <a:pt x="164" y="271"/>
                </a:cubicBezTo>
                <a:cubicBezTo>
                  <a:pt x="174" y="339"/>
                  <a:pt x="174" y="339"/>
                  <a:pt x="174" y="339"/>
                </a:cubicBezTo>
                <a:cubicBezTo>
                  <a:pt x="311" y="339"/>
                  <a:pt x="311" y="339"/>
                  <a:pt x="311" y="339"/>
                </a:cubicBezTo>
                <a:cubicBezTo>
                  <a:pt x="307" y="274"/>
                  <a:pt x="238" y="252"/>
                  <a:pt x="216" y="244"/>
                </a:cubicBezTo>
                <a:close/>
                <a:moveTo>
                  <a:pt x="96" y="158"/>
                </a:moveTo>
                <a:cubicBezTo>
                  <a:pt x="94" y="157"/>
                  <a:pt x="86" y="153"/>
                  <a:pt x="81" y="139"/>
                </a:cubicBezTo>
                <a:cubicBezTo>
                  <a:pt x="81" y="139"/>
                  <a:pt x="77" y="124"/>
                  <a:pt x="81" y="123"/>
                </a:cubicBezTo>
                <a:cubicBezTo>
                  <a:pt x="81" y="123"/>
                  <a:pt x="86" y="119"/>
                  <a:pt x="93" y="136"/>
                </a:cubicBezTo>
                <a:cubicBezTo>
                  <a:pt x="94" y="139"/>
                  <a:pt x="96" y="142"/>
                  <a:pt x="97" y="143"/>
                </a:cubicBezTo>
                <a:cubicBezTo>
                  <a:pt x="97" y="143"/>
                  <a:pt x="82" y="98"/>
                  <a:pt x="105" y="72"/>
                </a:cubicBezTo>
                <a:cubicBezTo>
                  <a:pt x="105" y="72"/>
                  <a:pt x="155" y="137"/>
                  <a:pt x="211" y="104"/>
                </a:cubicBezTo>
                <a:cubicBezTo>
                  <a:pt x="211" y="131"/>
                  <a:pt x="211" y="131"/>
                  <a:pt x="211" y="131"/>
                </a:cubicBezTo>
                <a:cubicBezTo>
                  <a:pt x="211" y="138"/>
                  <a:pt x="211" y="143"/>
                  <a:pt x="215" y="136"/>
                </a:cubicBezTo>
                <a:cubicBezTo>
                  <a:pt x="222" y="120"/>
                  <a:pt x="222" y="130"/>
                  <a:pt x="222" y="130"/>
                </a:cubicBezTo>
                <a:cubicBezTo>
                  <a:pt x="220" y="148"/>
                  <a:pt x="212" y="156"/>
                  <a:pt x="206" y="161"/>
                </a:cubicBezTo>
                <a:cubicBezTo>
                  <a:pt x="201" y="176"/>
                  <a:pt x="193" y="190"/>
                  <a:pt x="183" y="201"/>
                </a:cubicBezTo>
                <a:cubicBezTo>
                  <a:pt x="152" y="236"/>
                  <a:pt x="121" y="201"/>
                  <a:pt x="121" y="201"/>
                </a:cubicBezTo>
                <a:cubicBezTo>
                  <a:pt x="109" y="191"/>
                  <a:pt x="101" y="175"/>
                  <a:pt x="96" y="158"/>
                </a:cubicBezTo>
                <a:close/>
                <a:moveTo>
                  <a:pt x="185" y="222"/>
                </a:moveTo>
                <a:cubicBezTo>
                  <a:pt x="166" y="245"/>
                  <a:pt x="166" y="245"/>
                  <a:pt x="166" y="245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17" y="225"/>
                  <a:pt x="117" y="225"/>
                  <a:pt x="117" y="225"/>
                </a:cubicBezTo>
                <a:cubicBezTo>
                  <a:pt x="117" y="225"/>
                  <a:pt x="119" y="216"/>
                  <a:pt x="119" y="204"/>
                </a:cubicBezTo>
                <a:cubicBezTo>
                  <a:pt x="119" y="204"/>
                  <a:pt x="132" y="221"/>
                  <a:pt x="152" y="220"/>
                </a:cubicBezTo>
                <a:cubicBezTo>
                  <a:pt x="152" y="220"/>
                  <a:pt x="171" y="222"/>
                  <a:pt x="185" y="204"/>
                </a:cubicBezTo>
                <a:lnTo>
                  <a:pt x="185" y="222"/>
                </a:lnTo>
                <a:close/>
              </a:path>
            </a:pathLst>
          </a:custGeom>
          <a:solidFill>
            <a:srgbClr val="A7A9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5A9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61727" y="353085"/>
            <a:ext cx="81481" cy="579422"/>
          </a:xfrm>
          <a:prstGeom prst="rect">
            <a:avLst/>
          </a:prstGeom>
          <a:solidFill>
            <a:srgbClr val="C8161D"/>
          </a:solidFill>
          <a:ln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543208" y="435527"/>
            <a:ext cx="31710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30D23"/>
                </a:solidFill>
                <a:cs typeface="+mn-ea"/>
                <a:sym typeface="+mn-lt"/>
              </a:rPr>
              <a:t> 取得的经验成绩</a:t>
            </a:r>
          </a:p>
        </p:txBody>
      </p:sp>
      <p:sp>
        <p:nvSpPr>
          <p:cNvPr id="44" name="矩形 43"/>
          <p:cNvSpPr/>
          <p:nvPr/>
        </p:nvSpPr>
        <p:spPr>
          <a:xfrm>
            <a:off x="1223589" y="372851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3765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 dirty="0">
                <a:solidFill>
                  <a:srgbClr val="C8161D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经验成绩</a:t>
            </a:r>
          </a:p>
        </p:txBody>
      </p:sp>
      <p:sp>
        <p:nvSpPr>
          <p:cNvPr id="45" name="Text Placeholder 2"/>
          <p:cNvSpPr txBox="1"/>
          <p:nvPr/>
        </p:nvSpPr>
        <p:spPr>
          <a:xfrm>
            <a:off x="5339773" y="2611500"/>
            <a:ext cx="4611398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6" name="文本框 36"/>
          <p:cNvSpPr txBox="1"/>
          <p:nvPr/>
        </p:nvSpPr>
        <p:spPr>
          <a:xfrm>
            <a:off x="5227374" y="2234955"/>
            <a:ext cx="48503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取得的经验成绩</a:t>
            </a:r>
          </a:p>
        </p:txBody>
      </p:sp>
      <p:sp>
        <p:nvSpPr>
          <p:cNvPr id="47" name="Text Placeholder 2"/>
          <p:cNvSpPr txBox="1"/>
          <p:nvPr/>
        </p:nvSpPr>
        <p:spPr>
          <a:xfrm>
            <a:off x="4576483" y="1479289"/>
            <a:ext cx="4611398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8" name="文本框 36"/>
          <p:cNvSpPr txBox="1"/>
          <p:nvPr/>
        </p:nvSpPr>
        <p:spPr>
          <a:xfrm>
            <a:off x="4464084" y="1102744"/>
            <a:ext cx="48503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取得的经验成绩</a:t>
            </a:r>
          </a:p>
        </p:txBody>
      </p:sp>
      <p:sp>
        <p:nvSpPr>
          <p:cNvPr id="49" name="Text Placeholder 2"/>
          <p:cNvSpPr txBox="1"/>
          <p:nvPr/>
        </p:nvSpPr>
        <p:spPr>
          <a:xfrm>
            <a:off x="5704710" y="3660817"/>
            <a:ext cx="4611398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0" name="文本框 36"/>
          <p:cNvSpPr txBox="1"/>
          <p:nvPr/>
        </p:nvSpPr>
        <p:spPr>
          <a:xfrm>
            <a:off x="5592311" y="3284272"/>
            <a:ext cx="48503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取得的经验成绩</a:t>
            </a:r>
          </a:p>
        </p:txBody>
      </p:sp>
      <p:sp>
        <p:nvSpPr>
          <p:cNvPr id="51" name="Text Placeholder 2"/>
          <p:cNvSpPr txBox="1"/>
          <p:nvPr/>
        </p:nvSpPr>
        <p:spPr>
          <a:xfrm>
            <a:off x="5322869" y="4843075"/>
            <a:ext cx="4611398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2" name="文本框 36"/>
          <p:cNvSpPr txBox="1"/>
          <p:nvPr/>
        </p:nvSpPr>
        <p:spPr>
          <a:xfrm>
            <a:off x="5210470" y="4466530"/>
            <a:ext cx="48503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取得的经验成绩</a:t>
            </a:r>
          </a:p>
        </p:txBody>
      </p:sp>
      <p:sp>
        <p:nvSpPr>
          <p:cNvPr id="53" name="Text Placeholder 2"/>
          <p:cNvSpPr txBox="1"/>
          <p:nvPr/>
        </p:nvSpPr>
        <p:spPr>
          <a:xfrm>
            <a:off x="4234176" y="5981948"/>
            <a:ext cx="4611398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4" name="文本框 36"/>
          <p:cNvSpPr txBox="1"/>
          <p:nvPr/>
        </p:nvSpPr>
        <p:spPr>
          <a:xfrm>
            <a:off x="4121777" y="5605403"/>
            <a:ext cx="48503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取得的经验成绩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70000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bldLvl="0" animBg="1"/>
          <p:bldP spid="39" grpId="0" bldLvl="0" animBg="1"/>
          <p:bldP spid="40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bldLvl="0" animBg="1"/>
          <p:bldP spid="39" grpId="0" bldLvl="0" animBg="1"/>
          <p:bldP spid="40" grpId="0" bldLvl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81785" y="2075572"/>
            <a:ext cx="3460748" cy="3460748"/>
            <a:chOff x="4179570" y="1588770"/>
            <a:chExt cx="2735580" cy="2735580"/>
          </a:xfrm>
        </p:grpSpPr>
        <p:sp>
          <p:nvSpPr>
            <p:cNvPr id="3" name="椭圆 2"/>
            <p:cNvSpPr/>
            <p:nvPr/>
          </p:nvSpPr>
          <p:spPr>
            <a:xfrm>
              <a:off x="4179570" y="1588770"/>
              <a:ext cx="2735580" cy="273558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99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152400" dist="76200" dir="13500000">
                <a:prstClr val="black">
                  <a:alpha val="3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368226" y="1777427"/>
              <a:ext cx="2358266" cy="235826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428769" y="1495355"/>
            <a:ext cx="1166781" cy="1166781"/>
            <a:chOff x="5512610" y="1118409"/>
            <a:chExt cx="1166781" cy="1166781"/>
          </a:xfrm>
        </p:grpSpPr>
        <p:sp>
          <p:nvSpPr>
            <p:cNvPr id="6" name="椭圆 5"/>
            <p:cNvSpPr/>
            <p:nvPr/>
          </p:nvSpPr>
          <p:spPr>
            <a:xfrm>
              <a:off x="5512610" y="1118409"/>
              <a:ext cx="1166781" cy="1166781"/>
            </a:xfrm>
            <a:prstGeom prst="ellipse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70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5645696" y="1251495"/>
              <a:ext cx="900609" cy="900609"/>
            </a:xfrm>
            <a:prstGeom prst="ellipse">
              <a:avLst/>
            </a:prstGeom>
            <a:solidFill>
              <a:srgbClr val="C8161D"/>
            </a:solidFill>
            <a:ln w="1587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762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8" name="Group 4"/>
            <p:cNvGrpSpPr>
              <a:grpSpLocks noChangeAspect="1"/>
            </p:cNvGrpSpPr>
            <p:nvPr/>
          </p:nvGrpSpPr>
          <p:grpSpPr bwMode="auto">
            <a:xfrm>
              <a:off x="5952367" y="1530305"/>
              <a:ext cx="287266" cy="336642"/>
              <a:chOff x="1776" y="1776"/>
              <a:chExt cx="64" cy="75"/>
            </a:xfrm>
            <a:solidFill>
              <a:schemeClr val="bg1"/>
            </a:solidFill>
            <a:effectLst/>
          </p:grpSpPr>
          <p:sp>
            <p:nvSpPr>
              <p:cNvPr id="9" name="Freeform 5"/>
              <p:cNvSpPr/>
              <p:nvPr/>
            </p:nvSpPr>
            <p:spPr bwMode="auto">
              <a:xfrm>
                <a:off x="1795" y="1779"/>
                <a:ext cx="29" cy="26"/>
              </a:xfrm>
              <a:custGeom>
                <a:avLst/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Freeform 6"/>
              <p:cNvSpPr/>
              <p:nvPr/>
            </p:nvSpPr>
            <p:spPr bwMode="auto">
              <a:xfrm>
                <a:off x="1776" y="1810"/>
                <a:ext cx="64" cy="41"/>
              </a:xfrm>
              <a:custGeom>
                <a:avLst/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Freeform 7"/>
              <p:cNvSpPr/>
              <p:nvPr/>
            </p:nvSpPr>
            <p:spPr bwMode="auto">
              <a:xfrm>
                <a:off x="1795" y="1776"/>
                <a:ext cx="29" cy="26"/>
              </a:xfrm>
              <a:custGeom>
                <a:avLst/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8"/>
              <p:cNvSpPr/>
              <p:nvPr/>
            </p:nvSpPr>
            <p:spPr bwMode="auto">
              <a:xfrm>
                <a:off x="1776" y="1807"/>
                <a:ext cx="64" cy="42"/>
              </a:xfrm>
              <a:custGeom>
                <a:avLst/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3714269" y="3209855"/>
            <a:ext cx="1166781" cy="1166781"/>
            <a:chOff x="3798110" y="2832909"/>
            <a:chExt cx="1166781" cy="1166781"/>
          </a:xfrm>
        </p:grpSpPr>
        <p:sp>
          <p:nvSpPr>
            <p:cNvPr id="14" name="椭圆 13"/>
            <p:cNvSpPr/>
            <p:nvPr/>
          </p:nvSpPr>
          <p:spPr>
            <a:xfrm>
              <a:off x="3798110" y="2832909"/>
              <a:ext cx="1166781" cy="1166781"/>
            </a:xfrm>
            <a:prstGeom prst="ellipse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70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31196" y="2965995"/>
              <a:ext cx="900609" cy="900609"/>
            </a:xfrm>
            <a:prstGeom prst="ellipse">
              <a:avLst/>
            </a:prstGeom>
            <a:solidFill>
              <a:srgbClr val="C8161D"/>
            </a:solidFill>
            <a:ln w="1587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762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6" name="Group 13"/>
            <p:cNvGrpSpPr>
              <a:grpSpLocks noChangeAspect="1"/>
            </p:cNvGrpSpPr>
            <p:nvPr/>
          </p:nvGrpSpPr>
          <p:grpSpPr bwMode="auto">
            <a:xfrm>
              <a:off x="4206344" y="3251776"/>
              <a:ext cx="350311" cy="354447"/>
              <a:chOff x="2426" y="2781"/>
              <a:chExt cx="593" cy="600"/>
            </a:xfrm>
            <a:solidFill>
              <a:schemeClr val="bg1"/>
            </a:solidFill>
            <a:effectLst/>
          </p:grpSpPr>
          <p:sp>
            <p:nvSpPr>
              <p:cNvPr id="17" name="Freeform 14"/>
              <p:cNvSpPr/>
              <p:nvPr/>
            </p:nvSpPr>
            <p:spPr bwMode="auto">
              <a:xfrm>
                <a:off x="2442" y="2805"/>
                <a:ext cx="577" cy="576"/>
              </a:xfrm>
              <a:custGeom>
                <a:avLst/>
                <a:gdLst>
                  <a:gd name="T0" fmla="*/ 0 w 241"/>
                  <a:gd name="T1" fmla="*/ 115 h 241"/>
                  <a:gd name="T2" fmla="*/ 0 w 241"/>
                  <a:gd name="T3" fmla="*/ 121 h 241"/>
                  <a:gd name="T4" fmla="*/ 121 w 241"/>
                  <a:gd name="T5" fmla="*/ 241 h 241"/>
                  <a:gd name="T6" fmla="*/ 241 w 241"/>
                  <a:gd name="T7" fmla="*/ 121 h 241"/>
                  <a:gd name="T8" fmla="*/ 121 w 241"/>
                  <a:gd name="T9" fmla="*/ 0 h 241"/>
                  <a:gd name="T10" fmla="*/ 121 w 241"/>
                  <a:gd name="T11" fmla="*/ 115 h 241"/>
                  <a:gd name="T12" fmla="*/ 0 w 241"/>
                  <a:gd name="T13" fmla="*/ 11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41">
                    <a:moveTo>
                      <a:pt x="0" y="115"/>
                    </a:moveTo>
                    <a:cubicBezTo>
                      <a:pt x="0" y="117"/>
                      <a:pt x="0" y="119"/>
                      <a:pt x="0" y="121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87" y="241"/>
                      <a:pt x="241" y="187"/>
                      <a:pt x="241" y="121"/>
                    </a:cubicBezTo>
                    <a:cubicBezTo>
                      <a:pt x="241" y="54"/>
                      <a:pt x="187" y="0"/>
                      <a:pt x="121" y="0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0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Freeform 15"/>
              <p:cNvSpPr>
                <a:spLocks noEditPoints="1"/>
              </p:cNvSpPr>
              <p:nvPr/>
            </p:nvSpPr>
            <p:spPr bwMode="auto">
              <a:xfrm>
                <a:off x="2426" y="2781"/>
                <a:ext cx="275" cy="273"/>
              </a:xfrm>
              <a:custGeom>
                <a:avLst/>
                <a:gdLst>
                  <a:gd name="T0" fmla="*/ 0 w 115"/>
                  <a:gd name="T1" fmla="*/ 114 h 114"/>
                  <a:gd name="T2" fmla="*/ 115 w 115"/>
                  <a:gd name="T3" fmla="*/ 114 h 114"/>
                  <a:gd name="T4" fmla="*/ 115 w 115"/>
                  <a:gd name="T5" fmla="*/ 0 h 114"/>
                  <a:gd name="T6" fmla="*/ 0 w 115"/>
                  <a:gd name="T7" fmla="*/ 114 h 114"/>
                  <a:gd name="T8" fmla="*/ 15 w 115"/>
                  <a:gd name="T9" fmla="*/ 104 h 114"/>
                  <a:gd name="T10" fmla="*/ 104 w 115"/>
                  <a:gd name="T11" fmla="*/ 14 h 114"/>
                  <a:gd name="T12" fmla="*/ 104 w 115"/>
                  <a:gd name="T13" fmla="*/ 104 h 114"/>
                  <a:gd name="T14" fmla="*/ 15 w 115"/>
                  <a:gd name="T1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14">
                    <a:moveTo>
                      <a:pt x="0" y="114"/>
                    </a:moveTo>
                    <a:cubicBezTo>
                      <a:pt x="115" y="114"/>
                      <a:pt x="115" y="114"/>
                      <a:pt x="115" y="114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1" y="0"/>
                      <a:pt x="0" y="51"/>
                      <a:pt x="0" y="114"/>
                    </a:cubicBezTo>
                    <a:close/>
                    <a:moveTo>
                      <a:pt x="15" y="104"/>
                    </a:moveTo>
                    <a:cubicBezTo>
                      <a:pt x="15" y="54"/>
                      <a:pt x="55" y="14"/>
                      <a:pt x="104" y="1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5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5428769" y="4924356"/>
            <a:ext cx="1166781" cy="1166781"/>
            <a:chOff x="5512610" y="4547410"/>
            <a:chExt cx="1166781" cy="1166781"/>
          </a:xfrm>
        </p:grpSpPr>
        <p:sp>
          <p:nvSpPr>
            <p:cNvPr id="20" name="椭圆 19"/>
            <p:cNvSpPr/>
            <p:nvPr/>
          </p:nvSpPr>
          <p:spPr>
            <a:xfrm>
              <a:off x="5512610" y="4547410"/>
              <a:ext cx="1166781" cy="1166781"/>
            </a:xfrm>
            <a:prstGeom prst="ellipse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70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5645696" y="4680496"/>
              <a:ext cx="900609" cy="900609"/>
            </a:xfrm>
            <a:prstGeom prst="ellipse">
              <a:avLst/>
            </a:prstGeom>
            <a:solidFill>
              <a:srgbClr val="C8161D"/>
            </a:solidFill>
            <a:ln w="1587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762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5930425" y="4950620"/>
              <a:ext cx="331151" cy="360360"/>
              <a:chOff x="4873620" y="1965325"/>
              <a:chExt cx="269882" cy="293688"/>
            </a:xfrm>
            <a:solidFill>
              <a:schemeClr val="bg1"/>
            </a:solidFill>
            <a:effectLst/>
          </p:grpSpPr>
          <p:sp>
            <p:nvSpPr>
              <p:cNvPr id="23" name="Freeform 502"/>
              <p:cNvSpPr/>
              <p:nvPr/>
            </p:nvSpPr>
            <p:spPr bwMode="auto">
              <a:xfrm>
                <a:off x="4873620" y="2127250"/>
                <a:ext cx="112713" cy="131763"/>
              </a:xfrm>
              <a:custGeom>
                <a:avLst/>
                <a:gdLst>
                  <a:gd name="T0" fmla="*/ 2 w 30"/>
                  <a:gd name="T1" fmla="*/ 0 h 35"/>
                  <a:gd name="T2" fmla="*/ 28 w 30"/>
                  <a:gd name="T3" fmla="*/ 0 h 35"/>
                  <a:gd name="T4" fmla="*/ 30 w 30"/>
                  <a:gd name="T5" fmla="*/ 1 h 35"/>
                  <a:gd name="T6" fmla="*/ 28 w 30"/>
                  <a:gd name="T7" fmla="*/ 3 h 35"/>
                  <a:gd name="T8" fmla="*/ 3 w 30"/>
                  <a:gd name="T9" fmla="*/ 3 h 35"/>
                  <a:gd name="T10" fmla="*/ 3 w 30"/>
                  <a:gd name="T11" fmla="*/ 33 h 35"/>
                  <a:gd name="T12" fmla="*/ 2 w 30"/>
                  <a:gd name="T13" fmla="*/ 35 h 35"/>
                  <a:gd name="T14" fmla="*/ 0 w 30"/>
                  <a:gd name="T15" fmla="*/ 33 h 35"/>
                  <a:gd name="T16" fmla="*/ 0 w 30"/>
                  <a:gd name="T17" fmla="*/ 1 h 35"/>
                  <a:gd name="T18" fmla="*/ 2 w 30"/>
                  <a:gd name="T1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5">
                    <a:moveTo>
                      <a:pt x="2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1"/>
                      <a:pt x="30" y="1"/>
                    </a:cubicBezTo>
                    <a:cubicBezTo>
                      <a:pt x="30" y="2"/>
                      <a:pt x="29" y="3"/>
                      <a:pt x="28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3" y="34"/>
                      <a:pt x="3" y="35"/>
                      <a:pt x="2" y="35"/>
                    </a:cubicBezTo>
                    <a:cubicBezTo>
                      <a:pt x="1" y="35"/>
                      <a:pt x="0" y="34"/>
                      <a:pt x="0" y="3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503"/>
              <p:cNvSpPr/>
              <p:nvPr/>
            </p:nvSpPr>
            <p:spPr bwMode="auto">
              <a:xfrm>
                <a:off x="4884737" y="1973263"/>
                <a:ext cx="41275" cy="146050"/>
              </a:xfrm>
              <a:custGeom>
                <a:avLst/>
                <a:gdLst>
                  <a:gd name="T0" fmla="*/ 11 w 11"/>
                  <a:gd name="T1" fmla="*/ 34 h 39"/>
                  <a:gd name="T2" fmla="*/ 11 w 11"/>
                  <a:gd name="T3" fmla="*/ 6 h 39"/>
                  <a:gd name="T4" fmla="*/ 5 w 11"/>
                  <a:gd name="T5" fmla="*/ 0 h 39"/>
                  <a:gd name="T6" fmla="*/ 0 w 11"/>
                  <a:gd name="T7" fmla="*/ 6 h 39"/>
                  <a:gd name="T8" fmla="*/ 0 w 11"/>
                  <a:gd name="T9" fmla="*/ 34 h 39"/>
                  <a:gd name="T10" fmla="*/ 5 w 11"/>
                  <a:gd name="T11" fmla="*/ 39 h 39"/>
                  <a:gd name="T12" fmla="*/ 11 w 11"/>
                  <a:gd name="T13" fmla="*/ 3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9">
                    <a:moveTo>
                      <a:pt x="11" y="34"/>
                    </a:moveTo>
                    <a:cubicBezTo>
                      <a:pt x="11" y="6"/>
                      <a:pt x="11" y="6"/>
                      <a:pt x="11" y="6"/>
                    </a:cubicBezTo>
                    <a:cubicBezTo>
                      <a:pt x="11" y="3"/>
                      <a:pt x="9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7"/>
                      <a:pt x="2" y="39"/>
                      <a:pt x="5" y="39"/>
                    </a:cubicBezTo>
                    <a:cubicBezTo>
                      <a:pt x="9" y="39"/>
                      <a:pt x="11" y="37"/>
                      <a:pt x="11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504"/>
              <p:cNvSpPr/>
              <p:nvPr/>
            </p:nvSpPr>
            <p:spPr bwMode="auto">
              <a:xfrm>
                <a:off x="4940303" y="1965325"/>
                <a:ext cx="177800" cy="293688"/>
              </a:xfrm>
              <a:custGeom>
                <a:avLst/>
                <a:gdLst>
                  <a:gd name="T0" fmla="*/ 5 w 47"/>
                  <a:gd name="T1" fmla="*/ 69 h 78"/>
                  <a:gd name="T2" fmla="*/ 6 w 47"/>
                  <a:gd name="T3" fmla="*/ 77 h 78"/>
                  <a:gd name="T4" fmla="*/ 9 w 47"/>
                  <a:gd name="T5" fmla="*/ 78 h 78"/>
                  <a:gd name="T6" fmla="*/ 14 w 47"/>
                  <a:gd name="T7" fmla="*/ 76 h 78"/>
                  <a:gd name="T8" fmla="*/ 26 w 47"/>
                  <a:gd name="T9" fmla="*/ 57 h 78"/>
                  <a:gd name="T10" fmla="*/ 46 w 47"/>
                  <a:gd name="T11" fmla="*/ 57 h 78"/>
                  <a:gd name="T12" fmla="*/ 47 w 47"/>
                  <a:gd name="T13" fmla="*/ 56 h 78"/>
                  <a:gd name="T14" fmla="*/ 47 w 47"/>
                  <a:gd name="T15" fmla="*/ 42 h 78"/>
                  <a:gd name="T16" fmla="*/ 32 w 47"/>
                  <a:gd name="T17" fmla="*/ 19 h 78"/>
                  <a:gd name="T18" fmla="*/ 30 w 47"/>
                  <a:gd name="T19" fmla="*/ 20 h 78"/>
                  <a:gd name="T20" fmla="*/ 35 w 47"/>
                  <a:gd name="T21" fmla="*/ 10 h 78"/>
                  <a:gd name="T22" fmla="*/ 24 w 47"/>
                  <a:gd name="T23" fmla="*/ 0 h 78"/>
                  <a:gd name="T24" fmla="*/ 14 w 47"/>
                  <a:gd name="T25" fmla="*/ 10 h 78"/>
                  <a:gd name="T26" fmla="*/ 24 w 47"/>
                  <a:gd name="T27" fmla="*/ 21 h 78"/>
                  <a:gd name="T28" fmla="*/ 27 w 47"/>
                  <a:gd name="T29" fmla="*/ 20 h 78"/>
                  <a:gd name="T30" fmla="*/ 21 w 47"/>
                  <a:gd name="T31" fmla="*/ 27 h 78"/>
                  <a:gd name="T32" fmla="*/ 5 w 47"/>
                  <a:gd name="T33" fmla="*/ 31 h 78"/>
                  <a:gd name="T34" fmla="*/ 1 w 47"/>
                  <a:gd name="T35" fmla="*/ 34 h 78"/>
                  <a:gd name="T36" fmla="*/ 1 w 47"/>
                  <a:gd name="T37" fmla="*/ 38 h 78"/>
                  <a:gd name="T38" fmla="*/ 6 w 47"/>
                  <a:gd name="T39" fmla="*/ 42 h 78"/>
                  <a:gd name="T40" fmla="*/ 8 w 47"/>
                  <a:gd name="T41" fmla="*/ 42 h 78"/>
                  <a:gd name="T42" fmla="*/ 17 w 47"/>
                  <a:gd name="T43" fmla="*/ 40 h 78"/>
                  <a:gd name="T44" fmla="*/ 17 w 47"/>
                  <a:gd name="T45" fmla="*/ 43 h 78"/>
                  <a:gd name="T46" fmla="*/ 17 w 47"/>
                  <a:gd name="T47" fmla="*/ 47 h 78"/>
                  <a:gd name="T48" fmla="*/ 5 w 47"/>
                  <a:gd name="T49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7" h="78">
                    <a:moveTo>
                      <a:pt x="5" y="69"/>
                    </a:moveTo>
                    <a:cubicBezTo>
                      <a:pt x="3" y="72"/>
                      <a:pt x="3" y="76"/>
                      <a:pt x="6" y="77"/>
                    </a:cubicBezTo>
                    <a:cubicBezTo>
                      <a:pt x="7" y="78"/>
                      <a:pt x="8" y="78"/>
                      <a:pt x="9" y="78"/>
                    </a:cubicBezTo>
                    <a:cubicBezTo>
                      <a:pt x="11" y="78"/>
                      <a:pt x="13" y="77"/>
                      <a:pt x="14" y="76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46" y="57"/>
                      <a:pt x="46" y="57"/>
                      <a:pt x="46" y="57"/>
                    </a:cubicBezTo>
                    <a:cubicBezTo>
                      <a:pt x="47" y="57"/>
                      <a:pt x="47" y="57"/>
                      <a:pt x="47" y="56"/>
                    </a:cubicBezTo>
                    <a:cubicBezTo>
                      <a:pt x="47" y="42"/>
                      <a:pt x="47" y="42"/>
                      <a:pt x="47" y="42"/>
                    </a:cubicBezTo>
                    <a:cubicBezTo>
                      <a:pt x="47" y="29"/>
                      <a:pt x="41" y="19"/>
                      <a:pt x="32" y="19"/>
                    </a:cubicBezTo>
                    <a:cubicBezTo>
                      <a:pt x="31" y="19"/>
                      <a:pt x="30" y="19"/>
                      <a:pt x="30" y="20"/>
                    </a:cubicBezTo>
                    <a:cubicBezTo>
                      <a:pt x="33" y="18"/>
                      <a:pt x="35" y="14"/>
                      <a:pt x="35" y="10"/>
                    </a:cubicBezTo>
                    <a:cubicBezTo>
                      <a:pt x="35" y="5"/>
                      <a:pt x="30" y="0"/>
                      <a:pt x="24" y="0"/>
                    </a:cubicBezTo>
                    <a:cubicBezTo>
                      <a:pt x="19" y="0"/>
                      <a:pt x="14" y="5"/>
                      <a:pt x="14" y="10"/>
                    </a:cubicBezTo>
                    <a:cubicBezTo>
                      <a:pt x="14" y="16"/>
                      <a:pt x="19" y="21"/>
                      <a:pt x="24" y="21"/>
                    </a:cubicBezTo>
                    <a:cubicBezTo>
                      <a:pt x="25" y="21"/>
                      <a:pt x="26" y="21"/>
                      <a:pt x="27" y="20"/>
                    </a:cubicBezTo>
                    <a:cubicBezTo>
                      <a:pt x="25" y="22"/>
                      <a:pt x="23" y="24"/>
                      <a:pt x="21" y="27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3" y="32"/>
                      <a:pt x="2" y="32"/>
                      <a:pt x="1" y="34"/>
                    </a:cubicBezTo>
                    <a:cubicBezTo>
                      <a:pt x="1" y="35"/>
                      <a:pt x="0" y="37"/>
                      <a:pt x="1" y="38"/>
                    </a:cubicBezTo>
                    <a:cubicBezTo>
                      <a:pt x="1" y="41"/>
                      <a:pt x="4" y="42"/>
                      <a:pt x="6" y="42"/>
                    </a:cubicBezTo>
                    <a:cubicBezTo>
                      <a:pt x="7" y="42"/>
                      <a:pt x="7" y="42"/>
                      <a:pt x="8" y="42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7" y="41"/>
                      <a:pt x="17" y="42"/>
                      <a:pt x="17" y="43"/>
                    </a:cubicBezTo>
                    <a:cubicBezTo>
                      <a:pt x="17" y="47"/>
                      <a:pt x="17" y="47"/>
                      <a:pt x="17" y="47"/>
                    </a:cubicBezTo>
                    <a:lnTo>
                      <a:pt x="5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505"/>
              <p:cNvSpPr/>
              <p:nvPr/>
            </p:nvSpPr>
            <p:spPr bwMode="auto">
              <a:xfrm>
                <a:off x="5046664" y="2093913"/>
                <a:ext cx="96838" cy="112713"/>
              </a:xfrm>
              <a:custGeom>
                <a:avLst/>
                <a:gdLst>
                  <a:gd name="T0" fmla="*/ 1 w 26"/>
                  <a:gd name="T1" fmla="*/ 27 h 30"/>
                  <a:gd name="T2" fmla="*/ 23 w 26"/>
                  <a:gd name="T3" fmla="*/ 27 h 30"/>
                  <a:gd name="T4" fmla="*/ 23 w 26"/>
                  <a:gd name="T5" fmla="*/ 2 h 30"/>
                  <a:gd name="T6" fmla="*/ 24 w 26"/>
                  <a:gd name="T7" fmla="*/ 0 h 30"/>
                  <a:gd name="T8" fmla="*/ 26 w 26"/>
                  <a:gd name="T9" fmla="*/ 2 h 30"/>
                  <a:gd name="T10" fmla="*/ 26 w 26"/>
                  <a:gd name="T11" fmla="*/ 28 h 30"/>
                  <a:gd name="T12" fmla="*/ 24 w 26"/>
                  <a:gd name="T13" fmla="*/ 30 h 30"/>
                  <a:gd name="T14" fmla="*/ 1 w 26"/>
                  <a:gd name="T15" fmla="*/ 30 h 30"/>
                  <a:gd name="T16" fmla="*/ 0 w 26"/>
                  <a:gd name="T17" fmla="*/ 28 h 30"/>
                  <a:gd name="T18" fmla="*/ 1 w 26"/>
                  <a:gd name="T19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30">
                    <a:moveTo>
                      <a:pt x="1" y="27"/>
                    </a:move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0"/>
                      <a:pt x="24" y="0"/>
                    </a:cubicBezTo>
                    <a:cubicBezTo>
                      <a:pt x="25" y="0"/>
                      <a:pt x="26" y="1"/>
                      <a:pt x="26" y="2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9"/>
                      <a:pt x="25" y="30"/>
                      <a:pt x="24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29" name="Freeform 48"/>
          <p:cNvSpPr>
            <a:spLocks noEditPoints="1"/>
          </p:cNvSpPr>
          <p:nvPr/>
        </p:nvSpPr>
        <p:spPr bwMode="auto">
          <a:xfrm>
            <a:off x="5745349" y="3100392"/>
            <a:ext cx="547085" cy="595011"/>
          </a:xfrm>
          <a:custGeom>
            <a:avLst/>
            <a:gdLst>
              <a:gd name="T0" fmla="*/ 189 w 311"/>
              <a:gd name="T1" fmla="*/ 220 h 339"/>
              <a:gd name="T2" fmla="*/ 209 w 311"/>
              <a:gd name="T3" fmla="*/ 163 h 339"/>
              <a:gd name="T4" fmla="*/ 221 w 311"/>
              <a:gd name="T5" fmla="*/ 120 h 339"/>
              <a:gd name="T6" fmla="*/ 221 w 311"/>
              <a:gd name="T7" fmla="*/ 120 h 339"/>
              <a:gd name="T8" fmla="*/ 222 w 311"/>
              <a:gd name="T9" fmla="*/ 116 h 339"/>
              <a:gd name="T10" fmla="*/ 222 w 311"/>
              <a:gd name="T11" fmla="*/ 112 h 339"/>
              <a:gd name="T12" fmla="*/ 223 w 311"/>
              <a:gd name="T13" fmla="*/ 109 h 339"/>
              <a:gd name="T14" fmla="*/ 223 w 311"/>
              <a:gd name="T15" fmla="*/ 105 h 339"/>
              <a:gd name="T16" fmla="*/ 223 w 311"/>
              <a:gd name="T17" fmla="*/ 102 h 339"/>
              <a:gd name="T18" fmla="*/ 224 w 311"/>
              <a:gd name="T19" fmla="*/ 98 h 339"/>
              <a:gd name="T20" fmla="*/ 224 w 311"/>
              <a:gd name="T21" fmla="*/ 95 h 339"/>
              <a:gd name="T22" fmla="*/ 224 w 311"/>
              <a:gd name="T23" fmla="*/ 92 h 339"/>
              <a:gd name="T24" fmla="*/ 223 w 311"/>
              <a:gd name="T25" fmla="*/ 89 h 339"/>
              <a:gd name="T26" fmla="*/ 223 w 311"/>
              <a:gd name="T27" fmla="*/ 87 h 339"/>
              <a:gd name="T28" fmla="*/ 223 w 311"/>
              <a:gd name="T29" fmla="*/ 85 h 339"/>
              <a:gd name="T30" fmla="*/ 223 w 311"/>
              <a:gd name="T31" fmla="*/ 83 h 339"/>
              <a:gd name="T32" fmla="*/ 223 w 311"/>
              <a:gd name="T33" fmla="*/ 82 h 339"/>
              <a:gd name="T34" fmla="*/ 223 w 311"/>
              <a:gd name="T35" fmla="*/ 81 h 339"/>
              <a:gd name="T36" fmla="*/ 223 w 311"/>
              <a:gd name="T37" fmla="*/ 81 h 339"/>
              <a:gd name="T38" fmla="*/ 108 w 311"/>
              <a:gd name="T39" fmla="*/ 36 h 339"/>
              <a:gd name="T40" fmla="*/ 78 w 311"/>
              <a:gd name="T41" fmla="*/ 55 h 339"/>
              <a:gd name="T42" fmla="*/ 77 w 311"/>
              <a:gd name="T43" fmla="*/ 59 h 339"/>
              <a:gd name="T44" fmla="*/ 76 w 311"/>
              <a:gd name="T45" fmla="*/ 64 h 339"/>
              <a:gd name="T46" fmla="*/ 76 w 311"/>
              <a:gd name="T47" fmla="*/ 69 h 339"/>
              <a:gd name="T48" fmla="*/ 75 w 311"/>
              <a:gd name="T49" fmla="*/ 74 h 339"/>
              <a:gd name="T50" fmla="*/ 75 w 311"/>
              <a:gd name="T51" fmla="*/ 78 h 339"/>
              <a:gd name="T52" fmla="*/ 76 w 311"/>
              <a:gd name="T53" fmla="*/ 83 h 339"/>
              <a:gd name="T54" fmla="*/ 76 w 311"/>
              <a:gd name="T55" fmla="*/ 87 h 339"/>
              <a:gd name="T56" fmla="*/ 77 w 311"/>
              <a:gd name="T57" fmla="*/ 92 h 339"/>
              <a:gd name="T58" fmla="*/ 77 w 311"/>
              <a:gd name="T59" fmla="*/ 96 h 339"/>
              <a:gd name="T60" fmla="*/ 78 w 311"/>
              <a:gd name="T61" fmla="*/ 100 h 339"/>
              <a:gd name="T62" fmla="*/ 79 w 311"/>
              <a:gd name="T63" fmla="*/ 104 h 339"/>
              <a:gd name="T64" fmla="*/ 80 w 311"/>
              <a:gd name="T65" fmla="*/ 106 h 339"/>
              <a:gd name="T66" fmla="*/ 84 w 311"/>
              <a:gd name="T67" fmla="*/ 119 h 339"/>
              <a:gd name="T68" fmla="*/ 92 w 311"/>
              <a:gd name="T69" fmla="*/ 161 h 339"/>
              <a:gd name="T70" fmla="*/ 104 w 311"/>
              <a:gd name="T71" fmla="*/ 238 h 339"/>
              <a:gd name="T72" fmla="*/ 0 w 311"/>
              <a:gd name="T73" fmla="*/ 339 h 339"/>
              <a:gd name="T74" fmla="*/ 148 w 311"/>
              <a:gd name="T75" fmla="*/ 271 h 339"/>
              <a:gd name="T76" fmla="*/ 146 w 311"/>
              <a:gd name="T77" fmla="*/ 249 h 339"/>
              <a:gd name="T78" fmla="*/ 175 w 311"/>
              <a:gd name="T79" fmla="*/ 258 h 339"/>
              <a:gd name="T80" fmla="*/ 174 w 311"/>
              <a:gd name="T81" fmla="*/ 339 h 339"/>
              <a:gd name="T82" fmla="*/ 216 w 311"/>
              <a:gd name="T83" fmla="*/ 244 h 339"/>
              <a:gd name="T84" fmla="*/ 81 w 311"/>
              <a:gd name="T85" fmla="*/ 139 h 339"/>
              <a:gd name="T86" fmla="*/ 93 w 311"/>
              <a:gd name="T87" fmla="*/ 136 h 339"/>
              <a:gd name="T88" fmla="*/ 105 w 311"/>
              <a:gd name="T89" fmla="*/ 72 h 339"/>
              <a:gd name="T90" fmla="*/ 211 w 311"/>
              <a:gd name="T91" fmla="*/ 131 h 339"/>
              <a:gd name="T92" fmla="*/ 222 w 311"/>
              <a:gd name="T93" fmla="*/ 130 h 339"/>
              <a:gd name="T94" fmla="*/ 183 w 311"/>
              <a:gd name="T95" fmla="*/ 201 h 339"/>
              <a:gd name="T96" fmla="*/ 96 w 311"/>
              <a:gd name="T97" fmla="*/ 158 h 339"/>
              <a:gd name="T98" fmla="*/ 166 w 311"/>
              <a:gd name="T99" fmla="*/ 245 h 339"/>
              <a:gd name="T100" fmla="*/ 117 w 311"/>
              <a:gd name="T101" fmla="*/ 225 h 339"/>
              <a:gd name="T102" fmla="*/ 152 w 311"/>
              <a:gd name="T103" fmla="*/ 220 h 339"/>
              <a:gd name="T104" fmla="*/ 185 w 311"/>
              <a:gd name="T105" fmla="*/ 222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11" h="339">
                <a:moveTo>
                  <a:pt x="216" y="244"/>
                </a:moveTo>
                <a:cubicBezTo>
                  <a:pt x="194" y="236"/>
                  <a:pt x="189" y="220"/>
                  <a:pt x="189" y="220"/>
                </a:cubicBezTo>
                <a:cubicBezTo>
                  <a:pt x="189" y="202"/>
                  <a:pt x="189" y="202"/>
                  <a:pt x="189" y="202"/>
                </a:cubicBezTo>
                <a:cubicBezTo>
                  <a:pt x="205" y="182"/>
                  <a:pt x="209" y="163"/>
                  <a:pt x="209" y="163"/>
                </a:cubicBezTo>
                <a:cubicBezTo>
                  <a:pt x="212" y="160"/>
                  <a:pt x="218" y="154"/>
                  <a:pt x="218" y="154"/>
                </a:cubicBezTo>
                <a:cubicBezTo>
                  <a:pt x="229" y="137"/>
                  <a:pt x="225" y="116"/>
                  <a:pt x="221" y="120"/>
                </a:cubicBezTo>
                <a:cubicBezTo>
                  <a:pt x="221" y="120"/>
                  <a:pt x="221" y="121"/>
                  <a:pt x="220" y="122"/>
                </a:cubicBezTo>
                <a:cubicBezTo>
                  <a:pt x="220" y="121"/>
                  <a:pt x="221" y="121"/>
                  <a:pt x="221" y="120"/>
                </a:cubicBezTo>
                <a:cubicBezTo>
                  <a:pt x="221" y="120"/>
                  <a:pt x="221" y="119"/>
                  <a:pt x="221" y="119"/>
                </a:cubicBezTo>
                <a:cubicBezTo>
                  <a:pt x="221" y="118"/>
                  <a:pt x="221" y="117"/>
                  <a:pt x="222" y="116"/>
                </a:cubicBezTo>
                <a:cubicBezTo>
                  <a:pt x="222" y="116"/>
                  <a:pt x="222" y="116"/>
                  <a:pt x="222" y="115"/>
                </a:cubicBezTo>
                <a:cubicBezTo>
                  <a:pt x="222" y="114"/>
                  <a:pt x="222" y="113"/>
                  <a:pt x="222" y="112"/>
                </a:cubicBezTo>
                <a:cubicBezTo>
                  <a:pt x="222" y="112"/>
                  <a:pt x="222" y="112"/>
                  <a:pt x="222" y="111"/>
                </a:cubicBezTo>
                <a:cubicBezTo>
                  <a:pt x="223" y="110"/>
                  <a:pt x="223" y="110"/>
                  <a:pt x="223" y="109"/>
                </a:cubicBezTo>
                <a:cubicBezTo>
                  <a:pt x="223" y="108"/>
                  <a:pt x="223" y="108"/>
                  <a:pt x="223" y="108"/>
                </a:cubicBezTo>
                <a:cubicBezTo>
                  <a:pt x="223" y="107"/>
                  <a:pt x="223" y="106"/>
                  <a:pt x="223" y="105"/>
                </a:cubicBezTo>
                <a:cubicBezTo>
                  <a:pt x="223" y="105"/>
                  <a:pt x="223" y="105"/>
                  <a:pt x="223" y="104"/>
                </a:cubicBezTo>
                <a:cubicBezTo>
                  <a:pt x="223" y="103"/>
                  <a:pt x="223" y="103"/>
                  <a:pt x="223" y="102"/>
                </a:cubicBezTo>
                <a:cubicBezTo>
                  <a:pt x="223" y="101"/>
                  <a:pt x="223" y="101"/>
                  <a:pt x="224" y="101"/>
                </a:cubicBezTo>
                <a:cubicBezTo>
                  <a:pt x="224" y="100"/>
                  <a:pt x="224" y="99"/>
                  <a:pt x="224" y="98"/>
                </a:cubicBezTo>
                <a:cubicBezTo>
                  <a:pt x="224" y="98"/>
                  <a:pt x="224" y="98"/>
                  <a:pt x="224" y="98"/>
                </a:cubicBezTo>
                <a:cubicBezTo>
                  <a:pt x="224" y="97"/>
                  <a:pt x="224" y="96"/>
                  <a:pt x="224" y="95"/>
                </a:cubicBezTo>
                <a:cubicBezTo>
                  <a:pt x="224" y="95"/>
                  <a:pt x="224" y="95"/>
                  <a:pt x="224" y="94"/>
                </a:cubicBezTo>
                <a:cubicBezTo>
                  <a:pt x="224" y="94"/>
                  <a:pt x="224" y="93"/>
                  <a:pt x="224" y="92"/>
                </a:cubicBezTo>
                <a:cubicBezTo>
                  <a:pt x="224" y="92"/>
                  <a:pt x="224" y="92"/>
                  <a:pt x="224" y="91"/>
                </a:cubicBezTo>
                <a:cubicBezTo>
                  <a:pt x="224" y="91"/>
                  <a:pt x="224" y="90"/>
                  <a:pt x="223" y="89"/>
                </a:cubicBezTo>
                <a:cubicBezTo>
                  <a:pt x="223" y="89"/>
                  <a:pt x="223" y="89"/>
                  <a:pt x="223" y="89"/>
                </a:cubicBezTo>
                <a:cubicBezTo>
                  <a:pt x="223" y="88"/>
                  <a:pt x="223" y="88"/>
                  <a:pt x="223" y="87"/>
                </a:cubicBezTo>
                <a:cubicBezTo>
                  <a:pt x="223" y="87"/>
                  <a:pt x="223" y="87"/>
                  <a:pt x="223" y="87"/>
                </a:cubicBezTo>
                <a:cubicBezTo>
                  <a:pt x="223" y="86"/>
                  <a:pt x="223" y="86"/>
                  <a:pt x="223" y="85"/>
                </a:cubicBezTo>
                <a:cubicBezTo>
                  <a:pt x="223" y="85"/>
                  <a:pt x="223" y="85"/>
                  <a:pt x="223" y="85"/>
                </a:cubicBezTo>
                <a:cubicBezTo>
                  <a:pt x="223" y="84"/>
                  <a:pt x="223" y="84"/>
                  <a:pt x="223" y="83"/>
                </a:cubicBezTo>
                <a:cubicBezTo>
                  <a:pt x="223" y="83"/>
                  <a:pt x="223" y="83"/>
                  <a:pt x="223" y="83"/>
                </a:cubicBezTo>
                <a:cubicBezTo>
                  <a:pt x="223" y="83"/>
                  <a:pt x="223" y="82"/>
                  <a:pt x="223" y="82"/>
                </a:cubicBezTo>
                <a:cubicBezTo>
                  <a:pt x="223" y="82"/>
                  <a:pt x="223" y="82"/>
                  <a:pt x="223" y="82"/>
                </a:cubicBezTo>
                <a:cubicBezTo>
                  <a:pt x="223" y="82"/>
                  <a:pt x="223" y="81"/>
                  <a:pt x="223" y="81"/>
                </a:cubicBezTo>
                <a:cubicBezTo>
                  <a:pt x="223" y="81"/>
                  <a:pt x="223" y="81"/>
                  <a:pt x="223" y="81"/>
                </a:cubicBezTo>
                <a:cubicBezTo>
                  <a:pt x="223" y="81"/>
                  <a:pt x="223" y="81"/>
                  <a:pt x="223" y="81"/>
                </a:cubicBezTo>
                <a:cubicBezTo>
                  <a:pt x="221" y="33"/>
                  <a:pt x="182" y="21"/>
                  <a:pt x="182" y="21"/>
                </a:cubicBezTo>
                <a:cubicBezTo>
                  <a:pt x="134" y="0"/>
                  <a:pt x="108" y="36"/>
                  <a:pt x="108" y="36"/>
                </a:cubicBezTo>
                <a:cubicBezTo>
                  <a:pt x="89" y="27"/>
                  <a:pt x="79" y="51"/>
                  <a:pt x="79" y="51"/>
                </a:cubicBezTo>
                <a:cubicBezTo>
                  <a:pt x="79" y="52"/>
                  <a:pt x="78" y="54"/>
                  <a:pt x="78" y="55"/>
                </a:cubicBezTo>
                <a:cubicBezTo>
                  <a:pt x="78" y="55"/>
                  <a:pt x="78" y="56"/>
                  <a:pt x="78" y="56"/>
                </a:cubicBezTo>
                <a:cubicBezTo>
                  <a:pt x="78" y="57"/>
                  <a:pt x="77" y="58"/>
                  <a:pt x="77" y="59"/>
                </a:cubicBezTo>
                <a:cubicBezTo>
                  <a:pt x="77" y="60"/>
                  <a:pt x="77" y="60"/>
                  <a:pt x="77" y="61"/>
                </a:cubicBezTo>
                <a:cubicBezTo>
                  <a:pt x="77" y="62"/>
                  <a:pt x="76" y="63"/>
                  <a:pt x="76" y="64"/>
                </a:cubicBezTo>
                <a:cubicBezTo>
                  <a:pt x="76" y="65"/>
                  <a:pt x="76" y="65"/>
                  <a:pt x="76" y="65"/>
                </a:cubicBezTo>
                <a:cubicBezTo>
                  <a:pt x="76" y="66"/>
                  <a:pt x="76" y="68"/>
                  <a:pt x="76" y="69"/>
                </a:cubicBezTo>
                <a:cubicBezTo>
                  <a:pt x="76" y="70"/>
                  <a:pt x="76" y="70"/>
                  <a:pt x="76" y="71"/>
                </a:cubicBezTo>
                <a:cubicBezTo>
                  <a:pt x="76" y="72"/>
                  <a:pt x="75" y="73"/>
                  <a:pt x="75" y="74"/>
                </a:cubicBezTo>
                <a:cubicBezTo>
                  <a:pt x="75" y="74"/>
                  <a:pt x="75" y="75"/>
                  <a:pt x="75" y="75"/>
                </a:cubicBezTo>
                <a:cubicBezTo>
                  <a:pt x="75" y="76"/>
                  <a:pt x="75" y="77"/>
                  <a:pt x="75" y="78"/>
                </a:cubicBezTo>
                <a:cubicBezTo>
                  <a:pt x="75" y="79"/>
                  <a:pt x="75" y="79"/>
                  <a:pt x="75" y="79"/>
                </a:cubicBezTo>
                <a:cubicBezTo>
                  <a:pt x="75" y="81"/>
                  <a:pt x="76" y="82"/>
                  <a:pt x="76" y="83"/>
                </a:cubicBezTo>
                <a:cubicBezTo>
                  <a:pt x="76" y="84"/>
                  <a:pt x="76" y="84"/>
                  <a:pt x="76" y="84"/>
                </a:cubicBezTo>
                <a:cubicBezTo>
                  <a:pt x="76" y="85"/>
                  <a:pt x="76" y="86"/>
                  <a:pt x="76" y="87"/>
                </a:cubicBezTo>
                <a:cubicBezTo>
                  <a:pt x="76" y="88"/>
                  <a:pt x="76" y="88"/>
                  <a:pt x="76" y="89"/>
                </a:cubicBezTo>
                <a:cubicBezTo>
                  <a:pt x="76" y="90"/>
                  <a:pt x="76" y="91"/>
                  <a:pt x="77" y="92"/>
                </a:cubicBezTo>
                <a:cubicBezTo>
                  <a:pt x="77" y="92"/>
                  <a:pt x="77" y="92"/>
                  <a:pt x="77" y="93"/>
                </a:cubicBezTo>
                <a:cubicBezTo>
                  <a:pt x="77" y="94"/>
                  <a:pt x="77" y="95"/>
                  <a:pt x="77" y="96"/>
                </a:cubicBezTo>
                <a:cubicBezTo>
                  <a:pt x="77" y="97"/>
                  <a:pt x="77" y="97"/>
                  <a:pt x="77" y="97"/>
                </a:cubicBezTo>
                <a:cubicBezTo>
                  <a:pt x="78" y="98"/>
                  <a:pt x="78" y="99"/>
                  <a:pt x="78" y="100"/>
                </a:cubicBezTo>
                <a:cubicBezTo>
                  <a:pt x="78" y="101"/>
                  <a:pt x="78" y="101"/>
                  <a:pt x="78" y="101"/>
                </a:cubicBezTo>
                <a:cubicBezTo>
                  <a:pt x="79" y="102"/>
                  <a:pt x="79" y="103"/>
                  <a:pt x="79" y="104"/>
                </a:cubicBezTo>
                <a:cubicBezTo>
                  <a:pt x="79" y="104"/>
                  <a:pt x="79" y="105"/>
                  <a:pt x="79" y="105"/>
                </a:cubicBezTo>
                <a:cubicBezTo>
                  <a:pt x="79" y="105"/>
                  <a:pt x="80" y="105"/>
                  <a:pt x="80" y="106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81" y="111"/>
                  <a:pt x="83" y="115"/>
                  <a:pt x="84" y="119"/>
                </a:cubicBezTo>
                <a:cubicBezTo>
                  <a:pt x="77" y="115"/>
                  <a:pt x="76" y="123"/>
                  <a:pt x="76" y="123"/>
                </a:cubicBezTo>
                <a:cubicBezTo>
                  <a:pt x="76" y="152"/>
                  <a:pt x="92" y="161"/>
                  <a:pt x="92" y="161"/>
                </a:cubicBezTo>
                <a:cubicBezTo>
                  <a:pt x="95" y="180"/>
                  <a:pt x="114" y="200"/>
                  <a:pt x="114" y="200"/>
                </a:cubicBezTo>
                <a:cubicBezTo>
                  <a:pt x="121" y="227"/>
                  <a:pt x="104" y="238"/>
                  <a:pt x="104" y="238"/>
                </a:cubicBezTo>
                <a:cubicBezTo>
                  <a:pt x="75" y="249"/>
                  <a:pt x="75" y="249"/>
                  <a:pt x="75" y="249"/>
                </a:cubicBezTo>
                <a:cubicBezTo>
                  <a:pt x="0" y="273"/>
                  <a:pt x="0" y="339"/>
                  <a:pt x="0" y="339"/>
                </a:cubicBezTo>
                <a:cubicBezTo>
                  <a:pt x="137" y="339"/>
                  <a:pt x="137" y="339"/>
                  <a:pt x="137" y="339"/>
                </a:cubicBezTo>
                <a:cubicBezTo>
                  <a:pt x="148" y="271"/>
                  <a:pt x="148" y="271"/>
                  <a:pt x="148" y="271"/>
                </a:cubicBezTo>
                <a:cubicBezTo>
                  <a:pt x="136" y="258"/>
                  <a:pt x="136" y="258"/>
                  <a:pt x="136" y="258"/>
                </a:cubicBezTo>
                <a:cubicBezTo>
                  <a:pt x="146" y="249"/>
                  <a:pt x="146" y="249"/>
                  <a:pt x="146" y="249"/>
                </a:cubicBezTo>
                <a:cubicBezTo>
                  <a:pt x="166" y="249"/>
                  <a:pt x="166" y="249"/>
                  <a:pt x="166" y="249"/>
                </a:cubicBezTo>
                <a:cubicBezTo>
                  <a:pt x="175" y="258"/>
                  <a:pt x="175" y="258"/>
                  <a:pt x="175" y="258"/>
                </a:cubicBezTo>
                <a:cubicBezTo>
                  <a:pt x="164" y="271"/>
                  <a:pt x="164" y="271"/>
                  <a:pt x="164" y="271"/>
                </a:cubicBezTo>
                <a:cubicBezTo>
                  <a:pt x="174" y="339"/>
                  <a:pt x="174" y="339"/>
                  <a:pt x="174" y="339"/>
                </a:cubicBezTo>
                <a:cubicBezTo>
                  <a:pt x="311" y="339"/>
                  <a:pt x="311" y="339"/>
                  <a:pt x="311" y="339"/>
                </a:cubicBezTo>
                <a:cubicBezTo>
                  <a:pt x="307" y="274"/>
                  <a:pt x="238" y="252"/>
                  <a:pt x="216" y="244"/>
                </a:cubicBezTo>
                <a:close/>
                <a:moveTo>
                  <a:pt x="96" y="158"/>
                </a:moveTo>
                <a:cubicBezTo>
                  <a:pt x="94" y="157"/>
                  <a:pt x="86" y="153"/>
                  <a:pt x="81" y="139"/>
                </a:cubicBezTo>
                <a:cubicBezTo>
                  <a:pt x="81" y="139"/>
                  <a:pt x="77" y="124"/>
                  <a:pt x="81" y="123"/>
                </a:cubicBezTo>
                <a:cubicBezTo>
                  <a:pt x="81" y="123"/>
                  <a:pt x="86" y="119"/>
                  <a:pt x="93" y="136"/>
                </a:cubicBezTo>
                <a:cubicBezTo>
                  <a:pt x="94" y="139"/>
                  <a:pt x="96" y="142"/>
                  <a:pt x="97" y="143"/>
                </a:cubicBezTo>
                <a:cubicBezTo>
                  <a:pt x="97" y="143"/>
                  <a:pt x="82" y="98"/>
                  <a:pt x="105" y="72"/>
                </a:cubicBezTo>
                <a:cubicBezTo>
                  <a:pt x="105" y="72"/>
                  <a:pt x="155" y="137"/>
                  <a:pt x="211" y="104"/>
                </a:cubicBezTo>
                <a:cubicBezTo>
                  <a:pt x="211" y="131"/>
                  <a:pt x="211" y="131"/>
                  <a:pt x="211" y="131"/>
                </a:cubicBezTo>
                <a:cubicBezTo>
                  <a:pt x="211" y="138"/>
                  <a:pt x="211" y="143"/>
                  <a:pt x="215" y="136"/>
                </a:cubicBezTo>
                <a:cubicBezTo>
                  <a:pt x="222" y="120"/>
                  <a:pt x="222" y="130"/>
                  <a:pt x="222" y="130"/>
                </a:cubicBezTo>
                <a:cubicBezTo>
                  <a:pt x="220" y="148"/>
                  <a:pt x="212" y="156"/>
                  <a:pt x="206" y="161"/>
                </a:cubicBezTo>
                <a:cubicBezTo>
                  <a:pt x="201" y="176"/>
                  <a:pt x="193" y="190"/>
                  <a:pt x="183" y="201"/>
                </a:cubicBezTo>
                <a:cubicBezTo>
                  <a:pt x="152" y="236"/>
                  <a:pt x="121" y="201"/>
                  <a:pt x="121" y="201"/>
                </a:cubicBezTo>
                <a:cubicBezTo>
                  <a:pt x="109" y="191"/>
                  <a:pt x="101" y="175"/>
                  <a:pt x="96" y="158"/>
                </a:cubicBezTo>
                <a:close/>
                <a:moveTo>
                  <a:pt x="185" y="222"/>
                </a:moveTo>
                <a:cubicBezTo>
                  <a:pt x="166" y="245"/>
                  <a:pt x="166" y="245"/>
                  <a:pt x="166" y="245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17" y="225"/>
                  <a:pt x="117" y="225"/>
                  <a:pt x="117" y="225"/>
                </a:cubicBezTo>
                <a:cubicBezTo>
                  <a:pt x="117" y="225"/>
                  <a:pt x="119" y="216"/>
                  <a:pt x="119" y="204"/>
                </a:cubicBezTo>
                <a:cubicBezTo>
                  <a:pt x="119" y="204"/>
                  <a:pt x="132" y="221"/>
                  <a:pt x="152" y="220"/>
                </a:cubicBezTo>
                <a:cubicBezTo>
                  <a:pt x="152" y="220"/>
                  <a:pt x="171" y="222"/>
                  <a:pt x="185" y="204"/>
                </a:cubicBezTo>
                <a:lnTo>
                  <a:pt x="185" y="222"/>
                </a:lnTo>
                <a:close/>
              </a:path>
            </a:pathLst>
          </a:custGeom>
          <a:solidFill>
            <a:srgbClr val="A7A9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6943958" y="3209855"/>
            <a:ext cx="1166781" cy="1166781"/>
            <a:chOff x="7227109" y="2832909"/>
            <a:chExt cx="1166781" cy="1166781"/>
          </a:xfrm>
        </p:grpSpPr>
        <p:sp>
          <p:nvSpPr>
            <p:cNvPr id="31" name="椭圆 30"/>
            <p:cNvSpPr/>
            <p:nvPr/>
          </p:nvSpPr>
          <p:spPr>
            <a:xfrm>
              <a:off x="7227109" y="2832909"/>
              <a:ext cx="1166781" cy="1166781"/>
            </a:xfrm>
            <a:prstGeom prst="ellipse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70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7360195" y="2965995"/>
              <a:ext cx="900609" cy="900609"/>
            </a:xfrm>
            <a:prstGeom prst="ellipse">
              <a:avLst/>
            </a:prstGeom>
            <a:solidFill>
              <a:srgbClr val="C8161D"/>
            </a:solidFill>
            <a:ln w="1587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762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3" name="Group 18"/>
            <p:cNvGrpSpPr>
              <a:grpSpLocks noChangeAspect="1"/>
            </p:cNvGrpSpPr>
            <p:nvPr/>
          </p:nvGrpSpPr>
          <p:grpSpPr bwMode="auto">
            <a:xfrm>
              <a:off x="7645844" y="3247027"/>
              <a:ext cx="320918" cy="299035"/>
              <a:chOff x="3802" y="2858"/>
              <a:chExt cx="616" cy="574"/>
            </a:xfrm>
            <a:solidFill>
              <a:schemeClr val="bg1"/>
            </a:solidFill>
            <a:effectLst/>
          </p:grpSpPr>
          <p:sp>
            <p:nvSpPr>
              <p:cNvPr id="34" name="Rectangle 19"/>
              <p:cNvSpPr>
                <a:spLocks noChangeArrowheads="1"/>
              </p:cNvSpPr>
              <p:nvPr/>
            </p:nvSpPr>
            <p:spPr bwMode="auto">
              <a:xfrm>
                <a:off x="3802" y="3205"/>
                <a:ext cx="129" cy="2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Rectangle 20"/>
              <p:cNvSpPr>
                <a:spLocks noChangeArrowheads="1"/>
              </p:cNvSpPr>
              <p:nvPr/>
            </p:nvSpPr>
            <p:spPr bwMode="auto">
              <a:xfrm>
                <a:off x="3964" y="3174"/>
                <a:ext cx="129" cy="2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Rectangle 21"/>
              <p:cNvSpPr>
                <a:spLocks noChangeArrowheads="1"/>
              </p:cNvSpPr>
              <p:nvPr/>
            </p:nvSpPr>
            <p:spPr bwMode="auto">
              <a:xfrm>
                <a:off x="4129" y="3131"/>
                <a:ext cx="129" cy="3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Rectangle 22"/>
              <p:cNvSpPr>
                <a:spLocks noChangeArrowheads="1"/>
              </p:cNvSpPr>
              <p:nvPr/>
            </p:nvSpPr>
            <p:spPr bwMode="auto">
              <a:xfrm>
                <a:off x="4289" y="3078"/>
                <a:ext cx="129" cy="3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23"/>
              <p:cNvSpPr/>
              <p:nvPr/>
            </p:nvSpPr>
            <p:spPr bwMode="auto">
              <a:xfrm>
                <a:off x="3888" y="2858"/>
                <a:ext cx="370" cy="270"/>
              </a:xfrm>
              <a:custGeom>
                <a:avLst/>
                <a:gdLst>
                  <a:gd name="T0" fmla="*/ 94 w 155"/>
                  <a:gd name="T1" fmla="*/ 21 h 113"/>
                  <a:gd name="T2" fmla="*/ 0 w 155"/>
                  <a:gd name="T3" fmla="*/ 72 h 113"/>
                  <a:gd name="T4" fmla="*/ 114 w 155"/>
                  <a:gd name="T5" fmla="*/ 63 h 113"/>
                  <a:gd name="T6" fmla="*/ 122 w 155"/>
                  <a:gd name="T7" fmla="*/ 82 h 113"/>
                  <a:gd name="T8" fmla="*/ 155 w 155"/>
                  <a:gd name="T9" fmla="*/ 0 h 113"/>
                  <a:gd name="T10" fmla="*/ 85 w 155"/>
                  <a:gd name="T11" fmla="*/ 2 h 113"/>
                  <a:gd name="T12" fmla="*/ 94 w 155"/>
                  <a:gd name="T13" fmla="*/ 2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13">
                    <a:moveTo>
                      <a:pt x="94" y="21"/>
                    </a:moveTo>
                    <a:cubicBezTo>
                      <a:pt x="85" y="33"/>
                      <a:pt x="53" y="68"/>
                      <a:pt x="0" y="72"/>
                    </a:cubicBezTo>
                    <a:cubicBezTo>
                      <a:pt x="0" y="72"/>
                      <a:pt x="31" y="113"/>
                      <a:pt x="114" y="63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85" y="2"/>
                      <a:pt x="85" y="2"/>
                      <a:pt x="85" y="2"/>
                    </a:cubicBezTo>
                    <a:lnTo>
                      <a:pt x="9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39" name="矩形 38"/>
          <p:cNvSpPr/>
          <p:nvPr/>
        </p:nvSpPr>
        <p:spPr>
          <a:xfrm>
            <a:off x="461727" y="353085"/>
            <a:ext cx="81481" cy="579422"/>
          </a:xfrm>
          <a:prstGeom prst="rect">
            <a:avLst/>
          </a:prstGeom>
          <a:solidFill>
            <a:srgbClr val="C8161D"/>
          </a:solidFill>
          <a:ln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543208" y="435527"/>
            <a:ext cx="31710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30D23"/>
                </a:solidFill>
                <a:cs typeface="+mn-ea"/>
                <a:sym typeface="+mn-lt"/>
              </a:rPr>
              <a:t> 取得的经验成绩</a:t>
            </a:r>
          </a:p>
        </p:txBody>
      </p:sp>
      <p:sp>
        <p:nvSpPr>
          <p:cNvPr id="41" name="矩形 40"/>
          <p:cNvSpPr/>
          <p:nvPr/>
        </p:nvSpPr>
        <p:spPr>
          <a:xfrm>
            <a:off x="5165650" y="384631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3765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 dirty="0">
                <a:solidFill>
                  <a:srgbClr val="C8161D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经验成绩</a:t>
            </a:r>
          </a:p>
        </p:txBody>
      </p:sp>
      <p:sp>
        <p:nvSpPr>
          <p:cNvPr id="42" name="Text Placeholder 2"/>
          <p:cNvSpPr txBox="1"/>
          <p:nvPr/>
        </p:nvSpPr>
        <p:spPr>
          <a:xfrm>
            <a:off x="7602210" y="1660942"/>
            <a:ext cx="330633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3" name="文本框 36"/>
          <p:cNvSpPr txBox="1"/>
          <p:nvPr/>
        </p:nvSpPr>
        <p:spPr>
          <a:xfrm>
            <a:off x="7489811" y="1284397"/>
            <a:ext cx="34776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取得的经验成绩</a:t>
            </a:r>
          </a:p>
        </p:txBody>
      </p:sp>
      <p:sp>
        <p:nvSpPr>
          <p:cNvPr id="44" name="Text Placeholder 2"/>
          <p:cNvSpPr txBox="1"/>
          <p:nvPr/>
        </p:nvSpPr>
        <p:spPr>
          <a:xfrm>
            <a:off x="675290" y="2465328"/>
            <a:ext cx="330633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5" name="文本框 36"/>
          <p:cNvSpPr txBox="1"/>
          <p:nvPr/>
        </p:nvSpPr>
        <p:spPr>
          <a:xfrm>
            <a:off x="562891" y="2088783"/>
            <a:ext cx="34776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取得的经验成绩</a:t>
            </a:r>
          </a:p>
        </p:txBody>
      </p:sp>
      <p:sp>
        <p:nvSpPr>
          <p:cNvPr id="46" name="Text Placeholder 2"/>
          <p:cNvSpPr txBox="1"/>
          <p:nvPr/>
        </p:nvSpPr>
        <p:spPr>
          <a:xfrm>
            <a:off x="1553597" y="5053140"/>
            <a:ext cx="330633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7" name="文本框 36"/>
          <p:cNvSpPr txBox="1"/>
          <p:nvPr/>
        </p:nvSpPr>
        <p:spPr>
          <a:xfrm>
            <a:off x="1441198" y="4676595"/>
            <a:ext cx="34776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取得的经验成绩</a:t>
            </a:r>
          </a:p>
        </p:txBody>
      </p:sp>
      <p:sp>
        <p:nvSpPr>
          <p:cNvPr id="48" name="Text Placeholder 2"/>
          <p:cNvSpPr txBox="1"/>
          <p:nvPr/>
        </p:nvSpPr>
        <p:spPr>
          <a:xfrm>
            <a:off x="7690291" y="5015740"/>
            <a:ext cx="330633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9" name="文本框 36"/>
          <p:cNvSpPr txBox="1"/>
          <p:nvPr/>
        </p:nvSpPr>
        <p:spPr>
          <a:xfrm>
            <a:off x="7577892" y="4639195"/>
            <a:ext cx="34776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取得的经验成绩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1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9" presetID="2" presetClass="entr" presetSubtype="4" accel="7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70000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70000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accel="70000" fill="hold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1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9" presetID="2" presetClass="entr" presetSubtype="4" accel="7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7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7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accel="70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 flipV="1">
            <a:off x="3075135" y="1878718"/>
            <a:ext cx="3402714" cy="10202"/>
          </a:xfrm>
          <a:prstGeom prst="line">
            <a:avLst/>
          </a:prstGeom>
          <a:noFill/>
          <a:ln w="19050" cap="flat" cmpd="sng" algn="ctr">
            <a:solidFill>
              <a:srgbClr val="C8161D"/>
            </a:solidFill>
            <a:prstDash val="sysDot"/>
            <a:miter lim="800000"/>
          </a:ln>
          <a:effectLst/>
        </p:spPr>
      </p:cxnSp>
      <p:sp>
        <p:nvSpPr>
          <p:cNvPr id="4" name="椭圆 3"/>
          <p:cNvSpPr/>
          <p:nvPr/>
        </p:nvSpPr>
        <p:spPr>
          <a:xfrm>
            <a:off x="6484605" y="1833993"/>
            <a:ext cx="109700" cy="109855"/>
          </a:xfrm>
          <a:prstGeom prst="ellipse">
            <a:avLst/>
          </a:prstGeom>
          <a:solidFill>
            <a:srgbClr val="C8161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458165" y="3193168"/>
            <a:ext cx="2019680" cy="0"/>
          </a:xfrm>
          <a:prstGeom prst="line">
            <a:avLst/>
          </a:prstGeom>
          <a:noFill/>
          <a:ln w="19050" cap="flat" cmpd="sng" algn="ctr">
            <a:solidFill>
              <a:srgbClr val="C8161D"/>
            </a:solidFill>
            <a:prstDash val="sysDot"/>
            <a:miter lim="800000"/>
          </a:ln>
          <a:effectLst/>
        </p:spPr>
      </p:cxnSp>
      <p:sp>
        <p:nvSpPr>
          <p:cNvPr id="7" name="椭圆 6"/>
          <p:cNvSpPr/>
          <p:nvPr/>
        </p:nvSpPr>
        <p:spPr>
          <a:xfrm>
            <a:off x="6484601" y="3148443"/>
            <a:ext cx="109704" cy="109855"/>
          </a:xfrm>
          <a:prstGeom prst="ellipse">
            <a:avLst/>
          </a:prstGeom>
          <a:solidFill>
            <a:srgbClr val="C8161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2372825" y="1794623"/>
            <a:ext cx="2071370" cy="4144010"/>
          </a:xfrm>
          <a:custGeom>
            <a:avLst/>
            <a:gdLst>
              <a:gd name="connsiteX0" fmla="*/ 0 w 2468160"/>
              <a:gd name="connsiteY0" fmla="*/ 0 h 4937688"/>
              <a:gd name="connsiteX1" fmla="*/ 251709 w 2468160"/>
              <a:gd name="connsiteY1" fmla="*/ 12711 h 4937688"/>
              <a:gd name="connsiteX2" fmla="*/ 2468160 w 2468160"/>
              <a:gd name="connsiteY2" fmla="*/ 2468844 h 4937688"/>
              <a:gd name="connsiteX3" fmla="*/ 251709 w 2468160"/>
              <a:gd name="connsiteY3" fmla="*/ 4924978 h 4937688"/>
              <a:gd name="connsiteX4" fmla="*/ 0 w 2468160"/>
              <a:gd name="connsiteY4" fmla="*/ 4937688 h 4937688"/>
              <a:gd name="connsiteX5" fmla="*/ 0 w 2468160"/>
              <a:gd name="connsiteY5" fmla="*/ 4688120 h 4937688"/>
              <a:gd name="connsiteX6" fmla="*/ 226192 w 2468160"/>
              <a:gd name="connsiteY6" fmla="*/ 4676698 h 4937688"/>
              <a:gd name="connsiteX7" fmla="*/ 2218592 w 2468160"/>
              <a:gd name="connsiteY7" fmla="*/ 2468844 h 4937688"/>
              <a:gd name="connsiteX8" fmla="*/ 226192 w 2468160"/>
              <a:gd name="connsiteY8" fmla="*/ 260990 h 4937688"/>
              <a:gd name="connsiteX9" fmla="*/ 0 w 2468160"/>
              <a:gd name="connsiteY9" fmla="*/ 249569 h 4937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8160" h="4937688">
                <a:moveTo>
                  <a:pt x="0" y="0"/>
                </a:moveTo>
                <a:lnTo>
                  <a:pt x="251709" y="12711"/>
                </a:lnTo>
                <a:cubicBezTo>
                  <a:pt x="1496657" y="139142"/>
                  <a:pt x="2468160" y="1190539"/>
                  <a:pt x="2468160" y="2468844"/>
                </a:cubicBezTo>
                <a:cubicBezTo>
                  <a:pt x="2468160" y="3747149"/>
                  <a:pt x="1496657" y="4798546"/>
                  <a:pt x="251709" y="4924978"/>
                </a:cubicBezTo>
                <a:lnTo>
                  <a:pt x="0" y="4937688"/>
                </a:lnTo>
                <a:lnTo>
                  <a:pt x="0" y="4688120"/>
                </a:lnTo>
                <a:lnTo>
                  <a:pt x="226192" y="4676698"/>
                </a:lnTo>
                <a:cubicBezTo>
                  <a:pt x="1345293" y="4563047"/>
                  <a:pt x="2218592" y="3617931"/>
                  <a:pt x="2218592" y="2468844"/>
                </a:cubicBezTo>
                <a:cubicBezTo>
                  <a:pt x="2218592" y="1319758"/>
                  <a:pt x="1345293" y="374641"/>
                  <a:pt x="226192" y="260990"/>
                </a:cubicBezTo>
                <a:lnTo>
                  <a:pt x="0" y="249569"/>
                </a:lnTo>
                <a:close/>
              </a:path>
            </a:pathLst>
          </a:custGeom>
          <a:solidFill>
            <a:srgbClr val="C8161D"/>
          </a:solidFill>
          <a:ln w="12700" cap="flat" cmpd="sng" algn="ctr">
            <a:noFill/>
            <a:prstDash val="solid"/>
            <a:miter lim="800000"/>
          </a:ln>
          <a:effectLst>
            <a:innerShdw blurRad="76200" dist="381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0" name="Freeform 5"/>
          <p:cNvSpPr/>
          <p:nvPr/>
        </p:nvSpPr>
        <p:spPr bwMode="auto">
          <a:xfrm rot="10800000">
            <a:off x="2327105" y="1517763"/>
            <a:ext cx="819785" cy="72644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ysClr val="window" lastClr="FFFFFF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ysClr val="window" lastClr="FFFFFF"/>
                </a:gs>
              </a:gsLst>
              <a:lin ang="2700000" scaled="1"/>
              <a:tileRect/>
            </a:gradFill>
          </a:ln>
          <a:effectLst>
            <a:outerShdw blurRad="203200" dist="63500" dir="2700000" algn="tl" rotWithShape="0">
              <a:prstClr val="black">
                <a:alpha val="32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1" name="Freeform 5"/>
          <p:cNvSpPr/>
          <p:nvPr/>
        </p:nvSpPr>
        <p:spPr bwMode="auto">
          <a:xfrm rot="10800000">
            <a:off x="2418132" y="1598426"/>
            <a:ext cx="637731" cy="56511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C8161D"/>
          </a:soli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ysClr val="window" lastClr="FFFFFF"/>
                </a:gs>
              </a:gsLst>
              <a:lin ang="2700000" scaled="1"/>
              <a:tileRect/>
            </a:gradFill>
          </a:ln>
          <a:effectLst>
            <a:outerShdw blurRad="152400" dist="381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2" name="Freeform 5"/>
          <p:cNvSpPr/>
          <p:nvPr/>
        </p:nvSpPr>
        <p:spPr bwMode="auto">
          <a:xfrm rot="10800000">
            <a:off x="938655" y="2937863"/>
            <a:ext cx="2142490" cy="189865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ysClr val="window" lastClr="FFFFFF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ysClr val="window" lastClr="FFFFFF"/>
                </a:gs>
              </a:gsLst>
              <a:lin ang="2700000" scaled="1"/>
              <a:tileRect/>
            </a:gradFill>
          </a:ln>
          <a:effectLst>
            <a:outerShdw blurRad="254000" dist="114300" dir="2700000" algn="tl" rotWithShape="0">
              <a:prstClr val="black">
                <a:alpha val="32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303467" y="1714304"/>
            <a:ext cx="876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pitchFamily="34" charset="0"/>
              </a:rPr>
              <a:t>01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15" name="Freeform 5"/>
          <p:cNvSpPr/>
          <p:nvPr/>
        </p:nvSpPr>
        <p:spPr bwMode="auto">
          <a:xfrm rot="10800000">
            <a:off x="3709500" y="2825863"/>
            <a:ext cx="819785" cy="72644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ysClr val="window" lastClr="FFFFFF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ysClr val="window" lastClr="FFFFFF"/>
                </a:gs>
              </a:gsLst>
              <a:lin ang="2700000" scaled="1"/>
              <a:tileRect/>
            </a:gradFill>
          </a:ln>
          <a:effectLst>
            <a:outerShdw blurRad="203200" dist="63500" dir="2700000" algn="tl" rotWithShape="0">
              <a:prstClr val="black">
                <a:alpha val="32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6" name="Freeform 5"/>
          <p:cNvSpPr/>
          <p:nvPr/>
        </p:nvSpPr>
        <p:spPr bwMode="auto">
          <a:xfrm rot="10800000">
            <a:off x="3800527" y="2906526"/>
            <a:ext cx="637730" cy="56511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C8161D"/>
          </a:soli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ysClr val="window" lastClr="FFFFFF"/>
                </a:gs>
              </a:gsLst>
              <a:lin ang="2700000" scaled="1"/>
              <a:tileRect/>
            </a:gradFill>
          </a:ln>
          <a:effectLst>
            <a:outerShdw blurRad="152400" dist="381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92908" y="3006137"/>
            <a:ext cx="876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pitchFamily="34" charset="0"/>
              </a:rPr>
              <a:t>02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4490550" y="4562228"/>
            <a:ext cx="1987302" cy="0"/>
          </a:xfrm>
          <a:prstGeom prst="line">
            <a:avLst/>
          </a:prstGeom>
          <a:noFill/>
          <a:ln w="19050" cap="flat" cmpd="sng" algn="ctr">
            <a:solidFill>
              <a:srgbClr val="C8161D"/>
            </a:solidFill>
            <a:prstDash val="sysDot"/>
            <a:miter lim="800000"/>
          </a:ln>
          <a:effectLst/>
        </p:spPr>
      </p:cxnSp>
      <p:sp>
        <p:nvSpPr>
          <p:cNvPr id="20" name="椭圆 19"/>
          <p:cNvSpPr/>
          <p:nvPr/>
        </p:nvSpPr>
        <p:spPr>
          <a:xfrm>
            <a:off x="6484608" y="4517503"/>
            <a:ext cx="109697" cy="109855"/>
          </a:xfrm>
          <a:prstGeom prst="ellipse">
            <a:avLst/>
          </a:prstGeom>
          <a:solidFill>
            <a:srgbClr val="C8161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2" name="Freeform 5"/>
          <p:cNvSpPr/>
          <p:nvPr/>
        </p:nvSpPr>
        <p:spPr bwMode="auto">
          <a:xfrm rot="10800000">
            <a:off x="3720295" y="4185398"/>
            <a:ext cx="819785" cy="72644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ysClr val="window" lastClr="FFFFFF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ysClr val="window" lastClr="FFFFFF"/>
                </a:gs>
              </a:gsLst>
              <a:lin ang="2700000" scaled="1"/>
              <a:tileRect/>
            </a:gradFill>
          </a:ln>
          <a:effectLst>
            <a:outerShdw blurRad="203200" dist="63500" dir="2700000" algn="tl" rotWithShape="0">
              <a:prstClr val="black">
                <a:alpha val="32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3" name="Freeform 5"/>
          <p:cNvSpPr/>
          <p:nvPr/>
        </p:nvSpPr>
        <p:spPr bwMode="auto">
          <a:xfrm rot="10800000">
            <a:off x="3811322" y="4266061"/>
            <a:ext cx="637730" cy="56511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C8161D"/>
          </a:soli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ysClr val="window" lastClr="FFFFFF"/>
                </a:gs>
              </a:gsLst>
              <a:lin ang="2700000" scaled="1"/>
              <a:tileRect/>
            </a:gradFill>
          </a:ln>
          <a:effectLst>
            <a:outerShdw blurRad="152400" dist="381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692036" y="4399985"/>
            <a:ext cx="876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pitchFamily="34" charset="0"/>
              </a:rPr>
              <a:t>03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3059895" y="5838579"/>
            <a:ext cx="3402493" cy="10202"/>
          </a:xfrm>
          <a:prstGeom prst="line">
            <a:avLst/>
          </a:prstGeom>
          <a:noFill/>
          <a:ln w="19050" cap="flat" cmpd="sng" algn="ctr">
            <a:solidFill>
              <a:srgbClr val="C8161D"/>
            </a:solidFill>
            <a:prstDash val="sysDot"/>
            <a:miter lim="800000"/>
          </a:ln>
          <a:effectLst/>
        </p:spPr>
      </p:cxnSp>
      <p:sp>
        <p:nvSpPr>
          <p:cNvPr id="27" name="椭圆 26"/>
          <p:cNvSpPr/>
          <p:nvPr/>
        </p:nvSpPr>
        <p:spPr>
          <a:xfrm>
            <a:off x="6477627" y="5793853"/>
            <a:ext cx="109693" cy="109855"/>
          </a:xfrm>
          <a:prstGeom prst="ellipse">
            <a:avLst/>
          </a:prstGeom>
          <a:solidFill>
            <a:srgbClr val="C8161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9" name="Freeform 5"/>
          <p:cNvSpPr/>
          <p:nvPr/>
        </p:nvSpPr>
        <p:spPr bwMode="auto">
          <a:xfrm rot="10800000">
            <a:off x="2299165" y="5501118"/>
            <a:ext cx="819785" cy="72644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ysClr val="window" lastClr="FFFFFF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ysClr val="window" lastClr="FFFFFF"/>
                </a:gs>
              </a:gsLst>
              <a:lin ang="2700000" scaled="1"/>
              <a:tileRect/>
            </a:gradFill>
          </a:ln>
          <a:effectLst>
            <a:outerShdw blurRad="203200" dist="63500" dir="2700000" algn="tl" rotWithShape="0">
              <a:prstClr val="black">
                <a:alpha val="32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30" name="Freeform 5"/>
          <p:cNvSpPr/>
          <p:nvPr/>
        </p:nvSpPr>
        <p:spPr bwMode="auto">
          <a:xfrm rot="10800000">
            <a:off x="2390192" y="5581781"/>
            <a:ext cx="637730" cy="56511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C8161D"/>
          </a:soli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ysClr val="window" lastClr="FFFFFF"/>
                </a:gs>
              </a:gsLst>
              <a:lin ang="2700000" scaled="1"/>
              <a:tileRect/>
            </a:gradFill>
          </a:ln>
          <a:effectLst>
            <a:outerShdw blurRad="152400" dist="381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279157" y="5713764"/>
            <a:ext cx="876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pitchFamily="34" charset="0"/>
              </a:rPr>
              <a:t>04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61727" y="353085"/>
            <a:ext cx="81481" cy="579422"/>
          </a:xfrm>
          <a:prstGeom prst="rect">
            <a:avLst/>
          </a:prstGeom>
          <a:solidFill>
            <a:srgbClr val="C8161D"/>
          </a:solidFill>
          <a:ln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543208" y="435527"/>
            <a:ext cx="31710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30D23"/>
                </a:solidFill>
                <a:cs typeface="+mn-ea"/>
                <a:sym typeface="+mn-lt"/>
              </a:rPr>
              <a:t> 取得的经验成绩</a:t>
            </a:r>
          </a:p>
        </p:txBody>
      </p:sp>
      <p:sp>
        <p:nvSpPr>
          <p:cNvPr id="36" name="Freeform 48"/>
          <p:cNvSpPr>
            <a:spLocks noEditPoints="1"/>
          </p:cNvSpPr>
          <p:nvPr/>
        </p:nvSpPr>
        <p:spPr bwMode="auto">
          <a:xfrm>
            <a:off x="1724441" y="3193356"/>
            <a:ext cx="600709" cy="653332"/>
          </a:xfrm>
          <a:custGeom>
            <a:avLst/>
            <a:gdLst>
              <a:gd name="T0" fmla="*/ 189 w 311"/>
              <a:gd name="T1" fmla="*/ 220 h 339"/>
              <a:gd name="T2" fmla="*/ 209 w 311"/>
              <a:gd name="T3" fmla="*/ 163 h 339"/>
              <a:gd name="T4" fmla="*/ 221 w 311"/>
              <a:gd name="T5" fmla="*/ 120 h 339"/>
              <a:gd name="T6" fmla="*/ 221 w 311"/>
              <a:gd name="T7" fmla="*/ 120 h 339"/>
              <a:gd name="T8" fmla="*/ 222 w 311"/>
              <a:gd name="T9" fmla="*/ 116 h 339"/>
              <a:gd name="T10" fmla="*/ 222 w 311"/>
              <a:gd name="T11" fmla="*/ 112 h 339"/>
              <a:gd name="T12" fmla="*/ 223 w 311"/>
              <a:gd name="T13" fmla="*/ 109 h 339"/>
              <a:gd name="T14" fmla="*/ 223 w 311"/>
              <a:gd name="T15" fmla="*/ 105 h 339"/>
              <a:gd name="T16" fmla="*/ 223 w 311"/>
              <a:gd name="T17" fmla="*/ 102 h 339"/>
              <a:gd name="T18" fmla="*/ 224 w 311"/>
              <a:gd name="T19" fmla="*/ 98 h 339"/>
              <a:gd name="T20" fmla="*/ 224 w 311"/>
              <a:gd name="T21" fmla="*/ 95 h 339"/>
              <a:gd name="T22" fmla="*/ 224 w 311"/>
              <a:gd name="T23" fmla="*/ 92 h 339"/>
              <a:gd name="T24" fmla="*/ 223 w 311"/>
              <a:gd name="T25" fmla="*/ 89 h 339"/>
              <a:gd name="T26" fmla="*/ 223 w 311"/>
              <a:gd name="T27" fmla="*/ 87 h 339"/>
              <a:gd name="T28" fmla="*/ 223 w 311"/>
              <a:gd name="T29" fmla="*/ 85 h 339"/>
              <a:gd name="T30" fmla="*/ 223 w 311"/>
              <a:gd name="T31" fmla="*/ 83 h 339"/>
              <a:gd name="T32" fmla="*/ 223 w 311"/>
              <a:gd name="T33" fmla="*/ 82 h 339"/>
              <a:gd name="T34" fmla="*/ 223 w 311"/>
              <a:gd name="T35" fmla="*/ 81 h 339"/>
              <a:gd name="T36" fmla="*/ 223 w 311"/>
              <a:gd name="T37" fmla="*/ 81 h 339"/>
              <a:gd name="T38" fmla="*/ 108 w 311"/>
              <a:gd name="T39" fmla="*/ 36 h 339"/>
              <a:gd name="T40" fmla="*/ 78 w 311"/>
              <a:gd name="T41" fmla="*/ 55 h 339"/>
              <a:gd name="T42" fmla="*/ 77 w 311"/>
              <a:gd name="T43" fmla="*/ 59 h 339"/>
              <a:gd name="T44" fmla="*/ 76 w 311"/>
              <a:gd name="T45" fmla="*/ 64 h 339"/>
              <a:gd name="T46" fmla="*/ 76 w 311"/>
              <a:gd name="T47" fmla="*/ 69 h 339"/>
              <a:gd name="T48" fmla="*/ 75 w 311"/>
              <a:gd name="T49" fmla="*/ 74 h 339"/>
              <a:gd name="T50" fmla="*/ 75 w 311"/>
              <a:gd name="T51" fmla="*/ 78 h 339"/>
              <a:gd name="T52" fmla="*/ 76 w 311"/>
              <a:gd name="T53" fmla="*/ 83 h 339"/>
              <a:gd name="T54" fmla="*/ 76 w 311"/>
              <a:gd name="T55" fmla="*/ 87 h 339"/>
              <a:gd name="T56" fmla="*/ 77 w 311"/>
              <a:gd name="T57" fmla="*/ 92 h 339"/>
              <a:gd name="T58" fmla="*/ 77 w 311"/>
              <a:gd name="T59" fmla="*/ 96 h 339"/>
              <a:gd name="T60" fmla="*/ 78 w 311"/>
              <a:gd name="T61" fmla="*/ 100 h 339"/>
              <a:gd name="T62" fmla="*/ 79 w 311"/>
              <a:gd name="T63" fmla="*/ 104 h 339"/>
              <a:gd name="T64" fmla="*/ 80 w 311"/>
              <a:gd name="T65" fmla="*/ 106 h 339"/>
              <a:gd name="T66" fmla="*/ 84 w 311"/>
              <a:gd name="T67" fmla="*/ 119 h 339"/>
              <a:gd name="T68" fmla="*/ 92 w 311"/>
              <a:gd name="T69" fmla="*/ 161 h 339"/>
              <a:gd name="T70" fmla="*/ 104 w 311"/>
              <a:gd name="T71" fmla="*/ 238 h 339"/>
              <a:gd name="T72" fmla="*/ 0 w 311"/>
              <a:gd name="T73" fmla="*/ 339 h 339"/>
              <a:gd name="T74" fmla="*/ 148 w 311"/>
              <a:gd name="T75" fmla="*/ 271 h 339"/>
              <a:gd name="T76" fmla="*/ 146 w 311"/>
              <a:gd name="T77" fmla="*/ 249 h 339"/>
              <a:gd name="T78" fmla="*/ 175 w 311"/>
              <a:gd name="T79" fmla="*/ 258 h 339"/>
              <a:gd name="T80" fmla="*/ 174 w 311"/>
              <a:gd name="T81" fmla="*/ 339 h 339"/>
              <a:gd name="T82" fmla="*/ 216 w 311"/>
              <a:gd name="T83" fmla="*/ 244 h 339"/>
              <a:gd name="T84" fmla="*/ 81 w 311"/>
              <a:gd name="T85" fmla="*/ 139 h 339"/>
              <a:gd name="T86" fmla="*/ 93 w 311"/>
              <a:gd name="T87" fmla="*/ 136 h 339"/>
              <a:gd name="T88" fmla="*/ 105 w 311"/>
              <a:gd name="T89" fmla="*/ 72 h 339"/>
              <a:gd name="T90" fmla="*/ 211 w 311"/>
              <a:gd name="T91" fmla="*/ 131 h 339"/>
              <a:gd name="T92" fmla="*/ 222 w 311"/>
              <a:gd name="T93" fmla="*/ 130 h 339"/>
              <a:gd name="T94" fmla="*/ 183 w 311"/>
              <a:gd name="T95" fmla="*/ 201 h 339"/>
              <a:gd name="T96" fmla="*/ 96 w 311"/>
              <a:gd name="T97" fmla="*/ 158 h 339"/>
              <a:gd name="T98" fmla="*/ 166 w 311"/>
              <a:gd name="T99" fmla="*/ 245 h 339"/>
              <a:gd name="T100" fmla="*/ 117 w 311"/>
              <a:gd name="T101" fmla="*/ 225 h 339"/>
              <a:gd name="T102" fmla="*/ 152 w 311"/>
              <a:gd name="T103" fmla="*/ 220 h 339"/>
              <a:gd name="T104" fmla="*/ 185 w 311"/>
              <a:gd name="T105" fmla="*/ 222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11" h="339">
                <a:moveTo>
                  <a:pt x="216" y="244"/>
                </a:moveTo>
                <a:cubicBezTo>
                  <a:pt x="194" y="236"/>
                  <a:pt x="189" y="220"/>
                  <a:pt x="189" y="220"/>
                </a:cubicBezTo>
                <a:cubicBezTo>
                  <a:pt x="189" y="202"/>
                  <a:pt x="189" y="202"/>
                  <a:pt x="189" y="202"/>
                </a:cubicBezTo>
                <a:cubicBezTo>
                  <a:pt x="205" y="182"/>
                  <a:pt x="209" y="163"/>
                  <a:pt x="209" y="163"/>
                </a:cubicBezTo>
                <a:cubicBezTo>
                  <a:pt x="212" y="160"/>
                  <a:pt x="218" y="154"/>
                  <a:pt x="218" y="154"/>
                </a:cubicBezTo>
                <a:cubicBezTo>
                  <a:pt x="229" y="137"/>
                  <a:pt x="225" y="116"/>
                  <a:pt x="221" y="120"/>
                </a:cubicBezTo>
                <a:cubicBezTo>
                  <a:pt x="221" y="120"/>
                  <a:pt x="221" y="121"/>
                  <a:pt x="220" y="122"/>
                </a:cubicBezTo>
                <a:cubicBezTo>
                  <a:pt x="220" y="121"/>
                  <a:pt x="221" y="121"/>
                  <a:pt x="221" y="120"/>
                </a:cubicBezTo>
                <a:cubicBezTo>
                  <a:pt x="221" y="120"/>
                  <a:pt x="221" y="119"/>
                  <a:pt x="221" y="119"/>
                </a:cubicBezTo>
                <a:cubicBezTo>
                  <a:pt x="221" y="118"/>
                  <a:pt x="221" y="117"/>
                  <a:pt x="222" y="116"/>
                </a:cubicBezTo>
                <a:cubicBezTo>
                  <a:pt x="222" y="116"/>
                  <a:pt x="222" y="116"/>
                  <a:pt x="222" y="115"/>
                </a:cubicBezTo>
                <a:cubicBezTo>
                  <a:pt x="222" y="114"/>
                  <a:pt x="222" y="113"/>
                  <a:pt x="222" y="112"/>
                </a:cubicBezTo>
                <a:cubicBezTo>
                  <a:pt x="222" y="112"/>
                  <a:pt x="222" y="112"/>
                  <a:pt x="222" y="111"/>
                </a:cubicBezTo>
                <a:cubicBezTo>
                  <a:pt x="223" y="110"/>
                  <a:pt x="223" y="110"/>
                  <a:pt x="223" y="109"/>
                </a:cubicBezTo>
                <a:cubicBezTo>
                  <a:pt x="223" y="108"/>
                  <a:pt x="223" y="108"/>
                  <a:pt x="223" y="108"/>
                </a:cubicBezTo>
                <a:cubicBezTo>
                  <a:pt x="223" y="107"/>
                  <a:pt x="223" y="106"/>
                  <a:pt x="223" y="105"/>
                </a:cubicBezTo>
                <a:cubicBezTo>
                  <a:pt x="223" y="105"/>
                  <a:pt x="223" y="105"/>
                  <a:pt x="223" y="104"/>
                </a:cubicBezTo>
                <a:cubicBezTo>
                  <a:pt x="223" y="103"/>
                  <a:pt x="223" y="103"/>
                  <a:pt x="223" y="102"/>
                </a:cubicBezTo>
                <a:cubicBezTo>
                  <a:pt x="223" y="101"/>
                  <a:pt x="223" y="101"/>
                  <a:pt x="224" y="101"/>
                </a:cubicBezTo>
                <a:cubicBezTo>
                  <a:pt x="224" y="100"/>
                  <a:pt x="224" y="99"/>
                  <a:pt x="224" y="98"/>
                </a:cubicBezTo>
                <a:cubicBezTo>
                  <a:pt x="224" y="98"/>
                  <a:pt x="224" y="98"/>
                  <a:pt x="224" y="98"/>
                </a:cubicBezTo>
                <a:cubicBezTo>
                  <a:pt x="224" y="97"/>
                  <a:pt x="224" y="96"/>
                  <a:pt x="224" y="95"/>
                </a:cubicBezTo>
                <a:cubicBezTo>
                  <a:pt x="224" y="95"/>
                  <a:pt x="224" y="95"/>
                  <a:pt x="224" y="94"/>
                </a:cubicBezTo>
                <a:cubicBezTo>
                  <a:pt x="224" y="94"/>
                  <a:pt x="224" y="93"/>
                  <a:pt x="224" y="92"/>
                </a:cubicBezTo>
                <a:cubicBezTo>
                  <a:pt x="224" y="92"/>
                  <a:pt x="224" y="92"/>
                  <a:pt x="224" y="91"/>
                </a:cubicBezTo>
                <a:cubicBezTo>
                  <a:pt x="224" y="91"/>
                  <a:pt x="224" y="90"/>
                  <a:pt x="223" y="89"/>
                </a:cubicBezTo>
                <a:cubicBezTo>
                  <a:pt x="223" y="89"/>
                  <a:pt x="223" y="89"/>
                  <a:pt x="223" y="89"/>
                </a:cubicBezTo>
                <a:cubicBezTo>
                  <a:pt x="223" y="88"/>
                  <a:pt x="223" y="88"/>
                  <a:pt x="223" y="87"/>
                </a:cubicBezTo>
                <a:cubicBezTo>
                  <a:pt x="223" y="87"/>
                  <a:pt x="223" y="87"/>
                  <a:pt x="223" y="87"/>
                </a:cubicBezTo>
                <a:cubicBezTo>
                  <a:pt x="223" y="86"/>
                  <a:pt x="223" y="86"/>
                  <a:pt x="223" y="85"/>
                </a:cubicBezTo>
                <a:cubicBezTo>
                  <a:pt x="223" y="85"/>
                  <a:pt x="223" y="85"/>
                  <a:pt x="223" y="85"/>
                </a:cubicBezTo>
                <a:cubicBezTo>
                  <a:pt x="223" y="84"/>
                  <a:pt x="223" y="84"/>
                  <a:pt x="223" y="83"/>
                </a:cubicBezTo>
                <a:cubicBezTo>
                  <a:pt x="223" y="83"/>
                  <a:pt x="223" y="83"/>
                  <a:pt x="223" y="83"/>
                </a:cubicBezTo>
                <a:cubicBezTo>
                  <a:pt x="223" y="83"/>
                  <a:pt x="223" y="82"/>
                  <a:pt x="223" y="82"/>
                </a:cubicBezTo>
                <a:cubicBezTo>
                  <a:pt x="223" y="82"/>
                  <a:pt x="223" y="82"/>
                  <a:pt x="223" y="82"/>
                </a:cubicBezTo>
                <a:cubicBezTo>
                  <a:pt x="223" y="82"/>
                  <a:pt x="223" y="81"/>
                  <a:pt x="223" y="81"/>
                </a:cubicBezTo>
                <a:cubicBezTo>
                  <a:pt x="223" y="81"/>
                  <a:pt x="223" y="81"/>
                  <a:pt x="223" y="81"/>
                </a:cubicBezTo>
                <a:cubicBezTo>
                  <a:pt x="223" y="81"/>
                  <a:pt x="223" y="81"/>
                  <a:pt x="223" y="81"/>
                </a:cubicBezTo>
                <a:cubicBezTo>
                  <a:pt x="221" y="33"/>
                  <a:pt x="182" y="21"/>
                  <a:pt x="182" y="21"/>
                </a:cubicBezTo>
                <a:cubicBezTo>
                  <a:pt x="134" y="0"/>
                  <a:pt x="108" y="36"/>
                  <a:pt x="108" y="36"/>
                </a:cubicBezTo>
                <a:cubicBezTo>
                  <a:pt x="89" y="27"/>
                  <a:pt x="79" y="51"/>
                  <a:pt x="79" y="51"/>
                </a:cubicBezTo>
                <a:cubicBezTo>
                  <a:pt x="79" y="52"/>
                  <a:pt x="78" y="54"/>
                  <a:pt x="78" y="55"/>
                </a:cubicBezTo>
                <a:cubicBezTo>
                  <a:pt x="78" y="55"/>
                  <a:pt x="78" y="56"/>
                  <a:pt x="78" y="56"/>
                </a:cubicBezTo>
                <a:cubicBezTo>
                  <a:pt x="78" y="57"/>
                  <a:pt x="77" y="58"/>
                  <a:pt x="77" y="59"/>
                </a:cubicBezTo>
                <a:cubicBezTo>
                  <a:pt x="77" y="60"/>
                  <a:pt x="77" y="60"/>
                  <a:pt x="77" y="61"/>
                </a:cubicBezTo>
                <a:cubicBezTo>
                  <a:pt x="77" y="62"/>
                  <a:pt x="76" y="63"/>
                  <a:pt x="76" y="64"/>
                </a:cubicBezTo>
                <a:cubicBezTo>
                  <a:pt x="76" y="65"/>
                  <a:pt x="76" y="65"/>
                  <a:pt x="76" y="65"/>
                </a:cubicBezTo>
                <a:cubicBezTo>
                  <a:pt x="76" y="66"/>
                  <a:pt x="76" y="68"/>
                  <a:pt x="76" y="69"/>
                </a:cubicBezTo>
                <a:cubicBezTo>
                  <a:pt x="76" y="70"/>
                  <a:pt x="76" y="70"/>
                  <a:pt x="76" y="71"/>
                </a:cubicBezTo>
                <a:cubicBezTo>
                  <a:pt x="76" y="72"/>
                  <a:pt x="75" y="73"/>
                  <a:pt x="75" y="74"/>
                </a:cubicBezTo>
                <a:cubicBezTo>
                  <a:pt x="75" y="74"/>
                  <a:pt x="75" y="75"/>
                  <a:pt x="75" y="75"/>
                </a:cubicBezTo>
                <a:cubicBezTo>
                  <a:pt x="75" y="76"/>
                  <a:pt x="75" y="77"/>
                  <a:pt x="75" y="78"/>
                </a:cubicBezTo>
                <a:cubicBezTo>
                  <a:pt x="75" y="79"/>
                  <a:pt x="75" y="79"/>
                  <a:pt x="75" y="79"/>
                </a:cubicBezTo>
                <a:cubicBezTo>
                  <a:pt x="75" y="81"/>
                  <a:pt x="76" y="82"/>
                  <a:pt x="76" y="83"/>
                </a:cubicBezTo>
                <a:cubicBezTo>
                  <a:pt x="76" y="84"/>
                  <a:pt x="76" y="84"/>
                  <a:pt x="76" y="84"/>
                </a:cubicBezTo>
                <a:cubicBezTo>
                  <a:pt x="76" y="85"/>
                  <a:pt x="76" y="86"/>
                  <a:pt x="76" y="87"/>
                </a:cubicBezTo>
                <a:cubicBezTo>
                  <a:pt x="76" y="88"/>
                  <a:pt x="76" y="88"/>
                  <a:pt x="76" y="89"/>
                </a:cubicBezTo>
                <a:cubicBezTo>
                  <a:pt x="76" y="90"/>
                  <a:pt x="76" y="91"/>
                  <a:pt x="77" y="92"/>
                </a:cubicBezTo>
                <a:cubicBezTo>
                  <a:pt x="77" y="92"/>
                  <a:pt x="77" y="92"/>
                  <a:pt x="77" y="93"/>
                </a:cubicBezTo>
                <a:cubicBezTo>
                  <a:pt x="77" y="94"/>
                  <a:pt x="77" y="95"/>
                  <a:pt x="77" y="96"/>
                </a:cubicBezTo>
                <a:cubicBezTo>
                  <a:pt x="77" y="97"/>
                  <a:pt x="77" y="97"/>
                  <a:pt x="77" y="97"/>
                </a:cubicBezTo>
                <a:cubicBezTo>
                  <a:pt x="78" y="98"/>
                  <a:pt x="78" y="99"/>
                  <a:pt x="78" y="100"/>
                </a:cubicBezTo>
                <a:cubicBezTo>
                  <a:pt x="78" y="101"/>
                  <a:pt x="78" y="101"/>
                  <a:pt x="78" y="101"/>
                </a:cubicBezTo>
                <a:cubicBezTo>
                  <a:pt x="79" y="102"/>
                  <a:pt x="79" y="103"/>
                  <a:pt x="79" y="104"/>
                </a:cubicBezTo>
                <a:cubicBezTo>
                  <a:pt x="79" y="104"/>
                  <a:pt x="79" y="105"/>
                  <a:pt x="79" y="105"/>
                </a:cubicBezTo>
                <a:cubicBezTo>
                  <a:pt x="79" y="105"/>
                  <a:pt x="80" y="105"/>
                  <a:pt x="80" y="106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81" y="111"/>
                  <a:pt x="83" y="115"/>
                  <a:pt x="84" y="119"/>
                </a:cubicBezTo>
                <a:cubicBezTo>
                  <a:pt x="77" y="115"/>
                  <a:pt x="76" y="123"/>
                  <a:pt x="76" y="123"/>
                </a:cubicBezTo>
                <a:cubicBezTo>
                  <a:pt x="76" y="152"/>
                  <a:pt x="92" y="161"/>
                  <a:pt x="92" y="161"/>
                </a:cubicBezTo>
                <a:cubicBezTo>
                  <a:pt x="95" y="180"/>
                  <a:pt x="114" y="200"/>
                  <a:pt x="114" y="200"/>
                </a:cubicBezTo>
                <a:cubicBezTo>
                  <a:pt x="121" y="227"/>
                  <a:pt x="104" y="238"/>
                  <a:pt x="104" y="238"/>
                </a:cubicBezTo>
                <a:cubicBezTo>
                  <a:pt x="75" y="249"/>
                  <a:pt x="75" y="249"/>
                  <a:pt x="75" y="249"/>
                </a:cubicBezTo>
                <a:cubicBezTo>
                  <a:pt x="0" y="273"/>
                  <a:pt x="0" y="339"/>
                  <a:pt x="0" y="339"/>
                </a:cubicBezTo>
                <a:cubicBezTo>
                  <a:pt x="137" y="339"/>
                  <a:pt x="137" y="339"/>
                  <a:pt x="137" y="339"/>
                </a:cubicBezTo>
                <a:cubicBezTo>
                  <a:pt x="148" y="271"/>
                  <a:pt x="148" y="271"/>
                  <a:pt x="148" y="271"/>
                </a:cubicBezTo>
                <a:cubicBezTo>
                  <a:pt x="136" y="258"/>
                  <a:pt x="136" y="258"/>
                  <a:pt x="136" y="258"/>
                </a:cubicBezTo>
                <a:cubicBezTo>
                  <a:pt x="146" y="249"/>
                  <a:pt x="146" y="249"/>
                  <a:pt x="146" y="249"/>
                </a:cubicBezTo>
                <a:cubicBezTo>
                  <a:pt x="166" y="249"/>
                  <a:pt x="166" y="249"/>
                  <a:pt x="166" y="249"/>
                </a:cubicBezTo>
                <a:cubicBezTo>
                  <a:pt x="175" y="258"/>
                  <a:pt x="175" y="258"/>
                  <a:pt x="175" y="258"/>
                </a:cubicBezTo>
                <a:cubicBezTo>
                  <a:pt x="164" y="271"/>
                  <a:pt x="164" y="271"/>
                  <a:pt x="164" y="271"/>
                </a:cubicBezTo>
                <a:cubicBezTo>
                  <a:pt x="174" y="339"/>
                  <a:pt x="174" y="339"/>
                  <a:pt x="174" y="339"/>
                </a:cubicBezTo>
                <a:cubicBezTo>
                  <a:pt x="311" y="339"/>
                  <a:pt x="311" y="339"/>
                  <a:pt x="311" y="339"/>
                </a:cubicBezTo>
                <a:cubicBezTo>
                  <a:pt x="307" y="274"/>
                  <a:pt x="238" y="252"/>
                  <a:pt x="216" y="244"/>
                </a:cubicBezTo>
                <a:close/>
                <a:moveTo>
                  <a:pt x="96" y="158"/>
                </a:moveTo>
                <a:cubicBezTo>
                  <a:pt x="94" y="157"/>
                  <a:pt x="86" y="153"/>
                  <a:pt x="81" y="139"/>
                </a:cubicBezTo>
                <a:cubicBezTo>
                  <a:pt x="81" y="139"/>
                  <a:pt x="77" y="124"/>
                  <a:pt x="81" y="123"/>
                </a:cubicBezTo>
                <a:cubicBezTo>
                  <a:pt x="81" y="123"/>
                  <a:pt x="86" y="119"/>
                  <a:pt x="93" y="136"/>
                </a:cubicBezTo>
                <a:cubicBezTo>
                  <a:pt x="94" y="139"/>
                  <a:pt x="96" y="142"/>
                  <a:pt x="97" y="143"/>
                </a:cubicBezTo>
                <a:cubicBezTo>
                  <a:pt x="97" y="143"/>
                  <a:pt x="82" y="98"/>
                  <a:pt x="105" y="72"/>
                </a:cubicBezTo>
                <a:cubicBezTo>
                  <a:pt x="105" y="72"/>
                  <a:pt x="155" y="137"/>
                  <a:pt x="211" y="104"/>
                </a:cubicBezTo>
                <a:cubicBezTo>
                  <a:pt x="211" y="131"/>
                  <a:pt x="211" y="131"/>
                  <a:pt x="211" y="131"/>
                </a:cubicBezTo>
                <a:cubicBezTo>
                  <a:pt x="211" y="138"/>
                  <a:pt x="211" y="143"/>
                  <a:pt x="215" y="136"/>
                </a:cubicBezTo>
                <a:cubicBezTo>
                  <a:pt x="222" y="120"/>
                  <a:pt x="222" y="130"/>
                  <a:pt x="222" y="130"/>
                </a:cubicBezTo>
                <a:cubicBezTo>
                  <a:pt x="220" y="148"/>
                  <a:pt x="212" y="156"/>
                  <a:pt x="206" y="161"/>
                </a:cubicBezTo>
                <a:cubicBezTo>
                  <a:pt x="201" y="176"/>
                  <a:pt x="193" y="190"/>
                  <a:pt x="183" y="201"/>
                </a:cubicBezTo>
                <a:cubicBezTo>
                  <a:pt x="152" y="236"/>
                  <a:pt x="121" y="201"/>
                  <a:pt x="121" y="201"/>
                </a:cubicBezTo>
                <a:cubicBezTo>
                  <a:pt x="109" y="191"/>
                  <a:pt x="101" y="175"/>
                  <a:pt x="96" y="158"/>
                </a:cubicBezTo>
                <a:close/>
                <a:moveTo>
                  <a:pt x="185" y="222"/>
                </a:moveTo>
                <a:cubicBezTo>
                  <a:pt x="166" y="245"/>
                  <a:pt x="166" y="245"/>
                  <a:pt x="166" y="245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17" y="225"/>
                  <a:pt x="117" y="225"/>
                  <a:pt x="117" y="225"/>
                </a:cubicBezTo>
                <a:cubicBezTo>
                  <a:pt x="117" y="225"/>
                  <a:pt x="119" y="216"/>
                  <a:pt x="119" y="204"/>
                </a:cubicBezTo>
                <a:cubicBezTo>
                  <a:pt x="119" y="204"/>
                  <a:pt x="132" y="221"/>
                  <a:pt x="152" y="220"/>
                </a:cubicBezTo>
                <a:cubicBezTo>
                  <a:pt x="152" y="220"/>
                  <a:pt x="171" y="222"/>
                  <a:pt x="185" y="204"/>
                </a:cubicBezTo>
                <a:lnTo>
                  <a:pt x="185" y="222"/>
                </a:lnTo>
                <a:close/>
              </a:path>
            </a:pathLst>
          </a:custGeom>
          <a:solidFill>
            <a:srgbClr val="A7A9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214081" y="388105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3765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 dirty="0">
                <a:solidFill>
                  <a:srgbClr val="C8161D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经验成绩</a:t>
            </a:r>
          </a:p>
        </p:txBody>
      </p:sp>
      <p:sp>
        <p:nvSpPr>
          <p:cNvPr id="38" name="Text Placeholder 2"/>
          <p:cNvSpPr txBox="1"/>
          <p:nvPr/>
        </p:nvSpPr>
        <p:spPr>
          <a:xfrm>
            <a:off x="6846993" y="2042821"/>
            <a:ext cx="4777656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9" name="文本框 36"/>
          <p:cNvSpPr txBox="1"/>
          <p:nvPr/>
        </p:nvSpPr>
        <p:spPr>
          <a:xfrm>
            <a:off x="6665945" y="1633938"/>
            <a:ext cx="34776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取得的经验成绩</a:t>
            </a:r>
          </a:p>
        </p:txBody>
      </p:sp>
      <p:sp>
        <p:nvSpPr>
          <p:cNvPr id="46" name="Text Placeholder 2"/>
          <p:cNvSpPr txBox="1"/>
          <p:nvPr/>
        </p:nvSpPr>
        <p:spPr>
          <a:xfrm>
            <a:off x="6846993" y="3365715"/>
            <a:ext cx="4777656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7" name="文本框 36"/>
          <p:cNvSpPr txBox="1"/>
          <p:nvPr/>
        </p:nvSpPr>
        <p:spPr>
          <a:xfrm>
            <a:off x="6665945" y="2956832"/>
            <a:ext cx="34776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取得的经验成绩</a:t>
            </a:r>
          </a:p>
        </p:txBody>
      </p:sp>
      <p:sp>
        <p:nvSpPr>
          <p:cNvPr id="48" name="Text Placeholder 2"/>
          <p:cNvSpPr txBox="1"/>
          <p:nvPr/>
        </p:nvSpPr>
        <p:spPr>
          <a:xfrm>
            <a:off x="6846993" y="4688609"/>
            <a:ext cx="4777656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9" name="文本框 36"/>
          <p:cNvSpPr txBox="1"/>
          <p:nvPr/>
        </p:nvSpPr>
        <p:spPr>
          <a:xfrm>
            <a:off x="6665945" y="4279726"/>
            <a:ext cx="34776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取得的经验成绩</a:t>
            </a:r>
          </a:p>
        </p:txBody>
      </p:sp>
      <p:sp>
        <p:nvSpPr>
          <p:cNvPr id="50" name="Text Placeholder 2"/>
          <p:cNvSpPr txBox="1"/>
          <p:nvPr/>
        </p:nvSpPr>
        <p:spPr>
          <a:xfrm>
            <a:off x="6846993" y="5947406"/>
            <a:ext cx="4777656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1" name="文本框 36"/>
          <p:cNvSpPr txBox="1"/>
          <p:nvPr/>
        </p:nvSpPr>
        <p:spPr>
          <a:xfrm>
            <a:off x="6665945" y="5538523"/>
            <a:ext cx="34776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取得的经验成绩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左大括号 1"/>
          <p:cNvSpPr/>
          <p:nvPr/>
        </p:nvSpPr>
        <p:spPr>
          <a:xfrm>
            <a:off x="2921227" y="1970338"/>
            <a:ext cx="460225" cy="3642694"/>
          </a:xfrm>
          <a:prstGeom prst="leftBrace">
            <a:avLst/>
          </a:prstGeom>
          <a:noFill/>
          <a:ln w="38100" cap="flat" cmpd="sng" algn="ctr">
            <a:solidFill>
              <a:srgbClr val="C8161D"/>
            </a:solidFill>
            <a:prstDash val="solid"/>
          </a:ln>
          <a:effectLst>
            <a:outerShdw blurRad="139700" dist="63500" dir="8100000" sx="98000" sy="98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710873" y="1598751"/>
            <a:ext cx="974867" cy="902606"/>
            <a:chOff x="4226921" y="1580644"/>
            <a:chExt cx="974867" cy="902606"/>
          </a:xfrm>
          <a:solidFill>
            <a:srgbClr val="C8161D"/>
          </a:solidFill>
        </p:grpSpPr>
        <p:sp>
          <p:nvSpPr>
            <p:cNvPr id="4" name="椭圆 3"/>
            <p:cNvSpPr/>
            <p:nvPr/>
          </p:nvSpPr>
          <p:spPr>
            <a:xfrm>
              <a:off x="4226921" y="1580644"/>
              <a:ext cx="902606" cy="90260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TextBox 16"/>
            <p:cNvSpPr txBox="1"/>
            <p:nvPr/>
          </p:nvSpPr>
          <p:spPr>
            <a:xfrm>
              <a:off x="4373788" y="1862670"/>
              <a:ext cx="828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第一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217371" y="2915968"/>
            <a:ext cx="1658549" cy="165854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92114" y="760414"/>
              <a:ext cx="3825875" cy="3825875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688489" y="3254302"/>
            <a:ext cx="994395" cy="903600"/>
            <a:chOff x="4204537" y="3236195"/>
            <a:chExt cx="994395" cy="903600"/>
          </a:xfrm>
        </p:grpSpPr>
        <p:grpSp>
          <p:nvGrpSpPr>
            <p:cNvPr id="12" name="组合 11"/>
            <p:cNvGrpSpPr>
              <a:grpSpLocks noChangeAspect="1"/>
            </p:cNvGrpSpPr>
            <p:nvPr/>
          </p:nvGrpSpPr>
          <p:grpSpPr>
            <a:xfrm>
              <a:off x="4204537" y="3236195"/>
              <a:ext cx="903600" cy="903600"/>
              <a:chOff x="304800" y="673100"/>
              <a:chExt cx="4000500" cy="4000500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4" name="同心圆 1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3" name="TextBox 16"/>
            <p:cNvSpPr txBox="1"/>
            <p:nvPr/>
          </p:nvSpPr>
          <p:spPr>
            <a:xfrm>
              <a:off x="4370932" y="3518718"/>
              <a:ext cx="828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C8161D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第二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C8161D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704191" y="5144458"/>
            <a:ext cx="978693" cy="902606"/>
            <a:chOff x="4220239" y="5126351"/>
            <a:chExt cx="978693" cy="902606"/>
          </a:xfrm>
          <a:solidFill>
            <a:srgbClr val="C8161D"/>
          </a:solidFill>
        </p:grpSpPr>
        <p:sp>
          <p:nvSpPr>
            <p:cNvPr id="17" name="椭圆 16"/>
            <p:cNvSpPr/>
            <p:nvPr/>
          </p:nvSpPr>
          <p:spPr>
            <a:xfrm>
              <a:off x="4220239" y="5126351"/>
              <a:ext cx="902606" cy="90260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TextBox 16"/>
            <p:cNvSpPr txBox="1"/>
            <p:nvPr/>
          </p:nvSpPr>
          <p:spPr>
            <a:xfrm>
              <a:off x="4370932" y="5408377"/>
              <a:ext cx="828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第三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461727" y="353085"/>
            <a:ext cx="81481" cy="579422"/>
          </a:xfrm>
          <a:prstGeom prst="rect">
            <a:avLst/>
          </a:prstGeom>
          <a:solidFill>
            <a:srgbClr val="C8161D"/>
          </a:solidFill>
          <a:ln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43208" y="435527"/>
            <a:ext cx="31710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30D23"/>
                </a:solidFill>
                <a:cs typeface="+mn-ea"/>
                <a:sym typeface="+mn-lt"/>
              </a:rPr>
              <a:t> 取得的经验成绩</a:t>
            </a:r>
          </a:p>
        </p:txBody>
      </p:sp>
      <p:sp>
        <p:nvSpPr>
          <p:cNvPr id="21" name="Freeform 48"/>
          <p:cNvSpPr>
            <a:spLocks noEditPoints="1"/>
          </p:cNvSpPr>
          <p:nvPr/>
        </p:nvSpPr>
        <p:spPr bwMode="auto">
          <a:xfrm>
            <a:off x="1757553" y="3037852"/>
            <a:ext cx="600709" cy="653332"/>
          </a:xfrm>
          <a:custGeom>
            <a:avLst/>
            <a:gdLst>
              <a:gd name="T0" fmla="*/ 189 w 311"/>
              <a:gd name="T1" fmla="*/ 220 h 339"/>
              <a:gd name="T2" fmla="*/ 209 w 311"/>
              <a:gd name="T3" fmla="*/ 163 h 339"/>
              <a:gd name="T4" fmla="*/ 221 w 311"/>
              <a:gd name="T5" fmla="*/ 120 h 339"/>
              <a:gd name="T6" fmla="*/ 221 w 311"/>
              <a:gd name="T7" fmla="*/ 120 h 339"/>
              <a:gd name="T8" fmla="*/ 222 w 311"/>
              <a:gd name="T9" fmla="*/ 116 h 339"/>
              <a:gd name="T10" fmla="*/ 222 w 311"/>
              <a:gd name="T11" fmla="*/ 112 h 339"/>
              <a:gd name="T12" fmla="*/ 223 w 311"/>
              <a:gd name="T13" fmla="*/ 109 h 339"/>
              <a:gd name="T14" fmla="*/ 223 w 311"/>
              <a:gd name="T15" fmla="*/ 105 h 339"/>
              <a:gd name="T16" fmla="*/ 223 w 311"/>
              <a:gd name="T17" fmla="*/ 102 h 339"/>
              <a:gd name="T18" fmla="*/ 224 w 311"/>
              <a:gd name="T19" fmla="*/ 98 h 339"/>
              <a:gd name="T20" fmla="*/ 224 w 311"/>
              <a:gd name="T21" fmla="*/ 95 h 339"/>
              <a:gd name="T22" fmla="*/ 224 w 311"/>
              <a:gd name="T23" fmla="*/ 92 h 339"/>
              <a:gd name="T24" fmla="*/ 223 w 311"/>
              <a:gd name="T25" fmla="*/ 89 h 339"/>
              <a:gd name="T26" fmla="*/ 223 w 311"/>
              <a:gd name="T27" fmla="*/ 87 h 339"/>
              <a:gd name="T28" fmla="*/ 223 w 311"/>
              <a:gd name="T29" fmla="*/ 85 h 339"/>
              <a:gd name="T30" fmla="*/ 223 w 311"/>
              <a:gd name="T31" fmla="*/ 83 h 339"/>
              <a:gd name="T32" fmla="*/ 223 w 311"/>
              <a:gd name="T33" fmla="*/ 82 h 339"/>
              <a:gd name="T34" fmla="*/ 223 w 311"/>
              <a:gd name="T35" fmla="*/ 81 h 339"/>
              <a:gd name="T36" fmla="*/ 223 w 311"/>
              <a:gd name="T37" fmla="*/ 81 h 339"/>
              <a:gd name="T38" fmla="*/ 108 w 311"/>
              <a:gd name="T39" fmla="*/ 36 h 339"/>
              <a:gd name="T40" fmla="*/ 78 w 311"/>
              <a:gd name="T41" fmla="*/ 55 h 339"/>
              <a:gd name="T42" fmla="*/ 77 w 311"/>
              <a:gd name="T43" fmla="*/ 59 h 339"/>
              <a:gd name="T44" fmla="*/ 76 w 311"/>
              <a:gd name="T45" fmla="*/ 64 h 339"/>
              <a:gd name="T46" fmla="*/ 76 w 311"/>
              <a:gd name="T47" fmla="*/ 69 h 339"/>
              <a:gd name="T48" fmla="*/ 75 w 311"/>
              <a:gd name="T49" fmla="*/ 74 h 339"/>
              <a:gd name="T50" fmla="*/ 75 w 311"/>
              <a:gd name="T51" fmla="*/ 78 h 339"/>
              <a:gd name="T52" fmla="*/ 76 w 311"/>
              <a:gd name="T53" fmla="*/ 83 h 339"/>
              <a:gd name="T54" fmla="*/ 76 w 311"/>
              <a:gd name="T55" fmla="*/ 87 h 339"/>
              <a:gd name="T56" fmla="*/ 77 w 311"/>
              <a:gd name="T57" fmla="*/ 92 h 339"/>
              <a:gd name="T58" fmla="*/ 77 w 311"/>
              <a:gd name="T59" fmla="*/ 96 h 339"/>
              <a:gd name="T60" fmla="*/ 78 w 311"/>
              <a:gd name="T61" fmla="*/ 100 h 339"/>
              <a:gd name="T62" fmla="*/ 79 w 311"/>
              <a:gd name="T63" fmla="*/ 104 h 339"/>
              <a:gd name="T64" fmla="*/ 80 w 311"/>
              <a:gd name="T65" fmla="*/ 106 h 339"/>
              <a:gd name="T66" fmla="*/ 84 w 311"/>
              <a:gd name="T67" fmla="*/ 119 h 339"/>
              <a:gd name="T68" fmla="*/ 92 w 311"/>
              <a:gd name="T69" fmla="*/ 161 h 339"/>
              <a:gd name="T70" fmla="*/ 104 w 311"/>
              <a:gd name="T71" fmla="*/ 238 h 339"/>
              <a:gd name="T72" fmla="*/ 0 w 311"/>
              <a:gd name="T73" fmla="*/ 339 h 339"/>
              <a:gd name="T74" fmla="*/ 148 w 311"/>
              <a:gd name="T75" fmla="*/ 271 h 339"/>
              <a:gd name="T76" fmla="*/ 146 w 311"/>
              <a:gd name="T77" fmla="*/ 249 h 339"/>
              <a:gd name="T78" fmla="*/ 175 w 311"/>
              <a:gd name="T79" fmla="*/ 258 h 339"/>
              <a:gd name="T80" fmla="*/ 174 w 311"/>
              <a:gd name="T81" fmla="*/ 339 h 339"/>
              <a:gd name="T82" fmla="*/ 216 w 311"/>
              <a:gd name="T83" fmla="*/ 244 h 339"/>
              <a:gd name="T84" fmla="*/ 81 w 311"/>
              <a:gd name="T85" fmla="*/ 139 h 339"/>
              <a:gd name="T86" fmla="*/ 93 w 311"/>
              <a:gd name="T87" fmla="*/ 136 h 339"/>
              <a:gd name="T88" fmla="*/ 105 w 311"/>
              <a:gd name="T89" fmla="*/ 72 h 339"/>
              <a:gd name="T90" fmla="*/ 211 w 311"/>
              <a:gd name="T91" fmla="*/ 131 h 339"/>
              <a:gd name="T92" fmla="*/ 222 w 311"/>
              <a:gd name="T93" fmla="*/ 130 h 339"/>
              <a:gd name="T94" fmla="*/ 183 w 311"/>
              <a:gd name="T95" fmla="*/ 201 h 339"/>
              <a:gd name="T96" fmla="*/ 96 w 311"/>
              <a:gd name="T97" fmla="*/ 158 h 339"/>
              <a:gd name="T98" fmla="*/ 166 w 311"/>
              <a:gd name="T99" fmla="*/ 245 h 339"/>
              <a:gd name="T100" fmla="*/ 117 w 311"/>
              <a:gd name="T101" fmla="*/ 225 h 339"/>
              <a:gd name="T102" fmla="*/ 152 w 311"/>
              <a:gd name="T103" fmla="*/ 220 h 339"/>
              <a:gd name="T104" fmla="*/ 185 w 311"/>
              <a:gd name="T105" fmla="*/ 222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11" h="339">
                <a:moveTo>
                  <a:pt x="216" y="244"/>
                </a:moveTo>
                <a:cubicBezTo>
                  <a:pt x="194" y="236"/>
                  <a:pt x="189" y="220"/>
                  <a:pt x="189" y="220"/>
                </a:cubicBezTo>
                <a:cubicBezTo>
                  <a:pt x="189" y="202"/>
                  <a:pt x="189" y="202"/>
                  <a:pt x="189" y="202"/>
                </a:cubicBezTo>
                <a:cubicBezTo>
                  <a:pt x="205" y="182"/>
                  <a:pt x="209" y="163"/>
                  <a:pt x="209" y="163"/>
                </a:cubicBezTo>
                <a:cubicBezTo>
                  <a:pt x="212" y="160"/>
                  <a:pt x="218" y="154"/>
                  <a:pt x="218" y="154"/>
                </a:cubicBezTo>
                <a:cubicBezTo>
                  <a:pt x="229" y="137"/>
                  <a:pt x="225" y="116"/>
                  <a:pt x="221" y="120"/>
                </a:cubicBezTo>
                <a:cubicBezTo>
                  <a:pt x="221" y="120"/>
                  <a:pt x="221" y="121"/>
                  <a:pt x="220" y="122"/>
                </a:cubicBezTo>
                <a:cubicBezTo>
                  <a:pt x="220" y="121"/>
                  <a:pt x="221" y="121"/>
                  <a:pt x="221" y="120"/>
                </a:cubicBezTo>
                <a:cubicBezTo>
                  <a:pt x="221" y="120"/>
                  <a:pt x="221" y="119"/>
                  <a:pt x="221" y="119"/>
                </a:cubicBezTo>
                <a:cubicBezTo>
                  <a:pt x="221" y="118"/>
                  <a:pt x="221" y="117"/>
                  <a:pt x="222" y="116"/>
                </a:cubicBezTo>
                <a:cubicBezTo>
                  <a:pt x="222" y="116"/>
                  <a:pt x="222" y="116"/>
                  <a:pt x="222" y="115"/>
                </a:cubicBezTo>
                <a:cubicBezTo>
                  <a:pt x="222" y="114"/>
                  <a:pt x="222" y="113"/>
                  <a:pt x="222" y="112"/>
                </a:cubicBezTo>
                <a:cubicBezTo>
                  <a:pt x="222" y="112"/>
                  <a:pt x="222" y="112"/>
                  <a:pt x="222" y="111"/>
                </a:cubicBezTo>
                <a:cubicBezTo>
                  <a:pt x="223" y="110"/>
                  <a:pt x="223" y="110"/>
                  <a:pt x="223" y="109"/>
                </a:cubicBezTo>
                <a:cubicBezTo>
                  <a:pt x="223" y="108"/>
                  <a:pt x="223" y="108"/>
                  <a:pt x="223" y="108"/>
                </a:cubicBezTo>
                <a:cubicBezTo>
                  <a:pt x="223" y="107"/>
                  <a:pt x="223" y="106"/>
                  <a:pt x="223" y="105"/>
                </a:cubicBezTo>
                <a:cubicBezTo>
                  <a:pt x="223" y="105"/>
                  <a:pt x="223" y="105"/>
                  <a:pt x="223" y="104"/>
                </a:cubicBezTo>
                <a:cubicBezTo>
                  <a:pt x="223" y="103"/>
                  <a:pt x="223" y="103"/>
                  <a:pt x="223" y="102"/>
                </a:cubicBezTo>
                <a:cubicBezTo>
                  <a:pt x="223" y="101"/>
                  <a:pt x="223" y="101"/>
                  <a:pt x="224" y="101"/>
                </a:cubicBezTo>
                <a:cubicBezTo>
                  <a:pt x="224" y="100"/>
                  <a:pt x="224" y="99"/>
                  <a:pt x="224" y="98"/>
                </a:cubicBezTo>
                <a:cubicBezTo>
                  <a:pt x="224" y="98"/>
                  <a:pt x="224" y="98"/>
                  <a:pt x="224" y="98"/>
                </a:cubicBezTo>
                <a:cubicBezTo>
                  <a:pt x="224" y="97"/>
                  <a:pt x="224" y="96"/>
                  <a:pt x="224" y="95"/>
                </a:cubicBezTo>
                <a:cubicBezTo>
                  <a:pt x="224" y="95"/>
                  <a:pt x="224" y="95"/>
                  <a:pt x="224" y="94"/>
                </a:cubicBezTo>
                <a:cubicBezTo>
                  <a:pt x="224" y="94"/>
                  <a:pt x="224" y="93"/>
                  <a:pt x="224" y="92"/>
                </a:cubicBezTo>
                <a:cubicBezTo>
                  <a:pt x="224" y="92"/>
                  <a:pt x="224" y="92"/>
                  <a:pt x="224" y="91"/>
                </a:cubicBezTo>
                <a:cubicBezTo>
                  <a:pt x="224" y="91"/>
                  <a:pt x="224" y="90"/>
                  <a:pt x="223" y="89"/>
                </a:cubicBezTo>
                <a:cubicBezTo>
                  <a:pt x="223" y="89"/>
                  <a:pt x="223" y="89"/>
                  <a:pt x="223" y="89"/>
                </a:cubicBezTo>
                <a:cubicBezTo>
                  <a:pt x="223" y="88"/>
                  <a:pt x="223" y="88"/>
                  <a:pt x="223" y="87"/>
                </a:cubicBezTo>
                <a:cubicBezTo>
                  <a:pt x="223" y="87"/>
                  <a:pt x="223" y="87"/>
                  <a:pt x="223" y="87"/>
                </a:cubicBezTo>
                <a:cubicBezTo>
                  <a:pt x="223" y="86"/>
                  <a:pt x="223" y="86"/>
                  <a:pt x="223" y="85"/>
                </a:cubicBezTo>
                <a:cubicBezTo>
                  <a:pt x="223" y="85"/>
                  <a:pt x="223" y="85"/>
                  <a:pt x="223" y="85"/>
                </a:cubicBezTo>
                <a:cubicBezTo>
                  <a:pt x="223" y="84"/>
                  <a:pt x="223" y="84"/>
                  <a:pt x="223" y="83"/>
                </a:cubicBezTo>
                <a:cubicBezTo>
                  <a:pt x="223" y="83"/>
                  <a:pt x="223" y="83"/>
                  <a:pt x="223" y="83"/>
                </a:cubicBezTo>
                <a:cubicBezTo>
                  <a:pt x="223" y="83"/>
                  <a:pt x="223" y="82"/>
                  <a:pt x="223" y="82"/>
                </a:cubicBezTo>
                <a:cubicBezTo>
                  <a:pt x="223" y="82"/>
                  <a:pt x="223" y="82"/>
                  <a:pt x="223" y="82"/>
                </a:cubicBezTo>
                <a:cubicBezTo>
                  <a:pt x="223" y="82"/>
                  <a:pt x="223" y="81"/>
                  <a:pt x="223" y="81"/>
                </a:cubicBezTo>
                <a:cubicBezTo>
                  <a:pt x="223" y="81"/>
                  <a:pt x="223" y="81"/>
                  <a:pt x="223" y="81"/>
                </a:cubicBezTo>
                <a:cubicBezTo>
                  <a:pt x="223" y="81"/>
                  <a:pt x="223" y="81"/>
                  <a:pt x="223" y="81"/>
                </a:cubicBezTo>
                <a:cubicBezTo>
                  <a:pt x="221" y="33"/>
                  <a:pt x="182" y="21"/>
                  <a:pt x="182" y="21"/>
                </a:cubicBezTo>
                <a:cubicBezTo>
                  <a:pt x="134" y="0"/>
                  <a:pt x="108" y="36"/>
                  <a:pt x="108" y="36"/>
                </a:cubicBezTo>
                <a:cubicBezTo>
                  <a:pt x="89" y="27"/>
                  <a:pt x="79" y="51"/>
                  <a:pt x="79" y="51"/>
                </a:cubicBezTo>
                <a:cubicBezTo>
                  <a:pt x="79" y="52"/>
                  <a:pt x="78" y="54"/>
                  <a:pt x="78" y="55"/>
                </a:cubicBezTo>
                <a:cubicBezTo>
                  <a:pt x="78" y="55"/>
                  <a:pt x="78" y="56"/>
                  <a:pt x="78" y="56"/>
                </a:cubicBezTo>
                <a:cubicBezTo>
                  <a:pt x="78" y="57"/>
                  <a:pt x="77" y="58"/>
                  <a:pt x="77" y="59"/>
                </a:cubicBezTo>
                <a:cubicBezTo>
                  <a:pt x="77" y="60"/>
                  <a:pt x="77" y="60"/>
                  <a:pt x="77" y="61"/>
                </a:cubicBezTo>
                <a:cubicBezTo>
                  <a:pt x="77" y="62"/>
                  <a:pt x="76" y="63"/>
                  <a:pt x="76" y="64"/>
                </a:cubicBezTo>
                <a:cubicBezTo>
                  <a:pt x="76" y="65"/>
                  <a:pt x="76" y="65"/>
                  <a:pt x="76" y="65"/>
                </a:cubicBezTo>
                <a:cubicBezTo>
                  <a:pt x="76" y="66"/>
                  <a:pt x="76" y="68"/>
                  <a:pt x="76" y="69"/>
                </a:cubicBezTo>
                <a:cubicBezTo>
                  <a:pt x="76" y="70"/>
                  <a:pt x="76" y="70"/>
                  <a:pt x="76" y="71"/>
                </a:cubicBezTo>
                <a:cubicBezTo>
                  <a:pt x="76" y="72"/>
                  <a:pt x="75" y="73"/>
                  <a:pt x="75" y="74"/>
                </a:cubicBezTo>
                <a:cubicBezTo>
                  <a:pt x="75" y="74"/>
                  <a:pt x="75" y="75"/>
                  <a:pt x="75" y="75"/>
                </a:cubicBezTo>
                <a:cubicBezTo>
                  <a:pt x="75" y="76"/>
                  <a:pt x="75" y="77"/>
                  <a:pt x="75" y="78"/>
                </a:cubicBezTo>
                <a:cubicBezTo>
                  <a:pt x="75" y="79"/>
                  <a:pt x="75" y="79"/>
                  <a:pt x="75" y="79"/>
                </a:cubicBezTo>
                <a:cubicBezTo>
                  <a:pt x="75" y="81"/>
                  <a:pt x="76" y="82"/>
                  <a:pt x="76" y="83"/>
                </a:cubicBezTo>
                <a:cubicBezTo>
                  <a:pt x="76" y="84"/>
                  <a:pt x="76" y="84"/>
                  <a:pt x="76" y="84"/>
                </a:cubicBezTo>
                <a:cubicBezTo>
                  <a:pt x="76" y="85"/>
                  <a:pt x="76" y="86"/>
                  <a:pt x="76" y="87"/>
                </a:cubicBezTo>
                <a:cubicBezTo>
                  <a:pt x="76" y="88"/>
                  <a:pt x="76" y="88"/>
                  <a:pt x="76" y="89"/>
                </a:cubicBezTo>
                <a:cubicBezTo>
                  <a:pt x="76" y="90"/>
                  <a:pt x="76" y="91"/>
                  <a:pt x="77" y="92"/>
                </a:cubicBezTo>
                <a:cubicBezTo>
                  <a:pt x="77" y="92"/>
                  <a:pt x="77" y="92"/>
                  <a:pt x="77" y="93"/>
                </a:cubicBezTo>
                <a:cubicBezTo>
                  <a:pt x="77" y="94"/>
                  <a:pt x="77" y="95"/>
                  <a:pt x="77" y="96"/>
                </a:cubicBezTo>
                <a:cubicBezTo>
                  <a:pt x="77" y="97"/>
                  <a:pt x="77" y="97"/>
                  <a:pt x="77" y="97"/>
                </a:cubicBezTo>
                <a:cubicBezTo>
                  <a:pt x="78" y="98"/>
                  <a:pt x="78" y="99"/>
                  <a:pt x="78" y="100"/>
                </a:cubicBezTo>
                <a:cubicBezTo>
                  <a:pt x="78" y="101"/>
                  <a:pt x="78" y="101"/>
                  <a:pt x="78" y="101"/>
                </a:cubicBezTo>
                <a:cubicBezTo>
                  <a:pt x="79" y="102"/>
                  <a:pt x="79" y="103"/>
                  <a:pt x="79" y="104"/>
                </a:cubicBezTo>
                <a:cubicBezTo>
                  <a:pt x="79" y="104"/>
                  <a:pt x="79" y="105"/>
                  <a:pt x="79" y="105"/>
                </a:cubicBezTo>
                <a:cubicBezTo>
                  <a:pt x="79" y="105"/>
                  <a:pt x="80" y="105"/>
                  <a:pt x="80" y="106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81" y="111"/>
                  <a:pt x="83" y="115"/>
                  <a:pt x="84" y="119"/>
                </a:cubicBezTo>
                <a:cubicBezTo>
                  <a:pt x="77" y="115"/>
                  <a:pt x="76" y="123"/>
                  <a:pt x="76" y="123"/>
                </a:cubicBezTo>
                <a:cubicBezTo>
                  <a:pt x="76" y="152"/>
                  <a:pt x="92" y="161"/>
                  <a:pt x="92" y="161"/>
                </a:cubicBezTo>
                <a:cubicBezTo>
                  <a:pt x="95" y="180"/>
                  <a:pt x="114" y="200"/>
                  <a:pt x="114" y="200"/>
                </a:cubicBezTo>
                <a:cubicBezTo>
                  <a:pt x="121" y="227"/>
                  <a:pt x="104" y="238"/>
                  <a:pt x="104" y="238"/>
                </a:cubicBezTo>
                <a:cubicBezTo>
                  <a:pt x="75" y="249"/>
                  <a:pt x="75" y="249"/>
                  <a:pt x="75" y="249"/>
                </a:cubicBezTo>
                <a:cubicBezTo>
                  <a:pt x="0" y="273"/>
                  <a:pt x="0" y="339"/>
                  <a:pt x="0" y="339"/>
                </a:cubicBezTo>
                <a:cubicBezTo>
                  <a:pt x="137" y="339"/>
                  <a:pt x="137" y="339"/>
                  <a:pt x="137" y="339"/>
                </a:cubicBezTo>
                <a:cubicBezTo>
                  <a:pt x="148" y="271"/>
                  <a:pt x="148" y="271"/>
                  <a:pt x="148" y="271"/>
                </a:cubicBezTo>
                <a:cubicBezTo>
                  <a:pt x="136" y="258"/>
                  <a:pt x="136" y="258"/>
                  <a:pt x="136" y="258"/>
                </a:cubicBezTo>
                <a:cubicBezTo>
                  <a:pt x="146" y="249"/>
                  <a:pt x="146" y="249"/>
                  <a:pt x="146" y="249"/>
                </a:cubicBezTo>
                <a:cubicBezTo>
                  <a:pt x="166" y="249"/>
                  <a:pt x="166" y="249"/>
                  <a:pt x="166" y="249"/>
                </a:cubicBezTo>
                <a:cubicBezTo>
                  <a:pt x="175" y="258"/>
                  <a:pt x="175" y="258"/>
                  <a:pt x="175" y="258"/>
                </a:cubicBezTo>
                <a:cubicBezTo>
                  <a:pt x="164" y="271"/>
                  <a:pt x="164" y="271"/>
                  <a:pt x="164" y="271"/>
                </a:cubicBezTo>
                <a:cubicBezTo>
                  <a:pt x="174" y="339"/>
                  <a:pt x="174" y="339"/>
                  <a:pt x="174" y="339"/>
                </a:cubicBezTo>
                <a:cubicBezTo>
                  <a:pt x="311" y="339"/>
                  <a:pt x="311" y="339"/>
                  <a:pt x="311" y="339"/>
                </a:cubicBezTo>
                <a:cubicBezTo>
                  <a:pt x="307" y="274"/>
                  <a:pt x="238" y="252"/>
                  <a:pt x="216" y="244"/>
                </a:cubicBezTo>
                <a:close/>
                <a:moveTo>
                  <a:pt x="96" y="158"/>
                </a:moveTo>
                <a:cubicBezTo>
                  <a:pt x="94" y="157"/>
                  <a:pt x="86" y="153"/>
                  <a:pt x="81" y="139"/>
                </a:cubicBezTo>
                <a:cubicBezTo>
                  <a:pt x="81" y="139"/>
                  <a:pt x="77" y="124"/>
                  <a:pt x="81" y="123"/>
                </a:cubicBezTo>
                <a:cubicBezTo>
                  <a:pt x="81" y="123"/>
                  <a:pt x="86" y="119"/>
                  <a:pt x="93" y="136"/>
                </a:cubicBezTo>
                <a:cubicBezTo>
                  <a:pt x="94" y="139"/>
                  <a:pt x="96" y="142"/>
                  <a:pt x="97" y="143"/>
                </a:cubicBezTo>
                <a:cubicBezTo>
                  <a:pt x="97" y="143"/>
                  <a:pt x="82" y="98"/>
                  <a:pt x="105" y="72"/>
                </a:cubicBezTo>
                <a:cubicBezTo>
                  <a:pt x="105" y="72"/>
                  <a:pt x="155" y="137"/>
                  <a:pt x="211" y="104"/>
                </a:cubicBezTo>
                <a:cubicBezTo>
                  <a:pt x="211" y="131"/>
                  <a:pt x="211" y="131"/>
                  <a:pt x="211" y="131"/>
                </a:cubicBezTo>
                <a:cubicBezTo>
                  <a:pt x="211" y="138"/>
                  <a:pt x="211" y="143"/>
                  <a:pt x="215" y="136"/>
                </a:cubicBezTo>
                <a:cubicBezTo>
                  <a:pt x="222" y="120"/>
                  <a:pt x="222" y="130"/>
                  <a:pt x="222" y="130"/>
                </a:cubicBezTo>
                <a:cubicBezTo>
                  <a:pt x="220" y="148"/>
                  <a:pt x="212" y="156"/>
                  <a:pt x="206" y="161"/>
                </a:cubicBezTo>
                <a:cubicBezTo>
                  <a:pt x="201" y="176"/>
                  <a:pt x="193" y="190"/>
                  <a:pt x="183" y="201"/>
                </a:cubicBezTo>
                <a:cubicBezTo>
                  <a:pt x="152" y="236"/>
                  <a:pt x="121" y="201"/>
                  <a:pt x="121" y="201"/>
                </a:cubicBezTo>
                <a:cubicBezTo>
                  <a:pt x="109" y="191"/>
                  <a:pt x="101" y="175"/>
                  <a:pt x="96" y="158"/>
                </a:cubicBezTo>
                <a:close/>
                <a:moveTo>
                  <a:pt x="185" y="222"/>
                </a:moveTo>
                <a:cubicBezTo>
                  <a:pt x="166" y="245"/>
                  <a:pt x="166" y="245"/>
                  <a:pt x="166" y="245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17" y="225"/>
                  <a:pt x="117" y="225"/>
                  <a:pt x="117" y="225"/>
                </a:cubicBezTo>
                <a:cubicBezTo>
                  <a:pt x="117" y="225"/>
                  <a:pt x="119" y="216"/>
                  <a:pt x="119" y="204"/>
                </a:cubicBezTo>
                <a:cubicBezTo>
                  <a:pt x="119" y="204"/>
                  <a:pt x="132" y="221"/>
                  <a:pt x="152" y="220"/>
                </a:cubicBezTo>
                <a:cubicBezTo>
                  <a:pt x="152" y="220"/>
                  <a:pt x="171" y="222"/>
                  <a:pt x="185" y="204"/>
                </a:cubicBezTo>
                <a:lnTo>
                  <a:pt x="185" y="222"/>
                </a:lnTo>
                <a:close/>
              </a:path>
            </a:pathLst>
          </a:custGeom>
          <a:solidFill>
            <a:srgbClr val="A7A9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307456" y="372738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3765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>
                <a:solidFill>
                  <a:srgbClr val="C8161D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经验成绩</a:t>
            </a:r>
          </a:p>
        </p:txBody>
      </p:sp>
      <p:sp>
        <p:nvSpPr>
          <p:cNvPr id="23" name="Text Placeholder 2"/>
          <p:cNvSpPr txBox="1"/>
          <p:nvPr/>
        </p:nvSpPr>
        <p:spPr>
          <a:xfrm>
            <a:off x="5013655" y="2089605"/>
            <a:ext cx="4777656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4" name="文本框 36"/>
          <p:cNvSpPr txBox="1"/>
          <p:nvPr/>
        </p:nvSpPr>
        <p:spPr>
          <a:xfrm>
            <a:off x="4832607" y="1680722"/>
            <a:ext cx="34776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取得的经验成绩</a:t>
            </a:r>
          </a:p>
        </p:txBody>
      </p:sp>
      <p:sp>
        <p:nvSpPr>
          <p:cNvPr id="25" name="Text Placeholder 2"/>
          <p:cNvSpPr txBox="1"/>
          <p:nvPr/>
        </p:nvSpPr>
        <p:spPr>
          <a:xfrm>
            <a:off x="5013655" y="3545598"/>
            <a:ext cx="4777656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6" name="文本框 36"/>
          <p:cNvSpPr txBox="1"/>
          <p:nvPr/>
        </p:nvSpPr>
        <p:spPr>
          <a:xfrm>
            <a:off x="4832607" y="3136715"/>
            <a:ext cx="34776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取得的经验成绩</a:t>
            </a:r>
          </a:p>
        </p:txBody>
      </p:sp>
      <p:sp>
        <p:nvSpPr>
          <p:cNvPr id="27" name="Text Placeholder 2"/>
          <p:cNvSpPr txBox="1"/>
          <p:nvPr/>
        </p:nvSpPr>
        <p:spPr>
          <a:xfrm>
            <a:off x="5013655" y="5621805"/>
            <a:ext cx="4777656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8" name="文本框 36"/>
          <p:cNvSpPr txBox="1"/>
          <p:nvPr/>
        </p:nvSpPr>
        <p:spPr>
          <a:xfrm>
            <a:off x="4832607" y="5212922"/>
            <a:ext cx="34776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取得的经验成绩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084839" y="1393631"/>
            <a:ext cx="1459345" cy="1459345"/>
            <a:chOff x="4179570" y="1588770"/>
            <a:chExt cx="2735580" cy="2735580"/>
          </a:xfrm>
        </p:grpSpPr>
        <p:sp>
          <p:nvSpPr>
            <p:cNvPr id="23" name="椭圆 22"/>
            <p:cNvSpPr/>
            <p:nvPr/>
          </p:nvSpPr>
          <p:spPr>
            <a:xfrm>
              <a:off x="4179570" y="1588770"/>
              <a:ext cx="2735580" cy="273558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651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/>
            </a:p>
          </p:txBody>
        </p:sp>
        <p:sp>
          <p:nvSpPr>
            <p:cNvPr id="24" name="椭圆 23"/>
            <p:cNvSpPr/>
            <p:nvPr/>
          </p:nvSpPr>
          <p:spPr>
            <a:xfrm>
              <a:off x="4574903" y="1984103"/>
              <a:ext cx="1944914" cy="1944914"/>
            </a:xfrm>
            <a:prstGeom prst="ellipse">
              <a:avLst/>
            </a:prstGeom>
            <a:solidFill>
              <a:srgbClr val="E2E2E2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984878" y="1474628"/>
            <a:ext cx="1459345" cy="1459345"/>
            <a:chOff x="4179570" y="1588770"/>
            <a:chExt cx="2735580" cy="2735580"/>
          </a:xfrm>
        </p:grpSpPr>
        <p:sp>
          <p:nvSpPr>
            <p:cNvPr id="26" name="椭圆 25"/>
            <p:cNvSpPr/>
            <p:nvPr/>
          </p:nvSpPr>
          <p:spPr>
            <a:xfrm>
              <a:off x="4179570" y="1588770"/>
              <a:ext cx="2735580" cy="273558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651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/>
            </a:p>
          </p:txBody>
        </p:sp>
        <p:sp>
          <p:nvSpPr>
            <p:cNvPr id="27" name="椭圆 26"/>
            <p:cNvSpPr/>
            <p:nvPr/>
          </p:nvSpPr>
          <p:spPr>
            <a:xfrm>
              <a:off x="4574903" y="1984103"/>
              <a:ext cx="1944914" cy="1944914"/>
            </a:xfrm>
            <a:prstGeom prst="ellipse">
              <a:avLst/>
            </a:prstGeom>
            <a:solidFill>
              <a:srgbClr val="E2E2E2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715458" y="1456925"/>
            <a:ext cx="1459345" cy="1459345"/>
            <a:chOff x="4179570" y="1588770"/>
            <a:chExt cx="2735580" cy="2735580"/>
          </a:xfrm>
        </p:grpSpPr>
        <p:sp>
          <p:nvSpPr>
            <p:cNvPr id="29" name="椭圆 28"/>
            <p:cNvSpPr/>
            <p:nvPr/>
          </p:nvSpPr>
          <p:spPr>
            <a:xfrm>
              <a:off x="4179570" y="1588770"/>
              <a:ext cx="2735580" cy="273558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651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/>
            </a:p>
          </p:txBody>
        </p:sp>
        <p:sp>
          <p:nvSpPr>
            <p:cNvPr id="30" name="椭圆 29"/>
            <p:cNvSpPr/>
            <p:nvPr/>
          </p:nvSpPr>
          <p:spPr>
            <a:xfrm>
              <a:off x="4574903" y="1984103"/>
              <a:ext cx="1944914" cy="1944914"/>
            </a:xfrm>
            <a:prstGeom prst="ellipse">
              <a:avLst/>
            </a:prstGeom>
            <a:solidFill>
              <a:srgbClr val="E2E2E2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200891" y="1393631"/>
            <a:ext cx="1459345" cy="1459345"/>
            <a:chOff x="4179570" y="1588770"/>
            <a:chExt cx="2735580" cy="2735580"/>
          </a:xfrm>
        </p:grpSpPr>
        <p:sp>
          <p:nvSpPr>
            <p:cNvPr id="32" name="椭圆 31"/>
            <p:cNvSpPr/>
            <p:nvPr/>
          </p:nvSpPr>
          <p:spPr>
            <a:xfrm>
              <a:off x="4179570" y="1588770"/>
              <a:ext cx="2735580" cy="273558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651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/>
            </a:p>
          </p:txBody>
        </p:sp>
        <p:sp>
          <p:nvSpPr>
            <p:cNvPr id="33" name="椭圆 32"/>
            <p:cNvSpPr/>
            <p:nvPr/>
          </p:nvSpPr>
          <p:spPr>
            <a:xfrm>
              <a:off x="4574903" y="1984103"/>
              <a:ext cx="1944914" cy="1944914"/>
            </a:xfrm>
            <a:prstGeom prst="ellipse">
              <a:avLst/>
            </a:prstGeom>
            <a:solidFill>
              <a:srgbClr val="E2E2E2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/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1388946" y="1764624"/>
            <a:ext cx="848591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FB850"/>
                </a:solidFill>
                <a:latin typeface="Impact" panose="020B0806030902050204" pitchFamily="34" charset="0"/>
              </a:rPr>
              <a:t>01</a:t>
            </a:r>
            <a:endParaRPr lang="zh-CN" altLang="en-US" sz="4000" dirty="0">
              <a:solidFill>
                <a:srgbClr val="FFB850"/>
              </a:solidFill>
              <a:latin typeface="Impact" panose="020B080603090205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290254" y="1845621"/>
            <a:ext cx="848591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01ACBE"/>
                </a:solidFill>
                <a:latin typeface="Impact" panose="020B0806030902050204" pitchFamily="34" charset="0"/>
              </a:rPr>
              <a:t>02</a:t>
            </a:r>
            <a:endParaRPr lang="zh-CN" altLang="en-US" sz="4000" dirty="0">
              <a:solidFill>
                <a:srgbClr val="01ACBE"/>
              </a:solidFill>
              <a:latin typeface="Impact" panose="020B080603090205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020834" y="1827918"/>
            <a:ext cx="848591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E87071"/>
                </a:solidFill>
                <a:latin typeface="Impact" panose="020B0806030902050204" pitchFamily="34" charset="0"/>
              </a:rPr>
              <a:t>03</a:t>
            </a:r>
            <a:endParaRPr lang="zh-CN" altLang="en-US" sz="4000" dirty="0">
              <a:solidFill>
                <a:srgbClr val="E87071"/>
              </a:solidFill>
              <a:latin typeface="Impact" panose="020B080603090205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506268" y="1764624"/>
            <a:ext cx="848591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663A77"/>
                </a:solidFill>
                <a:latin typeface="Impact" panose="020B0806030902050204" pitchFamily="34" charset="0"/>
              </a:rPr>
              <a:t>04</a:t>
            </a:r>
            <a:endParaRPr lang="zh-CN" altLang="en-US" sz="4000" dirty="0">
              <a:solidFill>
                <a:srgbClr val="663A77"/>
              </a:solidFill>
              <a:latin typeface="Impact" panose="020B0806030902050204" pitchFamily="34" charset="0"/>
            </a:endParaRPr>
          </a:p>
        </p:txBody>
      </p:sp>
      <p:grpSp>
        <p:nvGrpSpPr>
          <p:cNvPr id="38" name="Group 4"/>
          <p:cNvGrpSpPr>
            <a:grpSpLocks noChangeAspect="1"/>
          </p:cNvGrpSpPr>
          <p:nvPr/>
        </p:nvGrpSpPr>
        <p:grpSpPr bwMode="auto">
          <a:xfrm>
            <a:off x="1602946" y="4152416"/>
            <a:ext cx="420587" cy="492879"/>
            <a:chOff x="1776" y="1776"/>
            <a:chExt cx="64" cy="75"/>
          </a:xfrm>
          <a:solidFill>
            <a:srgbClr val="FFB850"/>
          </a:solidFill>
          <a:effectLst/>
        </p:grpSpPr>
        <p:sp>
          <p:nvSpPr>
            <p:cNvPr id="39" name="Freeform 5"/>
            <p:cNvSpPr/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40" name="Freeform 6"/>
            <p:cNvSpPr/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41" name="Freeform 7"/>
            <p:cNvSpPr/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42" name="Freeform 8"/>
            <p:cNvSpPr/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</p:grpSp>
      <p:grpSp>
        <p:nvGrpSpPr>
          <p:cNvPr id="43" name="Group 18"/>
          <p:cNvGrpSpPr>
            <a:grpSpLocks noChangeAspect="1"/>
          </p:cNvGrpSpPr>
          <p:nvPr/>
        </p:nvGrpSpPr>
        <p:grpSpPr bwMode="auto">
          <a:xfrm>
            <a:off x="9695634" y="4194334"/>
            <a:ext cx="469856" cy="437819"/>
            <a:chOff x="3802" y="2858"/>
            <a:chExt cx="616" cy="574"/>
          </a:xfrm>
          <a:solidFill>
            <a:srgbClr val="663A77"/>
          </a:solidFill>
          <a:effectLst/>
        </p:grpSpPr>
        <p:sp>
          <p:nvSpPr>
            <p:cNvPr id="44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45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46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47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48" name="Freeform 23"/>
            <p:cNvSpPr/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</p:grpSp>
      <p:grpSp>
        <p:nvGrpSpPr>
          <p:cNvPr id="49" name="Group 13"/>
          <p:cNvGrpSpPr>
            <a:grpSpLocks noChangeAspect="1"/>
          </p:cNvGrpSpPr>
          <p:nvPr/>
        </p:nvGrpSpPr>
        <p:grpSpPr bwMode="auto">
          <a:xfrm>
            <a:off x="4458102" y="4208553"/>
            <a:ext cx="512891" cy="518947"/>
            <a:chOff x="2426" y="2781"/>
            <a:chExt cx="593" cy="600"/>
          </a:xfrm>
          <a:solidFill>
            <a:srgbClr val="01ACBE"/>
          </a:solidFill>
          <a:effectLst/>
        </p:grpSpPr>
        <p:sp>
          <p:nvSpPr>
            <p:cNvPr id="50" name="Freeform 14"/>
            <p:cNvSpPr/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51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249942" y="4233508"/>
            <a:ext cx="440763" cy="479640"/>
            <a:chOff x="4873620" y="1965325"/>
            <a:chExt cx="269882" cy="293688"/>
          </a:xfrm>
          <a:solidFill>
            <a:srgbClr val="E87071"/>
          </a:solidFill>
          <a:effectLst/>
        </p:grpSpPr>
        <p:sp>
          <p:nvSpPr>
            <p:cNvPr id="53" name="Freeform 502"/>
            <p:cNvSpPr/>
            <p:nvPr/>
          </p:nvSpPr>
          <p:spPr bwMode="auto">
            <a:xfrm>
              <a:off x="4873620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54" name="Freeform 503"/>
            <p:cNvSpPr/>
            <p:nvPr/>
          </p:nvSpPr>
          <p:spPr bwMode="auto">
            <a:xfrm>
              <a:off x="4884737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55" name="Freeform 504"/>
            <p:cNvSpPr/>
            <p:nvPr/>
          </p:nvSpPr>
          <p:spPr bwMode="auto">
            <a:xfrm>
              <a:off x="4940303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56" name="Freeform 505"/>
            <p:cNvSpPr/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774336" y="2935267"/>
            <a:ext cx="77804" cy="1081863"/>
            <a:chOff x="2563325" y="3120190"/>
            <a:chExt cx="77804" cy="1081862"/>
          </a:xfrm>
        </p:grpSpPr>
        <p:sp>
          <p:nvSpPr>
            <p:cNvPr id="58" name="椭圆 57"/>
            <p:cNvSpPr/>
            <p:nvPr/>
          </p:nvSpPr>
          <p:spPr>
            <a:xfrm>
              <a:off x="2563325" y="3120190"/>
              <a:ext cx="77804" cy="7780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/>
            </a:p>
          </p:txBody>
        </p:sp>
        <p:cxnSp>
          <p:nvCxnSpPr>
            <p:cNvPr id="59" name="直接连接符 58"/>
            <p:cNvCxnSpPr>
              <a:stCxn id="58" idx="4"/>
            </p:cNvCxnSpPr>
            <p:nvPr/>
          </p:nvCxnSpPr>
          <p:spPr>
            <a:xfrm>
              <a:off x="2602227" y="3197994"/>
              <a:ext cx="1" cy="98573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椭圆 59"/>
            <p:cNvSpPr/>
            <p:nvPr/>
          </p:nvSpPr>
          <p:spPr>
            <a:xfrm>
              <a:off x="2563325" y="4124248"/>
              <a:ext cx="77804" cy="7780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672748" y="3016264"/>
            <a:ext cx="77804" cy="1081863"/>
            <a:chOff x="2563325" y="3120190"/>
            <a:chExt cx="77804" cy="1081862"/>
          </a:xfrm>
        </p:grpSpPr>
        <p:sp>
          <p:nvSpPr>
            <p:cNvPr id="62" name="椭圆 61"/>
            <p:cNvSpPr/>
            <p:nvPr/>
          </p:nvSpPr>
          <p:spPr>
            <a:xfrm>
              <a:off x="2563325" y="3120190"/>
              <a:ext cx="77804" cy="7780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/>
            </a:p>
          </p:txBody>
        </p:sp>
        <p:cxnSp>
          <p:nvCxnSpPr>
            <p:cNvPr id="63" name="直接连接符 62"/>
            <p:cNvCxnSpPr>
              <a:stCxn id="62" idx="4"/>
            </p:cNvCxnSpPr>
            <p:nvPr/>
          </p:nvCxnSpPr>
          <p:spPr>
            <a:xfrm>
              <a:off x="2602227" y="3197994"/>
              <a:ext cx="1" cy="98573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椭圆 63"/>
            <p:cNvSpPr/>
            <p:nvPr/>
          </p:nvSpPr>
          <p:spPr>
            <a:xfrm>
              <a:off x="2563325" y="4124248"/>
              <a:ext cx="77804" cy="7780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407981" y="2998561"/>
            <a:ext cx="77804" cy="1081863"/>
            <a:chOff x="2563325" y="3120190"/>
            <a:chExt cx="77804" cy="1081862"/>
          </a:xfrm>
        </p:grpSpPr>
        <p:sp>
          <p:nvSpPr>
            <p:cNvPr id="66" name="椭圆 65"/>
            <p:cNvSpPr/>
            <p:nvPr/>
          </p:nvSpPr>
          <p:spPr>
            <a:xfrm>
              <a:off x="2563325" y="3120190"/>
              <a:ext cx="77804" cy="7780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/>
            </a:p>
          </p:txBody>
        </p:sp>
        <p:cxnSp>
          <p:nvCxnSpPr>
            <p:cNvPr id="67" name="直接连接符 66"/>
            <p:cNvCxnSpPr>
              <a:stCxn id="66" idx="4"/>
            </p:cNvCxnSpPr>
            <p:nvPr/>
          </p:nvCxnSpPr>
          <p:spPr>
            <a:xfrm>
              <a:off x="2602227" y="3197994"/>
              <a:ext cx="1" cy="98573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椭圆 67"/>
            <p:cNvSpPr/>
            <p:nvPr/>
          </p:nvSpPr>
          <p:spPr>
            <a:xfrm>
              <a:off x="2563325" y="4124248"/>
              <a:ext cx="77804" cy="7780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9891660" y="2935267"/>
            <a:ext cx="77804" cy="1081863"/>
            <a:chOff x="2563325" y="3120190"/>
            <a:chExt cx="77804" cy="1081862"/>
          </a:xfrm>
        </p:grpSpPr>
        <p:sp>
          <p:nvSpPr>
            <p:cNvPr id="70" name="椭圆 69"/>
            <p:cNvSpPr/>
            <p:nvPr/>
          </p:nvSpPr>
          <p:spPr>
            <a:xfrm>
              <a:off x="2563325" y="3120190"/>
              <a:ext cx="77804" cy="7780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/>
            </a:p>
          </p:txBody>
        </p:sp>
        <p:cxnSp>
          <p:nvCxnSpPr>
            <p:cNvPr id="71" name="直接连接符 70"/>
            <p:cNvCxnSpPr>
              <a:stCxn id="70" idx="4"/>
            </p:cNvCxnSpPr>
            <p:nvPr/>
          </p:nvCxnSpPr>
          <p:spPr>
            <a:xfrm>
              <a:off x="2602227" y="3197994"/>
              <a:ext cx="1" cy="98573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椭圆 71"/>
            <p:cNvSpPr/>
            <p:nvPr/>
          </p:nvSpPr>
          <p:spPr>
            <a:xfrm>
              <a:off x="2563325" y="4124248"/>
              <a:ext cx="77804" cy="7780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/>
            </a:p>
          </p:txBody>
        </p:sp>
      </p:grpSp>
      <p:sp>
        <p:nvSpPr>
          <p:cNvPr id="73" name="矩形 72"/>
          <p:cNvSpPr/>
          <p:nvPr/>
        </p:nvSpPr>
        <p:spPr>
          <a:xfrm>
            <a:off x="461727" y="353085"/>
            <a:ext cx="81481" cy="579422"/>
          </a:xfrm>
          <a:prstGeom prst="rect">
            <a:avLst/>
          </a:prstGeom>
          <a:solidFill>
            <a:srgbClr val="C8161D"/>
          </a:solidFill>
          <a:ln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543208" y="435527"/>
            <a:ext cx="31710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30D23"/>
                </a:solidFill>
                <a:cs typeface="+mn-ea"/>
                <a:sym typeface="+mn-lt"/>
              </a:rPr>
              <a:t> 取得的经验成绩</a:t>
            </a:r>
          </a:p>
        </p:txBody>
      </p:sp>
      <p:sp>
        <p:nvSpPr>
          <p:cNvPr id="75" name="Text Placeholder 2"/>
          <p:cNvSpPr txBox="1"/>
          <p:nvPr/>
        </p:nvSpPr>
        <p:spPr>
          <a:xfrm>
            <a:off x="733886" y="5224222"/>
            <a:ext cx="2369000" cy="132959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6" name="文本框 36"/>
          <p:cNvSpPr txBox="1"/>
          <p:nvPr/>
        </p:nvSpPr>
        <p:spPr>
          <a:xfrm>
            <a:off x="791535" y="4824112"/>
            <a:ext cx="20434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取得的经验成绩</a:t>
            </a:r>
          </a:p>
        </p:txBody>
      </p:sp>
      <p:sp>
        <p:nvSpPr>
          <p:cNvPr id="80" name="文本框 36"/>
          <p:cNvSpPr txBox="1"/>
          <p:nvPr/>
        </p:nvSpPr>
        <p:spPr>
          <a:xfrm>
            <a:off x="3697162" y="4824112"/>
            <a:ext cx="20434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取得的经验成绩</a:t>
            </a:r>
          </a:p>
        </p:txBody>
      </p:sp>
      <p:sp>
        <p:nvSpPr>
          <p:cNvPr id="85" name="Text Placeholder 2"/>
          <p:cNvSpPr txBox="1"/>
          <p:nvPr/>
        </p:nvSpPr>
        <p:spPr>
          <a:xfrm>
            <a:off x="3566052" y="5224222"/>
            <a:ext cx="2369000" cy="132959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86" name="文本框 36"/>
          <p:cNvSpPr txBox="1"/>
          <p:nvPr/>
        </p:nvSpPr>
        <p:spPr>
          <a:xfrm>
            <a:off x="6334844" y="4824112"/>
            <a:ext cx="20434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取得的经验成绩</a:t>
            </a:r>
          </a:p>
        </p:txBody>
      </p:sp>
      <p:sp>
        <p:nvSpPr>
          <p:cNvPr id="87" name="Text Placeholder 2"/>
          <p:cNvSpPr txBox="1"/>
          <p:nvPr/>
        </p:nvSpPr>
        <p:spPr>
          <a:xfrm>
            <a:off x="6203734" y="5224222"/>
            <a:ext cx="2369000" cy="132959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88" name="文本框 36"/>
          <p:cNvSpPr txBox="1"/>
          <p:nvPr/>
        </p:nvSpPr>
        <p:spPr>
          <a:xfrm>
            <a:off x="8972526" y="4824112"/>
            <a:ext cx="20434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取得的经验成绩</a:t>
            </a:r>
          </a:p>
        </p:txBody>
      </p:sp>
      <p:sp>
        <p:nvSpPr>
          <p:cNvPr id="89" name="Text Placeholder 2"/>
          <p:cNvSpPr txBox="1"/>
          <p:nvPr/>
        </p:nvSpPr>
        <p:spPr>
          <a:xfrm>
            <a:off x="8841416" y="5224222"/>
            <a:ext cx="2369000" cy="132959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40000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accel="40000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2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2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2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2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2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0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8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4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6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5" grpId="0"/>
          <p:bldP spid="36" grpId="0"/>
          <p:bldP spid="3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4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accel="4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2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2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2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2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2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0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8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4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6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5" grpId="0"/>
          <p:bldP spid="36" grpId="0"/>
          <p:bldP spid="37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椭圆 40"/>
          <p:cNvSpPr/>
          <p:nvPr/>
        </p:nvSpPr>
        <p:spPr>
          <a:xfrm>
            <a:off x="1668660" y="2108036"/>
            <a:ext cx="2483629" cy="2483629"/>
          </a:xfrm>
          <a:prstGeom prst="ellipse">
            <a:avLst/>
          </a:prstGeom>
          <a:solidFill>
            <a:srgbClr val="C30D2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2732745" y="2693817"/>
            <a:ext cx="355110" cy="342954"/>
            <a:chOff x="5512720" y="2152017"/>
            <a:chExt cx="583915" cy="496874"/>
          </a:xfrm>
          <a:solidFill>
            <a:schemeClr val="bg1"/>
          </a:solidFill>
        </p:grpSpPr>
        <p:sp>
          <p:nvSpPr>
            <p:cNvPr id="43" name="Freeform 159"/>
            <p:cNvSpPr/>
            <p:nvPr/>
          </p:nvSpPr>
          <p:spPr bwMode="auto">
            <a:xfrm>
              <a:off x="5574376" y="2246314"/>
              <a:ext cx="460603" cy="402577"/>
            </a:xfrm>
            <a:custGeom>
              <a:avLst/>
              <a:gdLst>
                <a:gd name="T0" fmla="*/ 29 w 54"/>
                <a:gd name="T1" fmla="*/ 1 h 47"/>
                <a:gd name="T2" fmla="*/ 24 w 54"/>
                <a:gd name="T3" fmla="*/ 1 h 47"/>
                <a:gd name="T4" fmla="*/ 2 w 54"/>
                <a:gd name="T5" fmla="*/ 15 h 47"/>
                <a:gd name="T6" fmla="*/ 0 w 54"/>
                <a:gd name="T7" fmla="*/ 20 h 47"/>
                <a:gd name="T8" fmla="*/ 0 w 54"/>
                <a:gd name="T9" fmla="*/ 44 h 47"/>
                <a:gd name="T10" fmla="*/ 3 w 54"/>
                <a:gd name="T11" fmla="*/ 47 h 47"/>
                <a:gd name="T12" fmla="*/ 13 w 54"/>
                <a:gd name="T13" fmla="*/ 47 h 47"/>
                <a:gd name="T14" fmla="*/ 16 w 54"/>
                <a:gd name="T15" fmla="*/ 44 h 47"/>
                <a:gd name="T16" fmla="*/ 16 w 54"/>
                <a:gd name="T17" fmla="*/ 27 h 47"/>
                <a:gd name="T18" fmla="*/ 19 w 54"/>
                <a:gd name="T19" fmla="*/ 24 h 47"/>
                <a:gd name="T20" fmla="*/ 35 w 54"/>
                <a:gd name="T21" fmla="*/ 24 h 47"/>
                <a:gd name="T22" fmla="*/ 38 w 54"/>
                <a:gd name="T23" fmla="*/ 27 h 47"/>
                <a:gd name="T24" fmla="*/ 38 w 54"/>
                <a:gd name="T25" fmla="*/ 44 h 47"/>
                <a:gd name="T26" fmla="*/ 41 w 54"/>
                <a:gd name="T27" fmla="*/ 47 h 47"/>
                <a:gd name="T28" fmla="*/ 51 w 54"/>
                <a:gd name="T29" fmla="*/ 47 h 47"/>
                <a:gd name="T30" fmla="*/ 54 w 54"/>
                <a:gd name="T31" fmla="*/ 44 h 47"/>
                <a:gd name="T32" fmla="*/ 54 w 54"/>
                <a:gd name="T33" fmla="*/ 20 h 47"/>
                <a:gd name="T34" fmla="*/ 52 w 54"/>
                <a:gd name="T35" fmla="*/ 16 h 47"/>
                <a:gd name="T36" fmla="*/ 29 w 54"/>
                <a:gd name="T37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" h="47">
                  <a:moveTo>
                    <a:pt x="29" y="1"/>
                  </a:moveTo>
                  <a:cubicBezTo>
                    <a:pt x="28" y="0"/>
                    <a:pt x="25" y="0"/>
                    <a:pt x="24" y="1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6"/>
                    <a:pt x="0" y="18"/>
                    <a:pt x="0" y="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1" y="47"/>
                    <a:pt x="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4" y="47"/>
                    <a:pt x="16" y="46"/>
                    <a:pt x="16" y="44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6"/>
                    <a:pt x="17" y="24"/>
                    <a:pt x="19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7" y="24"/>
                    <a:pt x="38" y="26"/>
                    <a:pt x="38" y="27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6"/>
                    <a:pt x="39" y="47"/>
                    <a:pt x="4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7"/>
                    <a:pt x="54" y="46"/>
                    <a:pt x="54" y="44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9"/>
                    <a:pt x="53" y="17"/>
                    <a:pt x="52" y="16"/>
                  </a:cubicBezTo>
                  <a:lnTo>
                    <a:pt x="29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2490">
                <a:cs typeface="+mn-ea"/>
                <a:sym typeface="+mn-lt"/>
              </a:endParaRPr>
            </a:p>
          </p:txBody>
        </p:sp>
        <p:sp>
          <p:nvSpPr>
            <p:cNvPr id="44" name="Freeform 160"/>
            <p:cNvSpPr/>
            <p:nvPr/>
          </p:nvSpPr>
          <p:spPr bwMode="auto">
            <a:xfrm>
              <a:off x="5512720" y="2152017"/>
              <a:ext cx="583915" cy="224863"/>
            </a:xfrm>
            <a:custGeom>
              <a:avLst/>
              <a:gdLst>
                <a:gd name="T0" fmla="*/ 64 w 68"/>
                <a:gd name="T1" fmla="*/ 20 h 26"/>
                <a:gd name="T2" fmla="*/ 61 w 68"/>
                <a:gd name="T3" fmla="*/ 15 h 26"/>
                <a:gd name="T4" fmla="*/ 61 w 68"/>
                <a:gd name="T5" fmla="*/ 10 h 26"/>
                <a:gd name="T6" fmla="*/ 58 w 68"/>
                <a:gd name="T7" fmla="*/ 7 h 26"/>
                <a:gd name="T8" fmla="*/ 57 w 68"/>
                <a:gd name="T9" fmla="*/ 7 h 26"/>
                <a:gd name="T10" fmla="*/ 54 w 68"/>
                <a:gd name="T11" fmla="*/ 10 h 26"/>
                <a:gd name="T12" fmla="*/ 54 w 68"/>
                <a:gd name="T13" fmla="*/ 10 h 26"/>
                <a:gd name="T14" fmla="*/ 52 w 68"/>
                <a:gd name="T15" fmla="*/ 12 h 26"/>
                <a:gd name="T16" fmla="*/ 36 w 68"/>
                <a:gd name="T17" fmla="*/ 1 h 26"/>
                <a:gd name="T18" fmla="*/ 33 w 68"/>
                <a:gd name="T19" fmla="*/ 0 h 26"/>
                <a:gd name="T20" fmla="*/ 30 w 68"/>
                <a:gd name="T21" fmla="*/ 1 h 26"/>
                <a:gd name="T22" fmla="*/ 2 w 68"/>
                <a:gd name="T23" fmla="*/ 20 h 26"/>
                <a:gd name="T24" fmla="*/ 1 w 68"/>
                <a:gd name="T25" fmla="*/ 24 h 26"/>
                <a:gd name="T26" fmla="*/ 5 w 68"/>
                <a:gd name="T27" fmla="*/ 24 h 26"/>
                <a:gd name="T28" fmla="*/ 31 w 68"/>
                <a:gd name="T29" fmla="*/ 7 h 26"/>
                <a:gd name="T30" fmla="*/ 36 w 68"/>
                <a:gd name="T31" fmla="*/ 7 h 26"/>
                <a:gd name="T32" fmla="*/ 63 w 68"/>
                <a:gd name="T33" fmla="*/ 25 h 26"/>
                <a:gd name="T34" fmla="*/ 67 w 68"/>
                <a:gd name="T35" fmla="*/ 25 h 26"/>
                <a:gd name="T36" fmla="*/ 66 w 68"/>
                <a:gd name="T37" fmla="*/ 21 h 26"/>
                <a:gd name="T38" fmla="*/ 64 w 68"/>
                <a:gd name="T3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" h="26">
                  <a:moveTo>
                    <a:pt x="64" y="20"/>
                  </a:moveTo>
                  <a:cubicBezTo>
                    <a:pt x="62" y="19"/>
                    <a:pt x="61" y="17"/>
                    <a:pt x="61" y="15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8"/>
                    <a:pt x="60" y="7"/>
                    <a:pt x="58" y="7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6" y="7"/>
                    <a:pt x="54" y="8"/>
                    <a:pt x="54" y="10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4" y="12"/>
                    <a:pt x="53" y="13"/>
                    <a:pt x="52" y="1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3" y="0"/>
                    <a:pt x="33" y="0"/>
                  </a:cubicBezTo>
                  <a:cubicBezTo>
                    <a:pt x="33" y="0"/>
                    <a:pt x="32" y="1"/>
                    <a:pt x="30" y="1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2" y="25"/>
                    <a:pt x="3" y="25"/>
                    <a:pt x="5" y="2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2" y="6"/>
                    <a:pt x="34" y="6"/>
                    <a:pt x="36" y="7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4" y="26"/>
                    <a:pt x="66" y="26"/>
                    <a:pt x="67" y="25"/>
                  </a:cubicBezTo>
                  <a:cubicBezTo>
                    <a:pt x="68" y="24"/>
                    <a:pt x="67" y="22"/>
                    <a:pt x="66" y="21"/>
                  </a:cubicBezTo>
                  <a:lnTo>
                    <a:pt x="64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2490">
                <a:cs typeface="+mn-ea"/>
                <a:sym typeface="+mn-lt"/>
              </a:endParaRPr>
            </a:p>
          </p:txBody>
        </p:sp>
      </p:grpSp>
      <p:sp>
        <p:nvSpPr>
          <p:cNvPr id="45" name="标题 4"/>
          <p:cNvSpPr txBox="1"/>
          <p:nvPr/>
        </p:nvSpPr>
        <p:spPr>
          <a:xfrm>
            <a:off x="2166481" y="3080294"/>
            <a:ext cx="1803801" cy="839430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40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目  录</a:t>
            </a:r>
            <a:endParaRPr lang="en-US" altLang="zh-CN" sz="4000" b="1" dirty="0" smtClean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1812639" y="2252363"/>
            <a:ext cx="2195323" cy="2195323"/>
          </a:xfrm>
          <a:prstGeom prst="ellipse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4872182" y="1445669"/>
            <a:ext cx="4175377" cy="48056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4529523" y="1349295"/>
            <a:ext cx="647903" cy="647903"/>
          </a:xfrm>
          <a:prstGeom prst="ellipse">
            <a:avLst/>
          </a:prstGeom>
          <a:solidFill>
            <a:srgbClr val="C30D23"/>
          </a:solidFill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0" name="标题 4"/>
          <p:cNvSpPr txBox="1"/>
          <p:nvPr/>
        </p:nvSpPr>
        <p:spPr>
          <a:xfrm>
            <a:off x="5262960" y="1557229"/>
            <a:ext cx="3599463" cy="473361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latin typeface="+mn-lt"/>
                <a:ea typeface="+mn-ea"/>
                <a:cs typeface="+mn-ea"/>
                <a:sym typeface="+mn-lt"/>
              </a:rPr>
              <a:t>    本年度工作概述</a:t>
            </a:r>
            <a:endParaRPr lang="zh-CN" altLang="en-US" sz="1050" b="1" dirty="0">
              <a:latin typeface="+mn-lt"/>
              <a:ea typeface="+mn-ea"/>
              <a:cs typeface="+mn-ea"/>
              <a:sym typeface="+mn-lt"/>
            </a:endParaRPr>
          </a:p>
          <a:p>
            <a:pPr algn="l"/>
            <a:endParaRPr lang="en-US" altLang="zh-CN" sz="12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9" name="圆角矩形 108"/>
          <p:cNvSpPr/>
          <p:nvPr/>
        </p:nvSpPr>
        <p:spPr>
          <a:xfrm>
            <a:off x="5376107" y="2248388"/>
            <a:ext cx="4175377" cy="48056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0" name="椭圆 109"/>
          <p:cNvSpPr/>
          <p:nvPr/>
        </p:nvSpPr>
        <p:spPr>
          <a:xfrm>
            <a:off x="5017683" y="2160973"/>
            <a:ext cx="647903" cy="647903"/>
          </a:xfrm>
          <a:prstGeom prst="ellipse">
            <a:avLst/>
          </a:prstGeom>
          <a:solidFill>
            <a:srgbClr val="C30D23"/>
          </a:solidFill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2" name="标题 4"/>
          <p:cNvSpPr txBox="1"/>
          <p:nvPr/>
        </p:nvSpPr>
        <p:spPr>
          <a:xfrm>
            <a:off x="5766885" y="2359948"/>
            <a:ext cx="3599463" cy="473361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latin typeface="+mn-lt"/>
                <a:ea typeface="+mn-ea"/>
                <a:cs typeface="+mn-ea"/>
                <a:sym typeface="+mn-lt"/>
              </a:rPr>
              <a:t>    取得的经验成绩</a:t>
            </a:r>
            <a:endParaRPr lang="en-US" altLang="zh-CN" sz="2400" b="1" dirty="0" smtClean="0">
              <a:latin typeface="+mn-lt"/>
              <a:ea typeface="+mn-ea"/>
              <a:cs typeface="+mn-ea"/>
              <a:sym typeface="+mn-lt"/>
            </a:endParaRPr>
          </a:p>
          <a:p>
            <a:pPr algn="l"/>
            <a:endParaRPr lang="en-US" altLang="zh-CN" sz="12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4" name="圆角矩形 113"/>
          <p:cNvSpPr/>
          <p:nvPr/>
        </p:nvSpPr>
        <p:spPr>
          <a:xfrm>
            <a:off x="5592075" y="3173412"/>
            <a:ext cx="4175377" cy="48056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5" name="椭圆 114"/>
          <p:cNvSpPr/>
          <p:nvPr/>
        </p:nvSpPr>
        <p:spPr>
          <a:xfrm>
            <a:off x="5258474" y="3108203"/>
            <a:ext cx="678735" cy="678735"/>
          </a:xfrm>
          <a:prstGeom prst="ellipse">
            <a:avLst/>
          </a:prstGeom>
          <a:solidFill>
            <a:srgbClr val="C30D23"/>
          </a:solidFill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en-US" altLang="zh-CN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6" name="标题 4"/>
          <p:cNvSpPr txBox="1"/>
          <p:nvPr/>
        </p:nvSpPr>
        <p:spPr>
          <a:xfrm>
            <a:off x="5341983" y="3408152"/>
            <a:ext cx="439727" cy="379990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zh-CN" sz="2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7" name="标题 4"/>
          <p:cNvSpPr txBox="1"/>
          <p:nvPr/>
        </p:nvSpPr>
        <p:spPr>
          <a:xfrm>
            <a:off x="5982853" y="3284972"/>
            <a:ext cx="3599463" cy="473361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latin typeface="+mn-lt"/>
                <a:ea typeface="+mn-ea"/>
                <a:cs typeface="+mn-ea"/>
                <a:sym typeface="+mn-lt"/>
              </a:rPr>
              <a:t>    工作不足之处</a:t>
            </a:r>
            <a:endParaRPr lang="zh-CN" altLang="en-US" sz="1050" b="1" dirty="0">
              <a:latin typeface="+mn-lt"/>
              <a:ea typeface="+mn-ea"/>
              <a:cs typeface="+mn-ea"/>
              <a:sym typeface="+mn-lt"/>
            </a:endParaRPr>
          </a:p>
          <a:p>
            <a:pPr algn="l"/>
            <a:endParaRPr lang="en-US" altLang="zh-CN" sz="12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9" name="圆角矩形 118"/>
          <p:cNvSpPr/>
          <p:nvPr/>
        </p:nvSpPr>
        <p:spPr>
          <a:xfrm>
            <a:off x="5448096" y="4109272"/>
            <a:ext cx="4175377" cy="48056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0" name="椭圆 119"/>
          <p:cNvSpPr/>
          <p:nvPr/>
        </p:nvSpPr>
        <p:spPr>
          <a:xfrm>
            <a:off x="5054026" y="3966981"/>
            <a:ext cx="647903" cy="647903"/>
          </a:xfrm>
          <a:prstGeom prst="ellipse">
            <a:avLst/>
          </a:prstGeom>
          <a:solidFill>
            <a:srgbClr val="C30D23"/>
          </a:solidFill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1" name="标题 4"/>
          <p:cNvSpPr txBox="1"/>
          <p:nvPr/>
        </p:nvSpPr>
        <p:spPr>
          <a:xfrm>
            <a:off x="5198005" y="4344012"/>
            <a:ext cx="439727" cy="379990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zh-CN" sz="32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2" name="标题 4"/>
          <p:cNvSpPr txBox="1"/>
          <p:nvPr/>
        </p:nvSpPr>
        <p:spPr>
          <a:xfrm>
            <a:off x="5838874" y="4220832"/>
            <a:ext cx="3599463" cy="473361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latin typeface="+mn-lt"/>
                <a:ea typeface="+mn-ea"/>
                <a:cs typeface="+mn-ea"/>
                <a:sym typeface="+mn-lt"/>
              </a:rPr>
              <a:t>    当前的形式分析</a:t>
            </a:r>
            <a:endParaRPr lang="zh-CN" altLang="en-US" sz="1050" b="1" dirty="0">
              <a:latin typeface="+mn-lt"/>
              <a:ea typeface="+mn-ea"/>
              <a:cs typeface="+mn-ea"/>
              <a:sym typeface="+mn-lt"/>
            </a:endParaRPr>
          </a:p>
          <a:p>
            <a:pPr algn="l"/>
            <a:endParaRPr lang="en-US" altLang="zh-CN" sz="12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4" name="圆角矩形 123"/>
          <p:cNvSpPr/>
          <p:nvPr/>
        </p:nvSpPr>
        <p:spPr>
          <a:xfrm>
            <a:off x="4944171" y="4911991"/>
            <a:ext cx="4175377" cy="48056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5" name="椭圆 124"/>
          <p:cNvSpPr/>
          <p:nvPr/>
        </p:nvSpPr>
        <p:spPr>
          <a:xfrm>
            <a:off x="4550102" y="4769699"/>
            <a:ext cx="647903" cy="647903"/>
          </a:xfrm>
          <a:prstGeom prst="ellipse">
            <a:avLst/>
          </a:prstGeom>
          <a:solidFill>
            <a:srgbClr val="C30D23"/>
          </a:solidFill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5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6" name="标题 4"/>
          <p:cNvSpPr txBox="1"/>
          <p:nvPr/>
        </p:nvSpPr>
        <p:spPr>
          <a:xfrm>
            <a:off x="3087855" y="5256598"/>
            <a:ext cx="439727" cy="379990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zh-CN" sz="2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7" name="标题 4"/>
          <p:cNvSpPr txBox="1"/>
          <p:nvPr/>
        </p:nvSpPr>
        <p:spPr>
          <a:xfrm>
            <a:off x="5334950" y="5023551"/>
            <a:ext cx="3599463" cy="473361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latin typeface="+mn-lt"/>
                <a:ea typeface="+mn-ea"/>
                <a:cs typeface="+mn-ea"/>
                <a:sym typeface="+mn-lt"/>
              </a:rPr>
              <a:t>    下阶段工作计划</a:t>
            </a:r>
            <a:endParaRPr lang="zh-CN" altLang="en-US" sz="1050" b="1" dirty="0">
              <a:latin typeface="+mn-lt"/>
              <a:ea typeface="+mn-ea"/>
              <a:cs typeface="+mn-ea"/>
              <a:sym typeface="+mn-lt"/>
            </a:endParaRPr>
          </a:p>
          <a:p>
            <a:pPr algn="l"/>
            <a:endParaRPr lang="en-US" altLang="zh-CN" sz="1200" b="1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7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 nodePh="1">
                                  <p:stCondLst>
                                    <p:cond delay="2000"/>
                                  </p:stCondLst>
                                  <p:endCondLst>
                                    <p:cond evt="begin" delay="0">
                                      <p:tn val="9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5" grpId="0"/>
      <p:bldP spid="46" grpId="0" bldLvl="0" animBg="1"/>
      <p:bldP spid="47" grpId="0" bldLvl="0" animBg="1"/>
      <p:bldP spid="48" grpId="0" bldLvl="0" animBg="1"/>
      <p:bldP spid="50" grpId="0"/>
      <p:bldP spid="109" grpId="0" bldLvl="0" animBg="1"/>
      <p:bldP spid="110" grpId="0" bldLvl="0" animBg="1"/>
      <p:bldP spid="112" grpId="0"/>
      <p:bldP spid="114" grpId="0" bldLvl="0" animBg="1"/>
      <p:bldP spid="115" grpId="0" bldLvl="0" animBg="1"/>
      <p:bldP spid="116" grpId="0"/>
      <p:bldP spid="117" grpId="0"/>
      <p:bldP spid="119" grpId="0" bldLvl="0" animBg="1"/>
      <p:bldP spid="120" grpId="0" bldLvl="0" animBg="1"/>
      <p:bldP spid="121" grpId="0"/>
      <p:bldP spid="122" grpId="0"/>
      <p:bldP spid="124" grpId="0" bldLvl="0" animBg="1"/>
      <p:bldP spid="125" grpId="0" bldLvl="0" animBg="1"/>
      <p:bldP spid="126" grpId="0"/>
      <p:bldP spid="12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899026" y="1917226"/>
            <a:ext cx="2117134" cy="2117134"/>
          </a:xfrm>
          <a:prstGeom prst="ellipse">
            <a:avLst/>
          </a:prstGeom>
          <a:solidFill>
            <a:srgbClr val="C30D2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标题 4"/>
          <p:cNvSpPr txBox="1"/>
          <p:nvPr/>
        </p:nvSpPr>
        <p:spPr>
          <a:xfrm>
            <a:off x="3399437" y="3205836"/>
            <a:ext cx="1295807" cy="802933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第</a:t>
            </a:r>
            <a:r>
              <a:rPr lang="zh-CN" altLang="en-US" sz="2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三</a:t>
            </a:r>
            <a:r>
              <a:rPr lang="zh-CN" altLang="en-US" sz="28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章</a:t>
            </a:r>
            <a:endParaRPr lang="zh-CN" altLang="en-US" sz="11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/>
            <a:endParaRPr lang="en-US" altLang="zh-CN" sz="1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Freeform 10"/>
          <p:cNvSpPr>
            <a:spLocks noEditPoints="1"/>
          </p:cNvSpPr>
          <p:nvPr/>
        </p:nvSpPr>
        <p:spPr bwMode="auto">
          <a:xfrm>
            <a:off x="3562235" y="2289336"/>
            <a:ext cx="892151" cy="860624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  <a:cs typeface="+mn-ea"/>
              <a:sym typeface="+mn-lt"/>
            </a:endParaRPr>
          </a:p>
        </p:txBody>
      </p:sp>
      <p:sp>
        <p:nvSpPr>
          <p:cNvPr id="13" name="标题 4"/>
          <p:cNvSpPr txBox="1"/>
          <p:nvPr/>
        </p:nvSpPr>
        <p:spPr>
          <a:xfrm>
            <a:off x="5058070" y="3281520"/>
            <a:ext cx="4432503" cy="473361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altLang="zh-CN" sz="1800" b="1" dirty="0">
              <a:solidFill>
                <a:srgbClr val="B28A3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文本框 9"/>
          <p:cNvSpPr txBox="1"/>
          <p:nvPr/>
        </p:nvSpPr>
        <p:spPr>
          <a:xfrm>
            <a:off x="5671660" y="3059044"/>
            <a:ext cx="1223816" cy="2152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1400" dirty="0" smtClean="0">
                <a:solidFill>
                  <a:srgbClr val="C30D23"/>
                </a:solidFill>
                <a:cs typeface="+mn-ea"/>
                <a:sym typeface="+mn-lt"/>
              </a:rPr>
              <a:t>年度工作概述</a:t>
            </a:r>
            <a:endParaRPr lang="zh-CN" altLang="en-US" sz="1400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 flipV="1">
            <a:off x="5399824" y="3052800"/>
            <a:ext cx="194320" cy="194320"/>
            <a:chOff x="5417265" y="3141888"/>
            <a:chExt cx="2422666" cy="2422666"/>
          </a:xfrm>
        </p:grpSpPr>
        <p:sp>
          <p:nvSpPr>
            <p:cNvPr id="18" name="椭圆 17"/>
            <p:cNvSpPr/>
            <p:nvPr/>
          </p:nvSpPr>
          <p:spPr>
            <a:xfrm>
              <a:off x="5417265" y="3141888"/>
              <a:ext cx="2422666" cy="2422666"/>
            </a:xfrm>
            <a:prstGeom prst="ellipse">
              <a:avLst/>
            </a:prstGeom>
            <a:solidFill>
              <a:srgbClr val="C30D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6064259" y="3713646"/>
              <a:ext cx="1339532" cy="122544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文本框 9"/>
          <p:cNvSpPr txBox="1"/>
          <p:nvPr/>
        </p:nvSpPr>
        <p:spPr>
          <a:xfrm>
            <a:off x="7505707" y="3059044"/>
            <a:ext cx="1223816" cy="2152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1400" dirty="0" smtClean="0">
                <a:solidFill>
                  <a:srgbClr val="C30D23"/>
                </a:solidFill>
                <a:cs typeface="+mn-ea"/>
                <a:sym typeface="+mn-lt"/>
              </a:rPr>
              <a:t>主要工作情况</a:t>
            </a:r>
            <a:endParaRPr lang="zh-CN" altLang="en-US" sz="1400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26" name="文本框 9"/>
          <p:cNvSpPr txBox="1"/>
          <p:nvPr/>
        </p:nvSpPr>
        <p:spPr>
          <a:xfrm>
            <a:off x="5671660" y="3450134"/>
            <a:ext cx="1223816" cy="2152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1400" dirty="0" smtClean="0">
                <a:solidFill>
                  <a:srgbClr val="C30D23"/>
                </a:solidFill>
                <a:cs typeface="+mn-ea"/>
                <a:sym typeface="+mn-lt"/>
              </a:rPr>
              <a:t>计划完成情况</a:t>
            </a:r>
            <a:endParaRPr lang="zh-CN" altLang="en-US" sz="1400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31" name="文本框 9"/>
          <p:cNvSpPr txBox="1"/>
          <p:nvPr/>
        </p:nvSpPr>
        <p:spPr>
          <a:xfrm>
            <a:off x="7505707" y="3449554"/>
            <a:ext cx="1223816" cy="2152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1400" dirty="0" smtClean="0">
                <a:solidFill>
                  <a:srgbClr val="C30D23"/>
                </a:solidFill>
                <a:cs typeface="+mn-ea"/>
                <a:sym typeface="+mn-lt"/>
              </a:rPr>
              <a:t>项目分布情况</a:t>
            </a:r>
            <a:endParaRPr lang="zh-CN" altLang="en-US" sz="1400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36" name="文本框 9"/>
          <p:cNvSpPr txBox="1"/>
          <p:nvPr/>
        </p:nvSpPr>
        <p:spPr>
          <a:xfrm>
            <a:off x="5671660" y="3886597"/>
            <a:ext cx="1223816" cy="2152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1400" dirty="0" smtClean="0">
                <a:solidFill>
                  <a:srgbClr val="C30D23"/>
                </a:solidFill>
                <a:cs typeface="+mn-ea"/>
                <a:sym typeface="+mn-lt"/>
              </a:rPr>
              <a:t>去年同期相比</a:t>
            </a:r>
            <a:endParaRPr lang="zh-CN" altLang="en-US" sz="1400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31267" y="2141522"/>
            <a:ext cx="404950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C30D23"/>
                </a:solidFill>
                <a:cs typeface="+mn-ea"/>
                <a:sym typeface="+mn-lt"/>
              </a:rPr>
              <a:t> 工作不足之处</a:t>
            </a:r>
          </a:p>
        </p:txBody>
      </p:sp>
      <p:grpSp>
        <p:nvGrpSpPr>
          <p:cNvPr id="40" name="组合 39"/>
          <p:cNvGrpSpPr/>
          <p:nvPr/>
        </p:nvGrpSpPr>
        <p:grpSpPr>
          <a:xfrm flipV="1">
            <a:off x="5399824" y="3474935"/>
            <a:ext cx="194320" cy="194320"/>
            <a:chOff x="5417265" y="3141888"/>
            <a:chExt cx="2422666" cy="2422666"/>
          </a:xfrm>
        </p:grpSpPr>
        <p:sp>
          <p:nvSpPr>
            <p:cNvPr id="41" name="椭圆 40"/>
            <p:cNvSpPr/>
            <p:nvPr/>
          </p:nvSpPr>
          <p:spPr>
            <a:xfrm>
              <a:off x="5417265" y="3141888"/>
              <a:ext cx="2422666" cy="2422666"/>
            </a:xfrm>
            <a:prstGeom prst="ellipse">
              <a:avLst/>
            </a:prstGeom>
            <a:solidFill>
              <a:srgbClr val="C30D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  <p:sp>
          <p:nvSpPr>
            <p:cNvPr id="42" name="等腰三角形 41"/>
            <p:cNvSpPr/>
            <p:nvPr/>
          </p:nvSpPr>
          <p:spPr>
            <a:xfrm rot="5400000">
              <a:off x="6064259" y="3713646"/>
              <a:ext cx="1339532" cy="122544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 flipV="1">
            <a:off x="5399824" y="3897070"/>
            <a:ext cx="194320" cy="194320"/>
            <a:chOff x="5417265" y="3141888"/>
            <a:chExt cx="2422666" cy="2422666"/>
          </a:xfrm>
        </p:grpSpPr>
        <p:sp>
          <p:nvSpPr>
            <p:cNvPr id="44" name="椭圆 43"/>
            <p:cNvSpPr/>
            <p:nvPr/>
          </p:nvSpPr>
          <p:spPr>
            <a:xfrm>
              <a:off x="5417265" y="3141888"/>
              <a:ext cx="2422666" cy="2422666"/>
            </a:xfrm>
            <a:prstGeom prst="ellipse">
              <a:avLst/>
            </a:prstGeom>
            <a:solidFill>
              <a:srgbClr val="C30D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rot="5400000">
              <a:off x="6064259" y="3713646"/>
              <a:ext cx="1339532" cy="122544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 flipV="1">
            <a:off x="7109812" y="3052800"/>
            <a:ext cx="194320" cy="194320"/>
            <a:chOff x="5417265" y="3141888"/>
            <a:chExt cx="2422666" cy="2422666"/>
          </a:xfrm>
        </p:grpSpPr>
        <p:sp>
          <p:nvSpPr>
            <p:cNvPr id="47" name="椭圆 46"/>
            <p:cNvSpPr/>
            <p:nvPr/>
          </p:nvSpPr>
          <p:spPr>
            <a:xfrm>
              <a:off x="5417265" y="3141888"/>
              <a:ext cx="2422666" cy="2422666"/>
            </a:xfrm>
            <a:prstGeom prst="ellipse">
              <a:avLst/>
            </a:prstGeom>
            <a:solidFill>
              <a:srgbClr val="C30D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  <p:sp>
          <p:nvSpPr>
            <p:cNvPr id="48" name="等腰三角形 47"/>
            <p:cNvSpPr/>
            <p:nvPr/>
          </p:nvSpPr>
          <p:spPr>
            <a:xfrm rot="5400000">
              <a:off x="6064259" y="3713646"/>
              <a:ext cx="1339532" cy="122544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 flipV="1">
            <a:off x="7109812" y="3474935"/>
            <a:ext cx="194320" cy="194320"/>
            <a:chOff x="5417265" y="3141888"/>
            <a:chExt cx="2422666" cy="2422666"/>
          </a:xfrm>
        </p:grpSpPr>
        <p:sp>
          <p:nvSpPr>
            <p:cNvPr id="50" name="椭圆 49"/>
            <p:cNvSpPr/>
            <p:nvPr/>
          </p:nvSpPr>
          <p:spPr>
            <a:xfrm>
              <a:off x="5417265" y="3141888"/>
              <a:ext cx="2422666" cy="2422666"/>
            </a:xfrm>
            <a:prstGeom prst="ellipse">
              <a:avLst/>
            </a:prstGeom>
            <a:solidFill>
              <a:srgbClr val="C30D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  <p:sp>
          <p:nvSpPr>
            <p:cNvPr id="51" name="等腰三角形 50"/>
            <p:cNvSpPr/>
            <p:nvPr/>
          </p:nvSpPr>
          <p:spPr>
            <a:xfrm rot="5400000">
              <a:off x="6064259" y="3713646"/>
              <a:ext cx="1339532" cy="122544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/>
      <p:bldP spid="9" grpId="0" bldLvl="0" animBg="1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"/>
          <p:cNvSpPr/>
          <p:nvPr/>
        </p:nvSpPr>
        <p:spPr bwMode="auto">
          <a:xfrm>
            <a:off x="8553568" y="4281462"/>
            <a:ext cx="2063598" cy="2070227"/>
          </a:xfrm>
          <a:custGeom>
            <a:avLst/>
            <a:gdLst>
              <a:gd name="T0" fmla="*/ 160 w 321"/>
              <a:gd name="T1" fmla="*/ 322 h 322"/>
              <a:gd name="T2" fmla="*/ 321 w 321"/>
              <a:gd name="T3" fmla="*/ 161 h 322"/>
              <a:gd name="T4" fmla="*/ 160 w 321"/>
              <a:gd name="T5" fmla="*/ 0 h 322"/>
              <a:gd name="T6" fmla="*/ 0 w 321"/>
              <a:gd name="T7" fmla="*/ 161 h 322"/>
              <a:gd name="T8" fmla="*/ 0 w 321"/>
              <a:gd name="T9" fmla="*/ 322 h 322"/>
              <a:gd name="T10" fmla="*/ 160 w 321"/>
              <a:gd name="T11" fmla="*/ 322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1" h="322">
                <a:moveTo>
                  <a:pt x="160" y="322"/>
                </a:moveTo>
                <a:cubicBezTo>
                  <a:pt x="249" y="322"/>
                  <a:pt x="321" y="250"/>
                  <a:pt x="321" y="161"/>
                </a:cubicBezTo>
                <a:cubicBezTo>
                  <a:pt x="321" y="72"/>
                  <a:pt x="249" y="0"/>
                  <a:pt x="160" y="0"/>
                </a:cubicBezTo>
                <a:cubicBezTo>
                  <a:pt x="71" y="0"/>
                  <a:pt x="0" y="72"/>
                  <a:pt x="0" y="161"/>
                </a:cubicBezTo>
                <a:cubicBezTo>
                  <a:pt x="0" y="322"/>
                  <a:pt x="0" y="322"/>
                  <a:pt x="0" y="322"/>
                </a:cubicBezTo>
                <a:lnTo>
                  <a:pt x="160" y="322"/>
                </a:lnTo>
                <a:close/>
              </a:path>
            </a:pathLst>
          </a:custGeom>
          <a:solidFill>
            <a:srgbClr val="E1E5E7"/>
          </a:solidFill>
          <a:ln w="28575">
            <a:solidFill>
              <a:sysClr val="window" lastClr="FFFFFF">
                <a:lumMod val="95000"/>
              </a:sysClr>
            </a:solidFill>
          </a:ln>
          <a:effectLst>
            <a:innerShdw blurRad="152400" dist="88900" dir="13500000">
              <a:prstClr val="black">
                <a:alpha val="29000"/>
              </a:prstClr>
            </a:innerShdw>
          </a:effectLst>
        </p:spPr>
        <p:txBody>
          <a:bodyPr lIns="91429" tIns="45715" rIns="91429" bIns="45715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3" name="Freeform 10"/>
          <p:cNvSpPr/>
          <p:nvPr/>
        </p:nvSpPr>
        <p:spPr bwMode="auto">
          <a:xfrm>
            <a:off x="8553568" y="1702994"/>
            <a:ext cx="2063598" cy="2070227"/>
          </a:xfrm>
          <a:custGeom>
            <a:avLst/>
            <a:gdLst>
              <a:gd name="T0" fmla="*/ 160 w 321"/>
              <a:gd name="T1" fmla="*/ 322 h 322"/>
              <a:gd name="T2" fmla="*/ 321 w 321"/>
              <a:gd name="T3" fmla="*/ 161 h 322"/>
              <a:gd name="T4" fmla="*/ 160 w 321"/>
              <a:gd name="T5" fmla="*/ 0 h 322"/>
              <a:gd name="T6" fmla="*/ 0 w 321"/>
              <a:gd name="T7" fmla="*/ 161 h 322"/>
              <a:gd name="T8" fmla="*/ 0 w 321"/>
              <a:gd name="T9" fmla="*/ 322 h 322"/>
              <a:gd name="T10" fmla="*/ 160 w 321"/>
              <a:gd name="T11" fmla="*/ 322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1" h="322">
                <a:moveTo>
                  <a:pt x="160" y="322"/>
                </a:moveTo>
                <a:cubicBezTo>
                  <a:pt x="249" y="322"/>
                  <a:pt x="321" y="250"/>
                  <a:pt x="321" y="161"/>
                </a:cubicBezTo>
                <a:cubicBezTo>
                  <a:pt x="321" y="72"/>
                  <a:pt x="249" y="0"/>
                  <a:pt x="160" y="0"/>
                </a:cubicBezTo>
                <a:cubicBezTo>
                  <a:pt x="71" y="0"/>
                  <a:pt x="0" y="72"/>
                  <a:pt x="0" y="161"/>
                </a:cubicBezTo>
                <a:cubicBezTo>
                  <a:pt x="0" y="322"/>
                  <a:pt x="0" y="322"/>
                  <a:pt x="0" y="322"/>
                </a:cubicBezTo>
                <a:lnTo>
                  <a:pt x="160" y="322"/>
                </a:lnTo>
                <a:close/>
              </a:path>
            </a:pathLst>
          </a:custGeom>
          <a:solidFill>
            <a:srgbClr val="E1E5E7"/>
          </a:solidFill>
          <a:ln w="28575">
            <a:solidFill>
              <a:sysClr val="window" lastClr="FFFFFF">
                <a:lumMod val="95000"/>
              </a:sysClr>
            </a:solidFill>
          </a:ln>
          <a:effectLst>
            <a:innerShdw blurRad="152400" dist="88900" dir="13500000">
              <a:prstClr val="black">
                <a:alpha val="29000"/>
              </a:prstClr>
            </a:innerShdw>
          </a:effectLst>
        </p:spPr>
        <p:txBody>
          <a:bodyPr lIns="91429" tIns="45715" rIns="91429" bIns="45715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4" name="Freeform 10"/>
          <p:cNvSpPr/>
          <p:nvPr/>
        </p:nvSpPr>
        <p:spPr bwMode="auto">
          <a:xfrm>
            <a:off x="6140328" y="1702994"/>
            <a:ext cx="2063598" cy="2070227"/>
          </a:xfrm>
          <a:custGeom>
            <a:avLst/>
            <a:gdLst>
              <a:gd name="T0" fmla="*/ 160 w 321"/>
              <a:gd name="T1" fmla="*/ 322 h 322"/>
              <a:gd name="T2" fmla="*/ 321 w 321"/>
              <a:gd name="T3" fmla="*/ 161 h 322"/>
              <a:gd name="T4" fmla="*/ 160 w 321"/>
              <a:gd name="T5" fmla="*/ 0 h 322"/>
              <a:gd name="T6" fmla="*/ 0 w 321"/>
              <a:gd name="T7" fmla="*/ 161 h 322"/>
              <a:gd name="T8" fmla="*/ 0 w 321"/>
              <a:gd name="T9" fmla="*/ 322 h 322"/>
              <a:gd name="T10" fmla="*/ 160 w 321"/>
              <a:gd name="T11" fmla="*/ 322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1" h="322">
                <a:moveTo>
                  <a:pt x="160" y="322"/>
                </a:moveTo>
                <a:cubicBezTo>
                  <a:pt x="249" y="322"/>
                  <a:pt x="321" y="250"/>
                  <a:pt x="321" y="161"/>
                </a:cubicBezTo>
                <a:cubicBezTo>
                  <a:pt x="321" y="72"/>
                  <a:pt x="249" y="0"/>
                  <a:pt x="160" y="0"/>
                </a:cubicBezTo>
                <a:cubicBezTo>
                  <a:pt x="71" y="0"/>
                  <a:pt x="0" y="72"/>
                  <a:pt x="0" y="161"/>
                </a:cubicBezTo>
                <a:cubicBezTo>
                  <a:pt x="0" y="322"/>
                  <a:pt x="0" y="322"/>
                  <a:pt x="0" y="322"/>
                </a:cubicBezTo>
                <a:lnTo>
                  <a:pt x="160" y="322"/>
                </a:lnTo>
                <a:close/>
              </a:path>
            </a:pathLst>
          </a:custGeom>
          <a:solidFill>
            <a:srgbClr val="E1E5E7"/>
          </a:solidFill>
          <a:ln w="28575">
            <a:solidFill>
              <a:sysClr val="window" lastClr="FFFFFF">
                <a:lumMod val="95000"/>
              </a:sysClr>
            </a:solidFill>
          </a:ln>
          <a:effectLst>
            <a:innerShdw blurRad="152400" dist="88900" dir="13500000">
              <a:prstClr val="black">
                <a:alpha val="29000"/>
              </a:prstClr>
            </a:innerShdw>
          </a:effectLst>
        </p:spPr>
        <p:txBody>
          <a:bodyPr lIns="91429" tIns="45715" rIns="91429" bIns="45715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5" name="Freeform 10"/>
          <p:cNvSpPr/>
          <p:nvPr/>
        </p:nvSpPr>
        <p:spPr bwMode="auto">
          <a:xfrm>
            <a:off x="6140328" y="4281462"/>
            <a:ext cx="2063598" cy="2070227"/>
          </a:xfrm>
          <a:custGeom>
            <a:avLst/>
            <a:gdLst>
              <a:gd name="T0" fmla="*/ 160 w 321"/>
              <a:gd name="T1" fmla="*/ 322 h 322"/>
              <a:gd name="T2" fmla="*/ 321 w 321"/>
              <a:gd name="T3" fmla="*/ 161 h 322"/>
              <a:gd name="T4" fmla="*/ 160 w 321"/>
              <a:gd name="T5" fmla="*/ 0 h 322"/>
              <a:gd name="T6" fmla="*/ 0 w 321"/>
              <a:gd name="T7" fmla="*/ 161 h 322"/>
              <a:gd name="T8" fmla="*/ 0 w 321"/>
              <a:gd name="T9" fmla="*/ 322 h 322"/>
              <a:gd name="T10" fmla="*/ 160 w 321"/>
              <a:gd name="T11" fmla="*/ 322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1" h="322">
                <a:moveTo>
                  <a:pt x="160" y="322"/>
                </a:moveTo>
                <a:cubicBezTo>
                  <a:pt x="249" y="322"/>
                  <a:pt x="321" y="250"/>
                  <a:pt x="321" y="161"/>
                </a:cubicBezTo>
                <a:cubicBezTo>
                  <a:pt x="321" y="72"/>
                  <a:pt x="249" y="0"/>
                  <a:pt x="160" y="0"/>
                </a:cubicBezTo>
                <a:cubicBezTo>
                  <a:pt x="71" y="0"/>
                  <a:pt x="0" y="72"/>
                  <a:pt x="0" y="161"/>
                </a:cubicBezTo>
                <a:cubicBezTo>
                  <a:pt x="0" y="322"/>
                  <a:pt x="0" y="322"/>
                  <a:pt x="0" y="322"/>
                </a:cubicBezTo>
                <a:lnTo>
                  <a:pt x="160" y="322"/>
                </a:lnTo>
                <a:close/>
              </a:path>
            </a:pathLst>
          </a:custGeom>
          <a:solidFill>
            <a:srgbClr val="E1E5E7"/>
          </a:solidFill>
          <a:ln w="28575">
            <a:solidFill>
              <a:sysClr val="window" lastClr="FFFFFF">
                <a:lumMod val="95000"/>
              </a:sysClr>
            </a:solidFill>
          </a:ln>
          <a:effectLst>
            <a:innerShdw blurRad="152400" dist="88900" dir="13500000">
              <a:prstClr val="black">
                <a:alpha val="29000"/>
              </a:prstClr>
            </a:innerShdw>
          </a:effectLst>
        </p:spPr>
        <p:txBody>
          <a:bodyPr lIns="91429" tIns="45715" rIns="91429" bIns="45715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6" name="Freeform 10"/>
          <p:cNvSpPr/>
          <p:nvPr/>
        </p:nvSpPr>
        <p:spPr bwMode="auto">
          <a:xfrm>
            <a:off x="6315148" y="1512847"/>
            <a:ext cx="2063598" cy="2070227"/>
          </a:xfrm>
          <a:custGeom>
            <a:avLst/>
            <a:gdLst>
              <a:gd name="T0" fmla="*/ 160 w 321"/>
              <a:gd name="T1" fmla="*/ 322 h 322"/>
              <a:gd name="T2" fmla="*/ 321 w 321"/>
              <a:gd name="T3" fmla="*/ 161 h 322"/>
              <a:gd name="T4" fmla="*/ 160 w 321"/>
              <a:gd name="T5" fmla="*/ 0 h 322"/>
              <a:gd name="T6" fmla="*/ 0 w 321"/>
              <a:gd name="T7" fmla="*/ 161 h 322"/>
              <a:gd name="T8" fmla="*/ 0 w 321"/>
              <a:gd name="T9" fmla="*/ 322 h 322"/>
              <a:gd name="T10" fmla="*/ 160 w 321"/>
              <a:gd name="T11" fmla="*/ 322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1" h="322">
                <a:moveTo>
                  <a:pt x="160" y="322"/>
                </a:moveTo>
                <a:cubicBezTo>
                  <a:pt x="249" y="322"/>
                  <a:pt x="321" y="250"/>
                  <a:pt x="321" y="161"/>
                </a:cubicBezTo>
                <a:cubicBezTo>
                  <a:pt x="321" y="72"/>
                  <a:pt x="249" y="0"/>
                  <a:pt x="160" y="0"/>
                </a:cubicBezTo>
                <a:cubicBezTo>
                  <a:pt x="71" y="0"/>
                  <a:pt x="0" y="72"/>
                  <a:pt x="0" y="161"/>
                </a:cubicBezTo>
                <a:cubicBezTo>
                  <a:pt x="0" y="322"/>
                  <a:pt x="0" y="322"/>
                  <a:pt x="0" y="322"/>
                </a:cubicBezTo>
                <a:lnTo>
                  <a:pt x="160" y="322"/>
                </a:lnTo>
                <a:close/>
              </a:path>
            </a:pathLst>
          </a:custGeom>
          <a:gradFill flip="none" rotWithShape="1">
            <a:gsLst>
              <a:gs pos="100000">
                <a:srgbClr val="FFFFFF"/>
              </a:gs>
              <a:gs pos="0">
                <a:srgbClr val="D9DEDF"/>
              </a:gs>
            </a:gsLst>
            <a:lin ang="2700000" scaled="0"/>
            <a:tileRect/>
          </a:gradFill>
          <a:ln w="28575" cap="flat" cmpd="sng" algn="ctr">
            <a:gradFill flip="none" rotWithShape="1"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  <a:tileRect/>
            </a:gradFill>
            <a:prstDash val="solid"/>
            <a:miter lim="800000"/>
          </a:ln>
          <a:effectLst>
            <a:outerShdw blurRad="279400" dist="76200" dir="2700000" sx="101000" sy="101000" algn="tl" rotWithShape="0">
              <a:prstClr val="black">
                <a:alpha val="28000"/>
              </a:prstClr>
            </a:outerShdw>
          </a:effectLst>
        </p:spPr>
        <p:txBody>
          <a:bodyPr lIns="91429" tIns="45715" rIns="91429" bIns="45715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" name="Freeform 10"/>
          <p:cNvSpPr/>
          <p:nvPr/>
        </p:nvSpPr>
        <p:spPr bwMode="auto">
          <a:xfrm>
            <a:off x="8728387" y="1512847"/>
            <a:ext cx="2063598" cy="2070227"/>
          </a:xfrm>
          <a:custGeom>
            <a:avLst/>
            <a:gdLst>
              <a:gd name="T0" fmla="*/ 160 w 321"/>
              <a:gd name="T1" fmla="*/ 322 h 322"/>
              <a:gd name="T2" fmla="*/ 321 w 321"/>
              <a:gd name="T3" fmla="*/ 161 h 322"/>
              <a:gd name="T4" fmla="*/ 160 w 321"/>
              <a:gd name="T5" fmla="*/ 0 h 322"/>
              <a:gd name="T6" fmla="*/ 0 w 321"/>
              <a:gd name="T7" fmla="*/ 161 h 322"/>
              <a:gd name="T8" fmla="*/ 0 w 321"/>
              <a:gd name="T9" fmla="*/ 322 h 322"/>
              <a:gd name="T10" fmla="*/ 160 w 321"/>
              <a:gd name="T11" fmla="*/ 322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1" h="322">
                <a:moveTo>
                  <a:pt x="160" y="322"/>
                </a:moveTo>
                <a:cubicBezTo>
                  <a:pt x="249" y="322"/>
                  <a:pt x="321" y="250"/>
                  <a:pt x="321" y="161"/>
                </a:cubicBezTo>
                <a:cubicBezTo>
                  <a:pt x="321" y="72"/>
                  <a:pt x="249" y="0"/>
                  <a:pt x="160" y="0"/>
                </a:cubicBezTo>
                <a:cubicBezTo>
                  <a:pt x="71" y="0"/>
                  <a:pt x="0" y="72"/>
                  <a:pt x="0" y="161"/>
                </a:cubicBezTo>
                <a:cubicBezTo>
                  <a:pt x="0" y="322"/>
                  <a:pt x="0" y="322"/>
                  <a:pt x="0" y="322"/>
                </a:cubicBezTo>
                <a:lnTo>
                  <a:pt x="160" y="322"/>
                </a:lnTo>
                <a:close/>
              </a:path>
            </a:pathLst>
          </a:custGeom>
          <a:gradFill flip="none" rotWithShape="1">
            <a:gsLst>
              <a:gs pos="100000">
                <a:srgbClr val="FFFFFF"/>
              </a:gs>
              <a:gs pos="0">
                <a:srgbClr val="D9DEDF"/>
              </a:gs>
            </a:gsLst>
            <a:lin ang="2700000" scaled="0"/>
            <a:tileRect/>
          </a:gradFill>
          <a:ln w="28575" cap="flat" cmpd="sng" algn="ctr">
            <a:gradFill flip="none" rotWithShape="1"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  <a:tileRect/>
            </a:gradFill>
            <a:prstDash val="solid"/>
            <a:miter lim="800000"/>
          </a:ln>
          <a:effectLst>
            <a:outerShdw blurRad="279400" dist="76200" dir="2700000" sx="101000" sy="101000" algn="tl" rotWithShape="0">
              <a:prstClr val="black">
                <a:alpha val="28000"/>
              </a:prstClr>
            </a:outerShdw>
          </a:effectLst>
        </p:spPr>
        <p:txBody>
          <a:bodyPr lIns="91429" tIns="45715" rIns="91429" bIns="45715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" name="Freeform 10"/>
          <p:cNvSpPr/>
          <p:nvPr/>
        </p:nvSpPr>
        <p:spPr bwMode="auto">
          <a:xfrm>
            <a:off x="6315148" y="4091314"/>
            <a:ext cx="2063598" cy="2070227"/>
          </a:xfrm>
          <a:custGeom>
            <a:avLst/>
            <a:gdLst>
              <a:gd name="T0" fmla="*/ 160 w 321"/>
              <a:gd name="T1" fmla="*/ 322 h 322"/>
              <a:gd name="T2" fmla="*/ 321 w 321"/>
              <a:gd name="T3" fmla="*/ 161 h 322"/>
              <a:gd name="T4" fmla="*/ 160 w 321"/>
              <a:gd name="T5" fmla="*/ 0 h 322"/>
              <a:gd name="T6" fmla="*/ 0 w 321"/>
              <a:gd name="T7" fmla="*/ 161 h 322"/>
              <a:gd name="T8" fmla="*/ 0 w 321"/>
              <a:gd name="T9" fmla="*/ 322 h 322"/>
              <a:gd name="T10" fmla="*/ 160 w 321"/>
              <a:gd name="T11" fmla="*/ 322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1" h="322">
                <a:moveTo>
                  <a:pt x="160" y="322"/>
                </a:moveTo>
                <a:cubicBezTo>
                  <a:pt x="249" y="322"/>
                  <a:pt x="321" y="250"/>
                  <a:pt x="321" y="161"/>
                </a:cubicBezTo>
                <a:cubicBezTo>
                  <a:pt x="321" y="72"/>
                  <a:pt x="249" y="0"/>
                  <a:pt x="160" y="0"/>
                </a:cubicBezTo>
                <a:cubicBezTo>
                  <a:pt x="71" y="0"/>
                  <a:pt x="0" y="72"/>
                  <a:pt x="0" y="161"/>
                </a:cubicBezTo>
                <a:cubicBezTo>
                  <a:pt x="0" y="322"/>
                  <a:pt x="0" y="322"/>
                  <a:pt x="0" y="322"/>
                </a:cubicBezTo>
                <a:lnTo>
                  <a:pt x="160" y="322"/>
                </a:lnTo>
                <a:close/>
              </a:path>
            </a:pathLst>
          </a:custGeom>
          <a:gradFill flip="none" rotWithShape="1">
            <a:gsLst>
              <a:gs pos="100000">
                <a:srgbClr val="FFFFFF"/>
              </a:gs>
              <a:gs pos="0">
                <a:srgbClr val="D9DEDF"/>
              </a:gs>
            </a:gsLst>
            <a:lin ang="2700000" scaled="0"/>
            <a:tileRect/>
          </a:gradFill>
          <a:ln w="28575" cap="flat" cmpd="sng" algn="ctr">
            <a:gradFill flip="none" rotWithShape="1"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  <a:tileRect/>
            </a:gradFill>
            <a:prstDash val="solid"/>
            <a:miter lim="800000"/>
          </a:ln>
          <a:effectLst>
            <a:outerShdw blurRad="279400" dist="76200" dir="2700000" sx="101000" sy="101000" algn="tl" rotWithShape="0">
              <a:prstClr val="black">
                <a:alpha val="28000"/>
              </a:prstClr>
            </a:outerShdw>
          </a:effectLst>
        </p:spPr>
        <p:txBody>
          <a:bodyPr lIns="91429" tIns="45715" rIns="91429" bIns="45715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" name="Freeform 10"/>
          <p:cNvSpPr/>
          <p:nvPr/>
        </p:nvSpPr>
        <p:spPr bwMode="auto">
          <a:xfrm>
            <a:off x="8728387" y="4091314"/>
            <a:ext cx="2063598" cy="2070227"/>
          </a:xfrm>
          <a:custGeom>
            <a:avLst/>
            <a:gdLst>
              <a:gd name="T0" fmla="*/ 160 w 321"/>
              <a:gd name="T1" fmla="*/ 322 h 322"/>
              <a:gd name="T2" fmla="*/ 321 w 321"/>
              <a:gd name="T3" fmla="*/ 161 h 322"/>
              <a:gd name="T4" fmla="*/ 160 w 321"/>
              <a:gd name="T5" fmla="*/ 0 h 322"/>
              <a:gd name="T6" fmla="*/ 0 w 321"/>
              <a:gd name="T7" fmla="*/ 161 h 322"/>
              <a:gd name="T8" fmla="*/ 0 w 321"/>
              <a:gd name="T9" fmla="*/ 322 h 322"/>
              <a:gd name="T10" fmla="*/ 160 w 321"/>
              <a:gd name="T11" fmla="*/ 322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1" h="322">
                <a:moveTo>
                  <a:pt x="160" y="322"/>
                </a:moveTo>
                <a:cubicBezTo>
                  <a:pt x="249" y="322"/>
                  <a:pt x="321" y="250"/>
                  <a:pt x="321" y="161"/>
                </a:cubicBezTo>
                <a:cubicBezTo>
                  <a:pt x="321" y="72"/>
                  <a:pt x="249" y="0"/>
                  <a:pt x="160" y="0"/>
                </a:cubicBezTo>
                <a:cubicBezTo>
                  <a:pt x="71" y="0"/>
                  <a:pt x="0" y="72"/>
                  <a:pt x="0" y="161"/>
                </a:cubicBezTo>
                <a:cubicBezTo>
                  <a:pt x="0" y="322"/>
                  <a:pt x="0" y="322"/>
                  <a:pt x="0" y="322"/>
                </a:cubicBezTo>
                <a:lnTo>
                  <a:pt x="160" y="322"/>
                </a:lnTo>
                <a:close/>
              </a:path>
            </a:pathLst>
          </a:custGeom>
          <a:gradFill flip="none" rotWithShape="1">
            <a:gsLst>
              <a:gs pos="100000">
                <a:srgbClr val="FFFFFF"/>
              </a:gs>
              <a:gs pos="0">
                <a:srgbClr val="D9DEDF"/>
              </a:gs>
            </a:gsLst>
            <a:lin ang="2700000" scaled="0"/>
            <a:tileRect/>
          </a:gradFill>
          <a:ln w="28575" cap="flat" cmpd="sng" algn="ctr">
            <a:gradFill flip="none" rotWithShape="1"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  <a:tileRect/>
            </a:gradFill>
            <a:prstDash val="solid"/>
            <a:miter lim="800000"/>
          </a:ln>
          <a:effectLst>
            <a:outerShdw blurRad="279400" dist="76200" dir="2700000" sx="101000" sy="101000" algn="tl" rotWithShape="0">
              <a:prstClr val="black">
                <a:alpha val="28000"/>
              </a:prstClr>
            </a:outerShdw>
          </a:effectLst>
        </p:spPr>
        <p:txBody>
          <a:bodyPr lIns="91429" tIns="45715" rIns="91429" bIns="45715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253999" y="1460426"/>
            <a:ext cx="724232" cy="724329"/>
          </a:xfrm>
          <a:prstGeom prst="ellipse">
            <a:avLst/>
          </a:prstGeom>
          <a:solidFill>
            <a:srgbClr val="C8161D"/>
          </a:solidFill>
          <a:ln w="28575" cap="flat">
            <a:noFill/>
            <a:prstDash val="solid"/>
            <a:miter lim="800000"/>
          </a:ln>
        </p:spPr>
        <p:txBody>
          <a:bodyPr lIns="91429" tIns="45715" rIns="91429" bIns="45715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36" name="文本框 84"/>
          <p:cNvSpPr txBox="1"/>
          <p:nvPr/>
        </p:nvSpPr>
        <p:spPr>
          <a:xfrm>
            <a:off x="6360641" y="4888583"/>
            <a:ext cx="1870631" cy="954097"/>
          </a:xfrm>
          <a:prstGeom prst="rect">
            <a:avLst/>
          </a:prstGeom>
          <a:noFill/>
        </p:spPr>
        <p:txBody>
          <a:bodyPr wrap="square" lIns="91429" tIns="45715" rIns="91429" bIns="45715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C8161D"/>
                </a:solidFill>
                <a:effectLst/>
                <a:uLnTx/>
                <a:uFillTx/>
                <a:latin typeface="+mj-ea"/>
                <a:ea typeface="+mj-ea"/>
              </a:rPr>
              <a:t>工作不足之处三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C8161D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360641" y="1637924"/>
            <a:ext cx="470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zh-CN" b="1" kern="0" dirty="0">
                <a:solidFill>
                  <a:schemeClr val="bg1"/>
                </a:solidFill>
                <a:latin typeface="+mj-ea"/>
              </a:rPr>
              <a:t>01</a:t>
            </a:r>
            <a:endParaRPr lang="zh-CN" altLang="en-US" b="1" kern="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8739049" y="1460426"/>
            <a:ext cx="724232" cy="724329"/>
          </a:xfrm>
          <a:prstGeom prst="ellipse">
            <a:avLst/>
          </a:prstGeom>
          <a:solidFill>
            <a:srgbClr val="C8161D"/>
          </a:solidFill>
          <a:ln w="28575" cap="flat">
            <a:noFill/>
            <a:prstDash val="solid"/>
            <a:miter lim="800000"/>
          </a:ln>
        </p:spPr>
        <p:txBody>
          <a:bodyPr lIns="91429" tIns="45715" rIns="91429" bIns="45715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845691" y="1637924"/>
            <a:ext cx="470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zh-CN" b="1" kern="0" dirty="0" smtClean="0">
                <a:solidFill>
                  <a:schemeClr val="bg1"/>
                </a:solidFill>
                <a:latin typeface="+mj-ea"/>
              </a:rPr>
              <a:t>02</a:t>
            </a:r>
            <a:endParaRPr lang="zh-CN" altLang="en-US" b="1" kern="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6253999" y="4175743"/>
            <a:ext cx="724232" cy="724329"/>
          </a:xfrm>
          <a:prstGeom prst="ellipse">
            <a:avLst/>
          </a:prstGeom>
          <a:solidFill>
            <a:srgbClr val="C8161D"/>
          </a:solidFill>
          <a:ln w="28575" cap="flat">
            <a:noFill/>
            <a:prstDash val="solid"/>
            <a:miter lim="800000"/>
          </a:ln>
        </p:spPr>
        <p:txBody>
          <a:bodyPr lIns="91429" tIns="45715" rIns="91429" bIns="45715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360641" y="4353241"/>
            <a:ext cx="470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zh-CN" b="1" kern="0" dirty="0" smtClean="0">
                <a:solidFill>
                  <a:schemeClr val="bg1"/>
                </a:solidFill>
                <a:latin typeface="+mj-ea"/>
              </a:rPr>
              <a:t>03</a:t>
            </a:r>
            <a:endParaRPr lang="zh-CN" altLang="en-US" b="1" kern="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8739049" y="4175743"/>
            <a:ext cx="724232" cy="724329"/>
          </a:xfrm>
          <a:prstGeom prst="ellipse">
            <a:avLst/>
          </a:prstGeom>
          <a:solidFill>
            <a:srgbClr val="C8161D"/>
          </a:solidFill>
          <a:ln w="28575" cap="flat">
            <a:noFill/>
            <a:prstDash val="solid"/>
            <a:miter lim="800000"/>
          </a:ln>
        </p:spPr>
        <p:txBody>
          <a:bodyPr lIns="91429" tIns="45715" rIns="91429" bIns="45715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845691" y="4353241"/>
            <a:ext cx="470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zh-CN" b="1" kern="0" dirty="0" smtClean="0">
                <a:solidFill>
                  <a:schemeClr val="bg1"/>
                </a:solidFill>
                <a:latin typeface="+mj-ea"/>
              </a:rPr>
              <a:t>04</a:t>
            </a:r>
            <a:endParaRPr lang="zh-CN" altLang="en-US" b="1" kern="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45" name="文本框 84"/>
          <p:cNvSpPr txBox="1"/>
          <p:nvPr/>
        </p:nvSpPr>
        <p:spPr>
          <a:xfrm>
            <a:off x="8728387" y="4888583"/>
            <a:ext cx="1870631" cy="954097"/>
          </a:xfrm>
          <a:prstGeom prst="rect">
            <a:avLst/>
          </a:prstGeom>
          <a:noFill/>
        </p:spPr>
        <p:txBody>
          <a:bodyPr wrap="square" lIns="91429" tIns="45715" rIns="91429" bIns="45715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C8161D"/>
                </a:solidFill>
                <a:effectLst/>
                <a:uLnTx/>
                <a:uFillTx/>
                <a:latin typeface="+mj-ea"/>
                <a:ea typeface="+mj-ea"/>
              </a:rPr>
              <a:t>工作不足之处三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C8161D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46" name="文本框 84"/>
          <p:cNvSpPr txBox="1"/>
          <p:nvPr/>
        </p:nvSpPr>
        <p:spPr>
          <a:xfrm>
            <a:off x="6360641" y="2247002"/>
            <a:ext cx="1870631" cy="954097"/>
          </a:xfrm>
          <a:prstGeom prst="rect">
            <a:avLst/>
          </a:prstGeom>
          <a:noFill/>
        </p:spPr>
        <p:txBody>
          <a:bodyPr wrap="square" lIns="91429" tIns="45715" rIns="91429" bIns="45715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C8161D"/>
                </a:solidFill>
                <a:effectLst/>
                <a:uLnTx/>
                <a:uFillTx/>
                <a:latin typeface="+mj-ea"/>
                <a:ea typeface="+mj-ea"/>
              </a:rPr>
              <a:t>工作不足之处三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C8161D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47" name="文本框 84"/>
          <p:cNvSpPr txBox="1"/>
          <p:nvPr/>
        </p:nvSpPr>
        <p:spPr>
          <a:xfrm>
            <a:off x="8728387" y="2247002"/>
            <a:ext cx="1870631" cy="954097"/>
          </a:xfrm>
          <a:prstGeom prst="rect">
            <a:avLst/>
          </a:prstGeom>
          <a:noFill/>
        </p:spPr>
        <p:txBody>
          <a:bodyPr wrap="square" lIns="91429" tIns="45715" rIns="91429" bIns="45715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C8161D"/>
                </a:solidFill>
                <a:effectLst/>
                <a:uLnTx/>
                <a:uFillTx/>
                <a:latin typeface="+mj-ea"/>
                <a:ea typeface="+mj-ea"/>
              </a:rPr>
              <a:t>工作不足之处三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C8161D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61727" y="353085"/>
            <a:ext cx="81481" cy="579422"/>
          </a:xfrm>
          <a:prstGeom prst="rect">
            <a:avLst/>
          </a:prstGeom>
          <a:solidFill>
            <a:srgbClr val="C8161D"/>
          </a:solidFill>
          <a:ln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543208" y="435527"/>
            <a:ext cx="27606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30D23"/>
                </a:solidFill>
                <a:cs typeface="+mn-ea"/>
                <a:sym typeface="+mn-lt"/>
              </a:rPr>
              <a:t> 工作不足之处</a:t>
            </a:r>
          </a:p>
        </p:txBody>
      </p:sp>
      <p:sp>
        <p:nvSpPr>
          <p:cNvPr id="50" name="Text Placeholder 2"/>
          <p:cNvSpPr txBox="1"/>
          <p:nvPr/>
        </p:nvSpPr>
        <p:spPr>
          <a:xfrm>
            <a:off x="1024532" y="2206288"/>
            <a:ext cx="4258459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1" name="文本框 36"/>
          <p:cNvSpPr txBox="1"/>
          <p:nvPr/>
        </p:nvSpPr>
        <p:spPr>
          <a:xfrm>
            <a:off x="860374" y="1665584"/>
            <a:ext cx="20434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工作不足之处</a:t>
            </a:r>
          </a:p>
        </p:txBody>
      </p:sp>
      <p:sp>
        <p:nvSpPr>
          <p:cNvPr id="52" name="Text Placeholder 2"/>
          <p:cNvSpPr txBox="1"/>
          <p:nvPr/>
        </p:nvSpPr>
        <p:spPr>
          <a:xfrm>
            <a:off x="1024532" y="3666358"/>
            <a:ext cx="4258459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3" name="文本框 36"/>
          <p:cNvSpPr txBox="1"/>
          <p:nvPr/>
        </p:nvSpPr>
        <p:spPr>
          <a:xfrm>
            <a:off x="860374" y="3125654"/>
            <a:ext cx="20434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工作不足之处</a:t>
            </a:r>
          </a:p>
        </p:txBody>
      </p:sp>
      <p:sp>
        <p:nvSpPr>
          <p:cNvPr id="54" name="Text Placeholder 2"/>
          <p:cNvSpPr txBox="1"/>
          <p:nvPr/>
        </p:nvSpPr>
        <p:spPr>
          <a:xfrm>
            <a:off x="1024532" y="5126428"/>
            <a:ext cx="4258459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5" name="文本框 36"/>
          <p:cNvSpPr txBox="1"/>
          <p:nvPr/>
        </p:nvSpPr>
        <p:spPr>
          <a:xfrm>
            <a:off x="860374" y="4585724"/>
            <a:ext cx="20434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工作不足之处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36" grpId="0"/>
      <p:bldP spid="45" grpId="0"/>
      <p:bldP spid="46" grpId="0"/>
      <p:bldP spid="4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Freeform 14"/>
          <p:cNvSpPr/>
          <p:nvPr/>
        </p:nvSpPr>
        <p:spPr bwMode="auto">
          <a:xfrm rot="13500000">
            <a:off x="3629394" y="2405764"/>
            <a:ext cx="1226816" cy="2041661"/>
          </a:xfrm>
          <a:custGeom>
            <a:avLst/>
            <a:gdLst>
              <a:gd name="T0" fmla="*/ 329 w 486"/>
              <a:gd name="T1" fmla="*/ 0 h 799"/>
              <a:gd name="T2" fmla="*/ 378 w 486"/>
              <a:gd name="T3" fmla="*/ 1 h 799"/>
              <a:gd name="T4" fmla="*/ 430 w 486"/>
              <a:gd name="T5" fmla="*/ 7 h 799"/>
              <a:gd name="T6" fmla="*/ 486 w 486"/>
              <a:gd name="T7" fmla="*/ 19 h 799"/>
              <a:gd name="T8" fmla="*/ 483 w 486"/>
              <a:gd name="T9" fmla="*/ 30 h 799"/>
              <a:gd name="T10" fmla="*/ 428 w 486"/>
              <a:gd name="T11" fmla="*/ 19 h 799"/>
              <a:gd name="T12" fmla="*/ 376 w 486"/>
              <a:gd name="T13" fmla="*/ 13 h 799"/>
              <a:gd name="T14" fmla="*/ 329 w 486"/>
              <a:gd name="T15" fmla="*/ 12 h 799"/>
              <a:gd name="T16" fmla="*/ 278 w 486"/>
              <a:gd name="T17" fmla="*/ 15 h 799"/>
              <a:gd name="T18" fmla="*/ 231 w 486"/>
              <a:gd name="T19" fmla="*/ 22 h 799"/>
              <a:gd name="T20" fmla="*/ 191 w 486"/>
              <a:gd name="T21" fmla="*/ 36 h 799"/>
              <a:gd name="T22" fmla="*/ 153 w 486"/>
              <a:gd name="T23" fmla="*/ 53 h 799"/>
              <a:gd name="T24" fmla="*/ 122 w 486"/>
              <a:gd name="T25" fmla="*/ 74 h 799"/>
              <a:gd name="T26" fmla="*/ 94 w 486"/>
              <a:gd name="T27" fmla="*/ 101 h 799"/>
              <a:gd name="T28" fmla="*/ 72 w 486"/>
              <a:gd name="T29" fmla="*/ 129 h 799"/>
              <a:gd name="T30" fmla="*/ 52 w 486"/>
              <a:gd name="T31" fmla="*/ 162 h 799"/>
              <a:gd name="T32" fmla="*/ 38 w 486"/>
              <a:gd name="T33" fmla="*/ 198 h 799"/>
              <a:gd name="T34" fmla="*/ 27 w 486"/>
              <a:gd name="T35" fmla="*/ 235 h 799"/>
              <a:gd name="T36" fmla="*/ 18 w 486"/>
              <a:gd name="T37" fmla="*/ 275 h 799"/>
              <a:gd name="T38" fmla="*/ 14 w 486"/>
              <a:gd name="T39" fmla="*/ 317 h 799"/>
              <a:gd name="T40" fmla="*/ 12 w 486"/>
              <a:gd name="T41" fmla="*/ 361 h 799"/>
              <a:gd name="T42" fmla="*/ 17 w 486"/>
              <a:gd name="T43" fmla="*/ 434 h 799"/>
              <a:gd name="T44" fmla="*/ 27 w 486"/>
              <a:gd name="T45" fmla="*/ 510 h 799"/>
              <a:gd name="T46" fmla="*/ 45 w 486"/>
              <a:gd name="T47" fmla="*/ 584 h 799"/>
              <a:gd name="T48" fmla="*/ 67 w 486"/>
              <a:gd name="T49" fmla="*/ 657 h 799"/>
              <a:gd name="T50" fmla="*/ 95 w 486"/>
              <a:gd name="T51" fmla="*/ 727 h 799"/>
              <a:gd name="T52" fmla="*/ 127 w 486"/>
              <a:gd name="T53" fmla="*/ 793 h 799"/>
              <a:gd name="T54" fmla="*/ 127 w 486"/>
              <a:gd name="T55" fmla="*/ 793 h 799"/>
              <a:gd name="T56" fmla="*/ 115 w 486"/>
              <a:gd name="T57" fmla="*/ 799 h 799"/>
              <a:gd name="T58" fmla="*/ 84 w 486"/>
              <a:gd name="T59" fmla="*/ 733 h 799"/>
              <a:gd name="T60" fmla="*/ 55 w 486"/>
              <a:gd name="T61" fmla="*/ 662 h 799"/>
              <a:gd name="T62" fmla="*/ 33 w 486"/>
              <a:gd name="T63" fmla="*/ 587 h 799"/>
              <a:gd name="T64" fmla="*/ 15 w 486"/>
              <a:gd name="T65" fmla="*/ 512 h 799"/>
              <a:gd name="T66" fmla="*/ 5 w 486"/>
              <a:gd name="T67" fmla="*/ 436 h 799"/>
              <a:gd name="T68" fmla="*/ 0 w 486"/>
              <a:gd name="T69" fmla="*/ 361 h 799"/>
              <a:gd name="T70" fmla="*/ 2 w 486"/>
              <a:gd name="T71" fmla="*/ 312 h 799"/>
              <a:gd name="T72" fmla="*/ 8 w 486"/>
              <a:gd name="T73" fmla="*/ 266 h 799"/>
              <a:gd name="T74" fmla="*/ 17 w 486"/>
              <a:gd name="T75" fmla="*/ 222 h 799"/>
              <a:gd name="T76" fmla="*/ 32 w 486"/>
              <a:gd name="T77" fmla="*/ 180 h 799"/>
              <a:gd name="T78" fmla="*/ 49 w 486"/>
              <a:gd name="T79" fmla="*/ 143 h 799"/>
              <a:gd name="T80" fmla="*/ 73 w 486"/>
              <a:gd name="T81" fmla="*/ 107 h 799"/>
              <a:gd name="T82" fmla="*/ 97 w 486"/>
              <a:gd name="T83" fmla="*/ 80 h 799"/>
              <a:gd name="T84" fmla="*/ 125 w 486"/>
              <a:gd name="T85" fmla="*/ 56 h 799"/>
              <a:gd name="T86" fmla="*/ 158 w 486"/>
              <a:gd name="T87" fmla="*/ 37 h 799"/>
              <a:gd name="T88" fmla="*/ 194 w 486"/>
              <a:gd name="T89" fmla="*/ 21 h 799"/>
              <a:gd name="T90" fmla="*/ 235 w 486"/>
              <a:gd name="T91" fmla="*/ 9 h 799"/>
              <a:gd name="T92" fmla="*/ 280 w 486"/>
              <a:gd name="T93" fmla="*/ 1 h 799"/>
              <a:gd name="T94" fmla="*/ 329 w 486"/>
              <a:gd name="T95" fmla="*/ 0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86" h="799">
                <a:moveTo>
                  <a:pt x="329" y="0"/>
                </a:moveTo>
                <a:lnTo>
                  <a:pt x="378" y="1"/>
                </a:lnTo>
                <a:lnTo>
                  <a:pt x="430" y="7"/>
                </a:lnTo>
                <a:lnTo>
                  <a:pt x="486" y="19"/>
                </a:lnTo>
                <a:lnTo>
                  <a:pt x="483" y="30"/>
                </a:lnTo>
                <a:lnTo>
                  <a:pt x="428" y="19"/>
                </a:lnTo>
                <a:lnTo>
                  <a:pt x="376" y="13"/>
                </a:lnTo>
                <a:lnTo>
                  <a:pt x="329" y="12"/>
                </a:lnTo>
                <a:lnTo>
                  <a:pt x="278" y="15"/>
                </a:lnTo>
                <a:lnTo>
                  <a:pt x="231" y="22"/>
                </a:lnTo>
                <a:lnTo>
                  <a:pt x="191" y="36"/>
                </a:lnTo>
                <a:lnTo>
                  <a:pt x="153" y="53"/>
                </a:lnTo>
                <a:lnTo>
                  <a:pt x="122" y="74"/>
                </a:lnTo>
                <a:lnTo>
                  <a:pt x="94" y="101"/>
                </a:lnTo>
                <a:lnTo>
                  <a:pt x="72" y="129"/>
                </a:lnTo>
                <a:lnTo>
                  <a:pt x="52" y="162"/>
                </a:lnTo>
                <a:lnTo>
                  <a:pt x="38" y="198"/>
                </a:lnTo>
                <a:lnTo>
                  <a:pt x="27" y="235"/>
                </a:lnTo>
                <a:lnTo>
                  <a:pt x="18" y="275"/>
                </a:lnTo>
                <a:lnTo>
                  <a:pt x="14" y="317"/>
                </a:lnTo>
                <a:lnTo>
                  <a:pt x="12" y="361"/>
                </a:lnTo>
                <a:lnTo>
                  <a:pt x="17" y="434"/>
                </a:lnTo>
                <a:lnTo>
                  <a:pt x="27" y="510"/>
                </a:lnTo>
                <a:lnTo>
                  <a:pt x="45" y="584"/>
                </a:lnTo>
                <a:lnTo>
                  <a:pt x="67" y="657"/>
                </a:lnTo>
                <a:lnTo>
                  <a:pt x="95" y="727"/>
                </a:lnTo>
                <a:lnTo>
                  <a:pt x="127" y="793"/>
                </a:lnTo>
                <a:lnTo>
                  <a:pt x="127" y="793"/>
                </a:lnTo>
                <a:lnTo>
                  <a:pt x="115" y="799"/>
                </a:lnTo>
                <a:lnTo>
                  <a:pt x="84" y="733"/>
                </a:lnTo>
                <a:lnTo>
                  <a:pt x="55" y="662"/>
                </a:lnTo>
                <a:lnTo>
                  <a:pt x="33" y="587"/>
                </a:lnTo>
                <a:lnTo>
                  <a:pt x="15" y="512"/>
                </a:lnTo>
                <a:lnTo>
                  <a:pt x="5" y="436"/>
                </a:lnTo>
                <a:lnTo>
                  <a:pt x="0" y="361"/>
                </a:lnTo>
                <a:lnTo>
                  <a:pt x="2" y="312"/>
                </a:lnTo>
                <a:lnTo>
                  <a:pt x="8" y="266"/>
                </a:lnTo>
                <a:lnTo>
                  <a:pt x="17" y="222"/>
                </a:lnTo>
                <a:lnTo>
                  <a:pt x="32" y="180"/>
                </a:lnTo>
                <a:lnTo>
                  <a:pt x="49" y="143"/>
                </a:lnTo>
                <a:lnTo>
                  <a:pt x="73" y="107"/>
                </a:lnTo>
                <a:lnTo>
                  <a:pt x="97" y="80"/>
                </a:lnTo>
                <a:lnTo>
                  <a:pt x="125" y="56"/>
                </a:lnTo>
                <a:lnTo>
                  <a:pt x="158" y="37"/>
                </a:lnTo>
                <a:lnTo>
                  <a:pt x="194" y="21"/>
                </a:lnTo>
                <a:lnTo>
                  <a:pt x="235" y="9"/>
                </a:lnTo>
                <a:lnTo>
                  <a:pt x="280" y="1"/>
                </a:lnTo>
                <a:lnTo>
                  <a:pt x="329" y="0"/>
                </a:lnTo>
                <a:close/>
              </a:path>
            </a:pathLst>
          </a:custGeom>
          <a:solidFill>
            <a:srgbClr val="C8161D"/>
          </a:solidFill>
          <a:ln w="0">
            <a:solidFill>
              <a:srgbClr val="C8161D"/>
            </a:solidFill>
            <a:prstDash val="solid"/>
            <a:rou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30910" tIns="65455" rIns="130910" bIns="65455" numCol="1" anchor="t" anchorCtr="0" compatLnSpc="1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93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Gill Sans" charset="0"/>
            </a:endParaRPr>
          </a:p>
        </p:txBody>
      </p:sp>
      <p:sp>
        <p:nvSpPr>
          <p:cNvPr id="50" name="Freeform 6"/>
          <p:cNvSpPr/>
          <p:nvPr/>
        </p:nvSpPr>
        <p:spPr bwMode="auto">
          <a:xfrm>
            <a:off x="-29833" y="2166534"/>
            <a:ext cx="12297279" cy="3284133"/>
          </a:xfrm>
          <a:custGeom>
            <a:avLst/>
            <a:gdLst>
              <a:gd name="T0" fmla="*/ 4415 w 4902"/>
              <a:gd name="T1" fmla="*/ 13 h 1301"/>
              <a:gd name="T2" fmla="*/ 4658 w 4902"/>
              <a:gd name="T3" fmla="*/ 87 h 1301"/>
              <a:gd name="T4" fmla="*/ 4902 w 4902"/>
              <a:gd name="T5" fmla="*/ 238 h 1301"/>
              <a:gd name="T6" fmla="*/ 4734 w 4902"/>
              <a:gd name="T7" fmla="*/ 139 h 1301"/>
              <a:gd name="T8" fmla="*/ 4492 w 4902"/>
              <a:gd name="T9" fmla="*/ 41 h 1301"/>
              <a:gd name="T10" fmla="*/ 4253 w 4902"/>
              <a:gd name="T11" fmla="*/ 11 h 1301"/>
              <a:gd name="T12" fmla="*/ 3954 w 4902"/>
              <a:gd name="T13" fmla="*/ 55 h 1301"/>
              <a:gd name="T14" fmla="*/ 3670 w 4902"/>
              <a:gd name="T15" fmla="*/ 165 h 1301"/>
              <a:gd name="T16" fmla="*/ 3409 w 4902"/>
              <a:gd name="T17" fmla="*/ 321 h 1301"/>
              <a:gd name="T18" fmla="*/ 3177 w 4902"/>
              <a:gd name="T19" fmla="*/ 495 h 1301"/>
              <a:gd name="T20" fmla="*/ 2982 w 4902"/>
              <a:gd name="T21" fmla="*/ 664 h 1301"/>
              <a:gd name="T22" fmla="*/ 2820 w 4902"/>
              <a:gd name="T23" fmla="*/ 812 h 1301"/>
              <a:gd name="T24" fmla="*/ 2635 w 4902"/>
              <a:gd name="T25" fmla="*/ 977 h 1301"/>
              <a:gd name="T26" fmla="*/ 2426 w 4902"/>
              <a:gd name="T27" fmla="*/ 1134 h 1301"/>
              <a:gd name="T28" fmla="*/ 2204 w 4902"/>
              <a:gd name="T29" fmla="*/ 1255 h 1301"/>
              <a:gd name="T30" fmla="*/ 1973 w 4902"/>
              <a:gd name="T31" fmla="*/ 1301 h 1301"/>
              <a:gd name="T32" fmla="*/ 1822 w 4902"/>
              <a:gd name="T33" fmla="*/ 1277 h 1301"/>
              <a:gd name="T34" fmla="*/ 1675 w 4902"/>
              <a:gd name="T35" fmla="*/ 1198 h 1301"/>
              <a:gd name="T36" fmla="*/ 1532 w 4902"/>
              <a:gd name="T37" fmla="*/ 1056 h 1301"/>
              <a:gd name="T38" fmla="*/ 1397 w 4902"/>
              <a:gd name="T39" fmla="*/ 841 h 1301"/>
              <a:gd name="T40" fmla="*/ 1242 w 4902"/>
              <a:gd name="T41" fmla="*/ 586 h 1301"/>
              <a:gd name="T42" fmla="*/ 1083 w 4902"/>
              <a:gd name="T43" fmla="*/ 409 h 1301"/>
              <a:gd name="T44" fmla="*/ 923 w 4902"/>
              <a:gd name="T45" fmla="*/ 301 h 1301"/>
              <a:gd name="T46" fmla="*/ 762 w 4902"/>
              <a:gd name="T47" fmla="*/ 257 h 1301"/>
              <a:gd name="T48" fmla="*/ 559 w 4902"/>
              <a:gd name="T49" fmla="*/ 275 h 1301"/>
              <a:gd name="T50" fmla="*/ 342 w 4902"/>
              <a:gd name="T51" fmla="*/ 379 h 1301"/>
              <a:gd name="T52" fmla="*/ 137 w 4902"/>
              <a:gd name="T53" fmla="*/ 547 h 1301"/>
              <a:gd name="T54" fmla="*/ 0 w 4902"/>
              <a:gd name="T55" fmla="*/ 676 h 1301"/>
              <a:gd name="T56" fmla="*/ 177 w 4902"/>
              <a:gd name="T57" fmla="*/ 492 h 1301"/>
              <a:gd name="T58" fmla="*/ 367 w 4902"/>
              <a:gd name="T59" fmla="*/ 348 h 1301"/>
              <a:gd name="T60" fmla="*/ 569 w 4902"/>
              <a:gd name="T61" fmla="*/ 260 h 1301"/>
              <a:gd name="T62" fmla="*/ 764 w 4902"/>
              <a:gd name="T63" fmla="*/ 245 h 1301"/>
              <a:gd name="T64" fmla="*/ 927 w 4902"/>
              <a:gd name="T65" fmla="*/ 291 h 1301"/>
              <a:gd name="T66" fmla="*/ 1091 w 4902"/>
              <a:gd name="T67" fmla="*/ 400 h 1301"/>
              <a:gd name="T68" fmla="*/ 1251 w 4902"/>
              <a:gd name="T69" fmla="*/ 578 h 1301"/>
              <a:gd name="T70" fmla="*/ 1407 w 4902"/>
              <a:gd name="T71" fmla="*/ 835 h 1301"/>
              <a:gd name="T72" fmla="*/ 1541 w 4902"/>
              <a:gd name="T73" fmla="*/ 1048 h 1301"/>
              <a:gd name="T74" fmla="*/ 1682 w 4902"/>
              <a:gd name="T75" fmla="*/ 1188 h 1301"/>
              <a:gd name="T76" fmla="*/ 1826 w 4902"/>
              <a:gd name="T77" fmla="*/ 1265 h 1301"/>
              <a:gd name="T78" fmla="*/ 1973 w 4902"/>
              <a:gd name="T79" fmla="*/ 1289 h 1301"/>
              <a:gd name="T80" fmla="*/ 2199 w 4902"/>
              <a:gd name="T81" fmla="*/ 1243 h 1301"/>
              <a:gd name="T82" fmla="*/ 2421 w 4902"/>
              <a:gd name="T83" fmla="*/ 1125 h 1301"/>
              <a:gd name="T84" fmla="*/ 2627 w 4902"/>
              <a:gd name="T85" fmla="*/ 968 h 1301"/>
              <a:gd name="T86" fmla="*/ 2811 w 4902"/>
              <a:gd name="T87" fmla="*/ 803 h 1301"/>
              <a:gd name="T88" fmla="*/ 2975 w 4902"/>
              <a:gd name="T89" fmla="*/ 655 h 1301"/>
              <a:gd name="T90" fmla="*/ 3169 w 4902"/>
              <a:gd name="T91" fmla="*/ 486 h 1301"/>
              <a:gd name="T92" fmla="*/ 3403 w 4902"/>
              <a:gd name="T93" fmla="*/ 310 h 1301"/>
              <a:gd name="T94" fmla="*/ 3664 w 4902"/>
              <a:gd name="T95" fmla="*/ 154 h 1301"/>
              <a:gd name="T96" fmla="*/ 3951 w 4902"/>
              <a:gd name="T97" fmla="*/ 43 h 1301"/>
              <a:gd name="T98" fmla="*/ 4253 w 4902"/>
              <a:gd name="T99" fmla="*/ 0 h 1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902" h="1301">
                <a:moveTo>
                  <a:pt x="4253" y="0"/>
                </a:moveTo>
                <a:lnTo>
                  <a:pt x="4333" y="3"/>
                </a:lnTo>
                <a:lnTo>
                  <a:pt x="4415" y="13"/>
                </a:lnTo>
                <a:lnTo>
                  <a:pt x="4495" y="29"/>
                </a:lnTo>
                <a:lnTo>
                  <a:pt x="4577" y="55"/>
                </a:lnTo>
                <a:lnTo>
                  <a:pt x="4658" y="87"/>
                </a:lnTo>
                <a:lnTo>
                  <a:pt x="4740" y="129"/>
                </a:lnTo>
                <a:lnTo>
                  <a:pt x="4822" y="178"/>
                </a:lnTo>
                <a:lnTo>
                  <a:pt x="4902" y="238"/>
                </a:lnTo>
                <a:lnTo>
                  <a:pt x="4895" y="246"/>
                </a:lnTo>
                <a:lnTo>
                  <a:pt x="4814" y="188"/>
                </a:lnTo>
                <a:lnTo>
                  <a:pt x="4734" y="139"/>
                </a:lnTo>
                <a:lnTo>
                  <a:pt x="4654" y="98"/>
                </a:lnTo>
                <a:lnTo>
                  <a:pt x="4572" y="66"/>
                </a:lnTo>
                <a:lnTo>
                  <a:pt x="4492" y="41"/>
                </a:lnTo>
                <a:lnTo>
                  <a:pt x="4412" y="25"/>
                </a:lnTo>
                <a:lnTo>
                  <a:pt x="4333" y="14"/>
                </a:lnTo>
                <a:lnTo>
                  <a:pt x="4253" y="11"/>
                </a:lnTo>
                <a:lnTo>
                  <a:pt x="4152" y="16"/>
                </a:lnTo>
                <a:lnTo>
                  <a:pt x="4052" y="31"/>
                </a:lnTo>
                <a:lnTo>
                  <a:pt x="3954" y="55"/>
                </a:lnTo>
                <a:lnTo>
                  <a:pt x="3857" y="84"/>
                </a:lnTo>
                <a:lnTo>
                  <a:pt x="3762" y="121"/>
                </a:lnTo>
                <a:lnTo>
                  <a:pt x="3670" y="165"/>
                </a:lnTo>
                <a:lnTo>
                  <a:pt x="3580" y="214"/>
                </a:lnTo>
                <a:lnTo>
                  <a:pt x="3493" y="266"/>
                </a:lnTo>
                <a:lnTo>
                  <a:pt x="3409" y="321"/>
                </a:lnTo>
                <a:lnTo>
                  <a:pt x="3328" y="377"/>
                </a:lnTo>
                <a:lnTo>
                  <a:pt x="3251" y="437"/>
                </a:lnTo>
                <a:lnTo>
                  <a:pt x="3177" y="495"/>
                </a:lnTo>
                <a:lnTo>
                  <a:pt x="3109" y="553"/>
                </a:lnTo>
                <a:lnTo>
                  <a:pt x="3043" y="609"/>
                </a:lnTo>
                <a:lnTo>
                  <a:pt x="2982" y="664"/>
                </a:lnTo>
                <a:lnTo>
                  <a:pt x="2926" y="715"/>
                </a:lnTo>
                <a:lnTo>
                  <a:pt x="2875" y="761"/>
                </a:lnTo>
                <a:lnTo>
                  <a:pt x="2820" y="812"/>
                </a:lnTo>
                <a:lnTo>
                  <a:pt x="2761" y="865"/>
                </a:lnTo>
                <a:lnTo>
                  <a:pt x="2700" y="920"/>
                </a:lnTo>
                <a:lnTo>
                  <a:pt x="2635" y="977"/>
                </a:lnTo>
                <a:lnTo>
                  <a:pt x="2568" y="1032"/>
                </a:lnTo>
                <a:lnTo>
                  <a:pt x="2498" y="1085"/>
                </a:lnTo>
                <a:lnTo>
                  <a:pt x="2426" y="1134"/>
                </a:lnTo>
                <a:lnTo>
                  <a:pt x="2354" y="1181"/>
                </a:lnTo>
                <a:lnTo>
                  <a:pt x="2279" y="1221"/>
                </a:lnTo>
                <a:lnTo>
                  <a:pt x="2204" y="1255"/>
                </a:lnTo>
                <a:lnTo>
                  <a:pt x="2128" y="1280"/>
                </a:lnTo>
                <a:lnTo>
                  <a:pt x="2051" y="1297"/>
                </a:lnTo>
                <a:lnTo>
                  <a:pt x="1973" y="1301"/>
                </a:lnTo>
                <a:lnTo>
                  <a:pt x="1923" y="1300"/>
                </a:lnTo>
                <a:lnTo>
                  <a:pt x="1872" y="1291"/>
                </a:lnTo>
                <a:lnTo>
                  <a:pt x="1822" y="1277"/>
                </a:lnTo>
                <a:lnTo>
                  <a:pt x="1773" y="1258"/>
                </a:lnTo>
                <a:lnTo>
                  <a:pt x="1724" y="1231"/>
                </a:lnTo>
                <a:lnTo>
                  <a:pt x="1675" y="1198"/>
                </a:lnTo>
                <a:lnTo>
                  <a:pt x="1626" y="1158"/>
                </a:lnTo>
                <a:lnTo>
                  <a:pt x="1578" y="1111"/>
                </a:lnTo>
                <a:lnTo>
                  <a:pt x="1532" y="1056"/>
                </a:lnTo>
                <a:lnTo>
                  <a:pt x="1486" y="993"/>
                </a:lnTo>
                <a:lnTo>
                  <a:pt x="1441" y="922"/>
                </a:lnTo>
                <a:lnTo>
                  <a:pt x="1397" y="841"/>
                </a:lnTo>
                <a:lnTo>
                  <a:pt x="1346" y="746"/>
                </a:lnTo>
                <a:lnTo>
                  <a:pt x="1294" y="661"/>
                </a:lnTo>
                <a:lnTo>
                  <a:pt x="1242" y="586"/>
                </a:lnTo>
                <a:lnTo>
                  <a:pt x="1189" y="519"/>
                </a:lnTo>
                <a:lnTo>
                  <a:pt x="1137" y="461"/>
                </a:lnTo>
                <a:lnTo>
                  <a:pt x="1083" y="409"/>
                </a:lnTo>
                <a:lnTo>
                  <a:pt x="1030" y="365"/>
                </a:lnTo>
                <a:lnTo>
                  <a:pt x="976" y="331"/>
                </a:lnTo>
                <a:lnTo>
                  <a:pt x="923" y="301"/>
                </a:lnTo>
                <a:lnTo>
                  <a:pt x="869" y="281"/>
                </a:lnTo>
                <a:lnTo>
                  <a:pt x="816" y="266"/>
                </a:lnTo>
                <a:lnTo>
                  <a:pt x="762" y="257"/>
                </a:lnTo>
                <a:lnTo>
                  <a:pt x="709" y="254"/>
                </a:lnTo>
                <a:lnTo>
                  <a:pt x="633" y="260"/>
                </a:lnTo>
                <a:lnTo>
                  <a:pt x="559" y="275"/>
                </a:lnTo>
                <a:lnTo>
                  <a:pt x="486" y="301"/>
                </a:lnTo>
                <a:lnTo>
                  <a:pt x="413" y="336"/>
                </a:lnTo>
                <a:lnTo>
                  <a:pt x="342" y="379"/>
                </a:lnTo>
                <a:lnTo>
                  <a:pt x="272" y="428"/>
                </a:lnTo>
                <a:lnTo>
                  <a:pt x="202" y="484"/>
                </a:lnTo>
                <a:lnTo>
                  <a:pt x="137" y="547"/>
                </a:lnTo>
                <a:lnTo>
                  <a:pt x="71" y="612"/>
                </a:lnTo>
                <a:lnTo>
                  <a:pt x="9" y="684"/>
                </a:lnTo>
                <a:lnTo>
                  <a:pt x="0" y="676"/>
                </a:lnTo>
                <a:lnTo>
                  <a:pt x="56" y="611"/>
                </a:lnTo>
                <a:lnTo>
                  <a:pt x="116" y="550"/>
                </a:lnTo>
                <a:lnTo>
                  <a:pt x="177" y="492"/>
                </a:lnTo>
                <a:lnTo>
                  <a:pt x="239" y="438"/>
                </a:lnTo>
                <a:lnTo>
                  <a:pt x="303" y="391"/>
                </a:lnTo>
                <a:lnTo>
                  <a:pt x="367" y="348"/>
                </a:lnTo>
                <a:lnTo>
                  <a:pt x="434" y="312"/>
                </a:lnTo>
                <a:lnTo>
                  <a:pt x="501" y="282"/>
                </a:lnTo>
                <a:lnTo>
                  <a:pt x="569" y="260"/>
                </a:lnTo>
                <a:lnTo>
                  <a:pt x="639" y="246"/>
                </a:lnTo>
                <a:lnTo>
                  <a:pt x="709" y="242"/>
                </a:lnTo>
                <a:lnTo>
                  <a:pt x="764" y="245"/>
                </a:lnTo>
                <a:lnTo>
                  <a:pt x="819" y="254"/>
                </a:lnTo>
                <a:lnTo>
                  <a:pt x="872" y="269"/>
                </a:lnTo>
                <a:lnTo>
                  <a:pt x="927" y="291"/>
                </a:lnTo>
                <a:lnTo>
                  <a:pt x="982" y="321"/>
                </a:lnTo>
                <a:lnTo>
                  <a:pt x="1037" y="357"/>
                </a:lnTo>
                <a:lnTo>
                  <a:pt x="1091" y="400"/>
                </a:lnTo>
                <a:lnTo>
                  <a:pt x="1146" y="452"/>
                </a:lnTo>
                <a:lnTo>
                  <a:pt x="1199" y="511"/>
                </a:lnTo>
                <a:lnTo>
                  <a:pt x="1251" y="578"/>
                </a:lnTo>
                <a:lnTo>
                  <a:pt x="1305" y="655"/>
                </a:lnTo>
                <a:lnTo>
                  <a:pt x="1357" y="740"/>
                </a:lnTo>
                <a:lnTo>
                  <a:pt x="1407" y="835"/>
                </a:lnTo>
                <a:lnTo>
                  <a:pt x="1452" y="914"/>
                </a:lnTo>
                <a:lnTo>
                  <a:pt x="1496" y="986"/>
                </a:lnTo>
                <a:lnTo>
                  <a:pt x="1541" y="1048"/>
                </a:lnTo>
                <a:lnTo>
                  <a:pt x="1587" y="1103"/>
                </a:lnTo>
                <a:lnTo>
                  <a:pt x="1634" y="1149"/>
                </a:lnTo>
                <a:lnTo>
                  <a:pt x="1682" y="1188"/>
                </a:lnTo>
                <a:lnTo>
                  <a:pt x="1730" y="1221"/>
                </a:lnTo>
                <a:lnTo>
                  <a:pt x="1777" y="1246"/>
                </a:lnTo>
                <a:lnTo>
                  <a:pt x="1826" y="1265"/>
                </a:lnTo>
                <a:lnTo>
                  <a:pt x="1875" y="1279"/>
                </a:lnTo>
                <a:lnTo>
                  <a:pt x="1924" y="1288"/>
                </a:lnTo>
                <a:lnTo>
                  <a:pt x="1973" y="1289"/>
                </a:lnTo>
                <a:lnTo>
                  <a:pt x="2049" y="1285"/>
                </a:lnTo>
                <a:lnTo>
                  <a:pt x="2125" y="1268"/>
                </a:lnTo>
                <a:lnTo>
                  <a:pt x="2199" y="1243"/>
                </a:lnTo>
                <a:lnTo>
                  <a:pt x="2273" y="1210"/>
                </a:lnTo>
                <a:lnTo>
                  <a:pt x="2348" y="1170"/>
                </a:lnTo>
                <a:lnTo>
                  <a:pt x="2421" y="1125"/>
                </a:lnTo>
                <a:lnTo>
                  <a:pt x="2490" y="1075"/>
                </a:lnTo>
                <a:lnTo>
                  <a:pt x="2560" y="1023"/>
                </a:lnTo>
                <a:lnTo>
                  <a:pt x="2627" y="968"/>
                </a:lnTo>
                <a:lnTo>
                  <a:pt x="2691" y="911"/>
                </a:lnTo>
                <a:lnTo>
                  <a:pt x="2753" y="856"/>
                </a:lnTo>
                <a:lnTo>
                  <a:pt x="2811" y="803"/>
                </a:lnTo>
                <a:lnTo>
                  <a:pt x="2868" y="752"/>
                </a:lnTo>
                <a:lnTo>
                  <a:pt x="2918" y="706"/>
                </a:lnTo>
                <a:lnTo>
                  <a:pt x="2975" y="655"/>
                </a:lnTo>
                <a:lnTo>
                  <a:pt x="3034" y="600"/>
                </a:lnTo>
                <a:lnTo>
                  <a:pt x="3100" y="544"/>
                </a:lnTo>
                <a:lnTo>
                  <a:pt x="3169" y="486"/>
                </a:lnTo>
                <a:lnTo>
                  <a:pt x="3244" y="426"/>
                </a:lnTo>
                <a:lnTo>
                  <a:pt x="3321" y="368"/>
                </a:lnTo>
                <a:lnTo>
                  <a:pt x="3403" y="310"/>
                </a:lnTo>
                <a:lnTo>
                  <a:pt x="3486" y="255"/>
                </a:lnTo>
                <a:lnTo>
                  <a:pt x="3574" y="203"/>
                </a:lnTo>
                <a:lnTo>
                  <a:pt x="3664" y="154"/>
                </a:lnTo>
                <a:lnTo>
                  <a:pt x="3758" y="111"/>
                </a:lnTo>
                <a:lnTo>
                  <a:pt x="3853" y="74"/>
                </a:lnTo>
                <a:lnTo>
                  <a:pt x="3951" y="43"/>
                </a:lnTo>
                <a:lnTo>
                  <a:pt x="4049" y="19"/>
                </a:lnTo>
                <a:lnTo>
                  <a:pt x="4150" y="4"/>
                </a:lnTo>
                <a:lnTo>
                  <a:pt x="4253" y="0"/>
                </a:lnTo>
                <a:close/>
              </a:path>
            </a:pathLst>
          </a:custGeom>
          <a:solidFill>
            <a:srgbClr val="C8161D"/>
          </a:solidFill>
          <a:ln w="0">
            <a:solidFill>
              <a:srgbClr val="C8161D"/>
            </a:solidFill>
            <a:prstDash val="solid"/>
            <a:rou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30910" tIns="65455" rIns="130910" bIns="65455" numCol="1" anchor="t" anchorCtr="0" compatLnSpc="1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93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Gill Sans" charset="0"/>
            </a:endParaRPr>
          </a:p>
        </p:txBody>
      </p:sp>
      <p:sp>
        <p:nvSpPr>
          <p:cNvPr id="51" name="Freeform 13"/>
          <p:cNvSpPr/>
          <p:nvPr/>
        </p:nvSpPr>
        <p:spPr bwMode="auto">
          <a:xfrm>
            <a:off x="7315286" y="3566858"/>
            <a:ext cx="1814675" cy="461950"/>
          </a:xfrm>
          <a:custGeom>
            <a:avLst/>
            <a:gdLst>
              <a:gd name="T0" fmla="*/ 461 w 962"/>
              <a:gd name="T1" fmla="*/ 0 h 183"/>
              <a:gd name="T2" fmla="*/ 531 w 962"/>
              <a:gd name="T3" fmla="*/ 3 h 183"/>
              <a:gd name="T4" fmla="*/ 601 w 962"/>
              <a:gd name="T5" fmla="*/ 12 h 183"/>
              <a:gd name="T6" fmla="*/ 672 w 962"/>
              <a:gd name="T7" fmla="*/ 28 h 183"/>
              <a:gd name="T8" fmla="*/ 745 w 962"/>
              <a:gd name="T9" fmla="*/ 52 h 183"/>
              <a:gd name="T10" fmla="*/ 818 w 962"/>
              <a:gd name="T11" fmla="*/ 83 h 183"/>
              <a:gd name="T12" fmla="*/ 889 w 962"/>
              <a:gd name="T13" fmla="*/ 124 h 183"/>
              <a:gd name="T14" fmla="*/ 962 w 962"/>
              <a:gd name="T15" fmla="*/ 173 h 183"/>
              <a:gd name="T16" fmla="*/ 954 w 962"/>
              <a:gd name="T17" fmla="*/ 183 h 183"/>
              <a:gd name="T18" fmla="*/ 883 w 962"/>
              <a:gd name="T19" fmla="*/ 134 h 183"/>
              <a:gd name="T20" fmla="*/ 812 w 962"/>
              <a:gd name="T21" fmla="*/ 95 h 183"/>
              <a:gd name="T22" fmla="*/ 740 w 962"/>
              <a:gd name="T23" fmla="*/ 64 h 183"/>
              <a:gd name="T24" fmla="*/ 669 w 962"/>
              <a:gd name="T25" fmla="*/ 40 h 183"/>
              <a:gd name="T26" fmla="*/ 599 w 962"/>
              <a:gd name="T27" fmla="*/ 24 h 183"/>
              <a:gd name="T28" fmla="*/ 529 w 962"/>
              <a:gd name="T29" fmla="*/ 15 h 183"/>
              <a:gd name="T30" fmla="*/ 461 w 962"/>
              <a:gd name="T31" fmla="*/ 12 h 183"/>
              <a:gd name="T32" fmla="*/ 387 w 962"/>
              <a:gd name="T33" fmla="*/ 15 h 183"/>
              <a:gd name="T34" fmla="*/ 314 w 962"/>
              <a:gd name="T35" fmla="*/ 25 h 183"/>
              <a:gd name="T36" fmla="*/ 246 w 962"/>
              <a:gd name="T37" fmla="*/ 42 h 183"/>
              <a:gd name="T38" fmla="*/ 180 w 962"/>
              <a:gd name="T39" fmla="*/ 64 h 183"/>
              <a:gd name="T40" fmla="*/ 118 w 962"/>
              <a:gd name="T41" fmla="*/ 91 h 183"/>
              <a:gd name="T42" fmla="*/ 60 w 962"/>
              <a:gd name="T43" fmla="*/ 121 h 183"/>
              <a:gd name="T44" fmla="*/ 8 w 962"/>
              <a:gd name="T45" fmla="*/ 155 h 183"/>
              <a:gd name="T46" fmla="*/ 8 w 962"/>
              <a:gd name="T47" fmla="*/ 155 h 183"/>
              <a:gd name="T48" fmla="*/ 0 w 962"/>
              <a:gd name="T49" fmla="*/ 144 h 183"/>
              <a:gd name="T50" fmla="*/ 54 w 962"/>
              <a:gd name="T51" fmla="*/ 110 h 183"/>
              <a:gd name="T52" fmla="*/ 112 w 962"/>
              <a:gd name="T53" fmla="*/ 79 h 183"/>
              <a:gd name="T54" fmla="*/ 176 w 962"/>
              <a:gd name="T55" fmla="*/ 52 h 183"/>
              <a:gd name="T56" fmla="*/ 243 w 962"/>
              <a:gd name="T57" fmla="*/ 30 h 183"/>
              <a:gd name="T58" fmla="*/ 312 w 962"/>
              <a:gd name="T59" fmla="*/ 14 h 183"/>
              <a:gd name="T60" fmla="*/ 385 w 962"/>
              <a:gd name="T61" fmla="*/ 3 h 183"/>
              <a:gd name="T62" fmla="*/ 461 w 962"/>
              <a:gd name="T63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rgbClr val="C8161D"/>
          </a:solidFill>
          <a:ln w="0">
            <a:solidFill>
              <a:srgbClr val="C8161D"/>
            </a:solidFill>
            <a:prstDash val="solid"/>
            <a:rou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30910" tIns="65455" rIns="130910" bIns="65455" numCol="1" anchor="t" anchorCtr="0" compatLnSpc="1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93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Gill Sans" charset="0"/>
            </a:endParaRPr>
          </a:p>
        </p:txBody>
      </p:sp>
      <p:sp>
        <p:nvSpPr>
          <p:cNvPr id="55" name="Freeform 13"/>
          <p:cNvSpPr/>
          <p:nvPr/>
        </p:nvSpPr>
        <p:spPr bwMode="auto">
          <a:xfrm rot="5910658">
            <a:off x="8162741" y="2090818"/>
            <a:ext cx="1374626" cy="467615"/>
          </a:xfrm>
          <a:custGeom>
            <a:avLst/>
            <a:gdLst>
              <a:gd name="T0" fmla="*/ 461 w 962"/>
              <a:gd name="T1" fmla="*/ 0 h 183"/>
              <a:gd name="T2" fmla="*/ 531 w 962"/>
              <a:gd name="T3" fmla="*/ 3 h 183"/>
              <a:gd name="T4" fmla="*/ 601 w 962"/>
              <a:gd name="T5" fmla="*/ 12 h 183"/>
              <a:gd name="T6" fmla="*/ 672 w 962"/>
              <a:gd name="T7" fmla="*/ 28 h 183"/>
              <a:gd name="T8" fmla="*/ 745 w 962"/>
              <a:gd name="T9" fmla="*/ 52 h 183"/>
              <a:gd name="T10" fmla="*/ 818 w 962"/>
              <a:gd name="T11" fmla="*/ 83 h 183"/>
              <a:gd name="T12" fmla="*/ 889 w 962"/>
              <a:gd name="T13" fmla="*/ 124 h 183"/>
              <a:gd name="T14" fmla="*/ 962 w 962"/>
              <a:gd name="T15" fmla="*/ 173 h 183"/>
              <a:gd name="T16" fmla="*/ 954 w 962"/>
              <a:gd name="T17" fmla="*/ 183 h 183"/>
              <a:gd name="T18" fmla="*/ 883 w 962"/>
              <a:gd name="T19" fmla="*/ 134 h 183"/>
              <a:gd name="T20" fmla="*/ 812 w 962"/>
              <a:gd name="T21" fmla="*/ 95 h 183"/>
              <a:gd name="T22" fmla="*/ 740 w 962"/>
              <a:gd name="T23" fmla="*/ 64 h 183"/>
              <a:gd name="T24" fmla="*/ 669 w 962"/>
              <a:gd name="T25" fmla="*/ 40 h 183"/>
              <a:gd name="T26" fmla="*/ 599 w 962"/>
              <a:gd name="T27" fmla="*/ 24 h 183"/>
              <a:gd name="T28" fmla="*/ 529 w 962"/>
              <a:gd name="T29" fmla="*/ 15 h 183"/>
              <a:gd name="T30" fmla="*/ 461 w 962"/>
              <a:gd name="T31" fmla="*/ 12 h 183"/>
              <a:gd name="T32" fmla="*/ 387 w 962"/>
              <a:gd name="T33" fmla="*/ 15 h 183"/>
              <a:gd name="T34" fmla="*/ 314 w 962"/>
              <a:gd name="T35" fmla="*/ 25 h 183"/>
              <a:gd name="T36" fmla="*/ 246 w 962"/>
              <a:gd name="T37" fmla="*/ 42 h 183"/>
              <a:gd name="T38" fmla="*/ 180 w 962"/>
              <a:gd name="T39" fmla="*/ 64 h 183"/>
              <a:gd name="T40" fmla="*/ 118 w 962"/>
              <a:gd name="T41" fmla="*/ 91 h 183"/>
              <a:gd name="T42" fmla="*/ 60 w 962"/>
              <a:gd name="T43" fmla="*/ 121 h 183"/>
              <a:gd name="T44" fmla="*/ 8 w 962"/>
              <a:gd name="T45" fmla="*/ 155 h 183"/>
              <a:gd name="T46" fmla="*/ 8 w 962"/>
              <a:gd name="T47" fmla="*/ 155 h 183"/>
              <a:gd name="T48" fmla="*/ 0 w 962"/>
              <a:gd name="T49" fmla="*/ 144 h 183"/>
              <a:gd name="T50" fmla="*/ 54 w 962"/>
              <a:gd name="T51" fmla="*/ 110 h 183"/>
              <a:gd name="T52" fmla="*/ 112 w 962"/>
              <a:gd name="T53" fmla="*/ 79 h 183"/>
              <a:gd name="T54" fmla="*/ 176 w 962"/>
              <a:gd name="T55" fmla="*/ 52 h 183"/>
              <a:gd name="T56" fmla="*/ 243 w 962"/>
              <a:gd name="T57" fmla="*/ 30 h 183"/>
              <a:gd name="T58" fmla="*/ 312 w 962"/>
              <a:gd name="T59" fmla="*/ 14 h 183"/>
              <a:gd name="T60" fmla="*/ 385 w 962"/>
              <a:gd name="T61" fmla="*/ 3 h 183"/>
              <a:gd name="T62" fmla="*/ 461 w 962"/>
              <a:gd name="T63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rgbClr val="C8161D"/>
          </a:solidFill>
          <a:ln w="0">
            <a:solidFill>
              <a:srgbClr val="C8161D"/>
            </a:solidFill>
            <a:prstDash val="solid"/>
            <a:rou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30910" tIns="65455" rIns="130910" bIns="65455" numCol="1" anchor="t" anchorCtr="0" compatLnSpc="1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93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Gill Sans" charset="0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1417934" y="2319197"/>
            <a:ext cx="817789" cy="81778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2" name="同心圆 7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4" name="Freeform 7"/>
          <p:cNvSpPr>
            <a:spLocks noEditPoints="1"/>
          </p:cNvSpPr>
          <p:nvPr/>
        </p:nvSpPr>
        <p:spPr bwMode="auto">
          <a:xfrm>
            <a:off x="1624649" y="2543316"/>
            <a:ext cx="404355" cy="370127"/>
          </a:xfrm>
          <a:custGeom>
            <a:avLst/>
            <a:gdLst>
              <a:gd name="T0" fmla="*/ 31 w 177"/>
              <a:gd name="T1" fmla="*/ 94 h 164"/>
              <a:gd name="T2" fmla="*/ 19 w 177"/>
              <a:gd name="T3" fmla="*/ 94 h 164"/>
              <a:gd name="T4" fmla="*/ 1 w 177"/>
              <a:gd name="T5" fmla="*/ 79 h 164"/>
              <a:gd name="T6" fmla="*/ 12 w 177"/>
              <a:gd name="T7" fmla="*/ 47 h 164"/>
              <a:gd name="T8" fmla="*/ 36 w 177"/>
              <a:gd name="T9" fmla="*/ 55 h 164"/>
              <a:gd name="T10" fmla="*/ 48 w 177"/>
              <a:gd name="T11" fmla="*/ 52 h 164"/>
              <a:gd name="T12" fmla="*/ 48 w 177"/>
              <a:gd name="T13" fmla="*/ 59 h 164"/>
              <a:gd name="T14" fmla="*/ 55 w 177"/>
              <a:gd name="T15" fmla="*/ 82 h 164"/>
              <a:gd name="T16" fmla="*/ 31 w 177"/>
              <a:gd name="T17" fmla="*/ 94 h 164"/>
              <a:gd name="T18" fmla="*/ 36 w 177"/>
              <a:gd name="T19" fmla="*/ 47 h 164"/>
              <a:gd name="T20" fmla="*/ 12 w 177"/>
              <a:gd name="T21" fmla="*/ 23 h 164"/>
              <a:gd name="T22" fmla="*/ 36 w 177"/>
              <a:gd name="T23" fmla="*/ 0 h 164"/>
              <a:gd name="T24" fmla="*/ 59 w 177"/>
              <a:gd name="T25" fmla="*/ 23 h 164"/>
              <a:gd name="T26" fmla="*/ 36 w 177"/>
              <a:gd name="T27" fmla="*/ 47 h 164"/>
              <a:gd name="T28" fmla="*/ 129 w 177"/>
              <a:gd name="T29" fmla="*/ 164 h 164"/>
              <a:gd name="T30" fmla="*/ 49 w 177"/>
              <a:gd name="T31" fmla="*/ 164 h 164"/>
              <a:gd name="T32" fmla="*/ 24 w 177"/>
              <a:gd name="T33" fmla="*/ 140 h 164"/>
              <a:gd name="T34" fmla="*/ 56 w 177"/>
              <a:gd name="T35" fmla="*/ 88 h 164"/>
              <a:gd name="T36" fmla="*/ 89 w 177"/>
              <a:gd name="T37" fmla="*/ 101 h 164"/>
              <a:gd name="T38" fmla="*/ 121 w 177"/>
              <a:gd name="T39" fmla="*/ 88 h 164"/>
              <a:gd name="T40" fmla="*/ 153 w 177"/>
              <a:gd name="T41" fmla="*/ 140 h 164"/>
              <a:gd name="T42" fmla="*/ 129 w 177"/>
              <a:gd name="T43" fmla="*/ 164 h 164"/>
              <a:gd name="T44" fmla="*/ 89 w 177"/>
              <a:gd name="T45" fmla="*/ 94 h 164"/>
              <a:gd name="T46" fmla="*/ 53 w 177"/>
              <a:gd name="T47" fmla="*/ 59 h 164"/>
              <a:gd name="T48" fmla="*/ 89 w 177"/>
              <a:gd name="T49" fmla="*/ 23 h 164"/>
              <a:gd name="T50" fmla="*/ 124 w 177"/>
              <a:gd name="T51" fmla="*/ 59 h 164"/>
              <a:gd name="T52" fmla="*/ 89 w 177"/>
              <a:gd name="T53" fmla="*/ 94 h 164"/>
              <a:gd name="T54" fmla="*/ 141 w 177"/>
              <a:gd name="T55" fmla="*/ 47 h 164"/>
              <a:gd name="T56" fmla="*/ 118 w 177"/>
              <a:gd name="T57" fmla="*/ 23 h 164"/>
              <a:gd name="T58" fmla="*/ 141 w 177"/>
              <a:gd name="T59" fmla="*/ 0 h 164"/>
              <a:gd name="T60" fmla="*/ 165 w 177"/>
              <a:gd name="T61" fmla="*/ 23 h 164"/>
              <a:gd name="T62" fmla="*/ 141 w 177"/>
              <a:gd name="T63" fmla="*/ 47 h 164"/>
              <a:gd name="T64" fmla="*/ 159 w 177"/>
              <a:gd name="T65" fmla="*/ 94 h 164"/>
              <a:gd name="T66" fmla="*/ 146 w 177"/>
              <a:gd name="T67" fmla="*/ 94 h 164"/>
              <a:gd name="T68" fmla="*/ 122 w 177"/>
              <a:gd name="T69" fmla="*/ 82 h 164"/>
              <a:gd name="T70" fmla="*/ 130 w 177"/>
              <a:gd name="T71" fmla="*/ 59 h 164"/>
              <a:gd name="T72" fmla="*/ 129 w 177"/>
              <a:gd name="T73" fmla="*/ 52 h 164"/>
              <a:gd name="T74" fmla="*/ 141 w 177"/>
              <a:gd name="T75" fmla="*/ 55 h 164"/>
              <a:gd name="T76" fmla="*/ 165 w 177"/>
              <a:gd name="T77" fmla="*/ 47 h 164"/>
              <a:gd name="T78" fmla="*/ 177 w 177"/>
              <a:gd name="T79" fmla="*/ 79 h 164"/>
              <a:gd name="T80" fmla="*/ 159 w 177"/>
              <a:gd name="T81" fmla="*/ 9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77" h="164">
                <a:moveTo>
                  <a:pt x="31" y="94"/>
                </a:moveTo>
                <a:cubicBezTo>
                  <a:pt x="19" y="94"/>
                  <a:pt x="19" y="94"/>
                  <a:pt x="19" y="94"/>
                </a:cubicBezTo>
                <a:cubicBezTo>
                  <a:pt x="9" y="94"/>
                  <a:pt x="1" y="89"/>
                  <a:pt x="1" y="79"/>
                </a:cubicBezTo>
                <a:cubicBezTo>
                  <a:pt x="1" y="72"/>
                  <a:pt x="0" y="47"/>
                  <a:pt x="12" y="47"/>
                </a:cubicBezTo>
                <a:cubicBezTo>
                  <a:pt x="14" y="47"/>
                  <a:pt x="24" y="55"/>
                  <a:pt x="36" y="55"/>
                </a:cubicBezTo>
                <a:cubicBezTo>
                  <a:pt x="40" y="55"/>
                  <a:pt x="44" y="54"/>
                  <a:pt x="48" y="52"/>
                </a:cubicBezTo>
                <a:cubicBezTo>
                  <a:pt x="48" y="54"/>
                  <a:pt x="48" y="57"/>
                  <a:pt x="48" y="59"/>
                </a:cubicBezTo>
                <a:cubicBezTo>
                  <a:pt x="48" y="67"/>
                  <a:pt x="50" y="75"/>
                  <a:pt x="55" y="82"/>
                </a:cubicBezTo>
                <a:cubicBezTo>
                  <a:pt x="46" y="82"/>
                  <a:pt x="37" y="86"/>
                  <a:pt x="31" y="94"/>
                </a:cubicBezTo>
                <a:close/>
                <a:moveTo>
                  <a:pt x="36" y="47"/>
                </a:moveTo>
                <a:cubicBezTo>
                  <a:pt x="23" y="47"/>
                  <a:pt x="12" y="36"/>
                  <a:pt x="12" y="23"/>
                </a:cubicBezTo>
                <a:cubicBezTo>
                  <a:pt x="12" y="10"/>
                  <a:pt x="23" y="0"/>
                  <a:pt x="36" y="0"/>
                </a:cubicBezTo>
                <a:cubicBezTo>
                  <a:pt x="49" y="0"/>
                  <a:pt x="59" y="10"/>
                  <a:pt x="59" y="23"/>
                </a:cubicBezTo>
                <a:cubicBezTo>
                  <a:pt x="59" y="36"/>
                  <a:pt x="49" y="47"/>
                  <a:pt x="36" y="47"/>
                </a:cubicBezTo>
                <a:close/>
                <a:moveTo>
                  <a:pt x="129" y="164"/>
                </a:moveTo>
                <a:cubicBezTo>
                  <a:pt x="49" y="164"/>
                  <a:pt x="49" y="164"/>
                  <a:pt x="49" y="164"/>
                </a:cubicBezTo>
                <a:cubicBezTo>
                  <a:pt x="34" y="164"/>
                  <a:pt x="24" y="155"/>
                  <a:pt x="24" y="140"/>
                </a:cubicBezTo>
                <a:cubicBezTo>
                  <a:pt x="24" y="120"/>
                  <a:pt x="29" y="88"/>
                  <a:pt x="56" y="88"/>
                </a:cubicBezTo>
                <a:cubicBezTo>
                  <a:pt x="59" y="88"/>
                  <a:pt x="70" y="101"/>
                  <a:pt x="89" y="101"/>
                </a:cubicBezTo>
                <a:cubicBezTo>
                  <a:pt x="107" y="101"/>
                  <a:pt x="118" y="88"/>
                  <a:pt x="121" y="88"/>
                </a:cubicBezTo>
                <a:cubicBezTo>
                  <a:pt x="148" y="88"/>
                  <a:pt x="153" y="120"/>
                  <a:pt x="153" y="140"/>
                </a:cubicBezTo>
                <a:cubicBezTo>
                  <a:pt x="153" y="155"/>
                  <a:pt x="143" y="164"/>
                  <a:pt x="129" y="164"/>
                </a:cubicBezTo>
                <a:close/>
                <a:moveTo>
                  <a:pt x="89" y="94"/>
                </a:moveTo>
                <a:cubicBezTo>
                  <a:pt x="69" y="94"/>
                  <a:pt x="53" y="78"/>
                  <a:pt x="53" y="59"/>
                </a:cubicBezTo>
                <a:cubicBezTo>
                  <a:pt x="53" y="39"/>
                  <a:pt x="69" y="23"/>
                  <a:pt x="89" y="23"/>
                </a:cubicBezTo>
                <a:cubicBezTo>
                  <a:pt x="108" y="23"/>
                  <a:pt x="124" y="39"/>
                  <a:pt x="124" y="59"/>
                </a:cubicBezTo>
                <a:cubicBezTo>
                  <a:pt x="124" y="78"/>
                  <a:pt x="108" y="94"/>
                  <a:pt x="89" y="94"/>
                </a:cubicBezTo>
                <a:close/>
                <a:moveTo>
                  <a:pt x="141" y="47"/>
                </a:moveTo>
                <a:cubicBezTo>
                  <a:pt x="128" y="47"/>
                  <a:pt x="118" y="36"/>
                  <a:pt x="118" y="23"/>
                </a:cubicBezTo>
                <a:cubicBezTo>
                  <a:pt x="118" y="10"/>
                  <a:pt x="128" y="0"/>
                  <a:pt x="141" y="0"/>
                </a:cubicBezTo>
                <a:cubicBezTo>
                  <a:pt x="154" y="0"/>
                  <a:pt x="165" y="10"/>
                  <a:pt x="165" y="23"/>
                </a:cubicBezTo>
                <a:cubicBezTo>
                  <a:pt x="165" y="36"/>
                  <a:pt x="154" y="47"/>
                  <a:pt x="141" y="47"/>
                </a:cubicBezTo>
                <a:close/>
                <a:moveTo>
                  <a:pt x="159" y="94"/>
                </a:moveTo>
                <a:cubicBezTo>
                  <a:pt x="146" y="94"/>
                  <a:pt x="146" y="94"/>
                  <a:pt x="146" y="94"/>
                </a:cubicBezTo>
                <a:cubicBezTo>
                  <a:pt x="140" y="86"/>
                  <a:pt x="132" y="82"/>
                  <a:pt x="122" y="82"/>
                </a:cubicBezTo>
                <a:cubicBezTo>
                  <a:pt x="127" y="75"/>
                  <a:pt x="130" y="67"/>
                  <a:pt x="130" y="59"/>
                </a:cubicBezTo>
                <a:cubicBezTo>
                  <a:pt x="130" y="57"/>
                  <a:pt x="129" y="54"/>
                  <a:pt x="129" y="52"/>
                </a:cubicBezTo>
                <a:cubicBezTo>
                  <a:pt x="133" y="54"/>
                  <a:pt x="137" y="55"/>
                  <a:pt x="141" y="55"/>
                </a:cubicBezTo>
                <a:cubicBezTo>
                  <a:pt x="154" y="55"/>
                  <a:pt x="163" y="47"/>
                  <a:pt x="165" y="47"/>
                </a:cubicBezTo>
                <a:cubicBezTo>
                  <a:pt x="177" y="47"/>
                  <a:pt x="177" y="72"/>
                  <a:pt x="177" y="79"/>
                </a:cubicBezTo>
                <a:cubicBezTo>
                  <a:pt x="177" y="89"/>
                  <a:pt x="168" y="94"/>
                  <a:pt x="159" y="94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121889" tIns="60944" rIns="121889" bIns="60944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935" ker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Gill Sans" charset="0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4861807" y="2319197"/>
            <a:ext cx="817789" cy="81778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6" name="同心圆 7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8" name="Freeform 8"/>
          <p:cNvSpPr>
            <a:spLocks noEditPoints="1"/>
          </p:cNvSpPr>
          <p:nvPr/>
        </p:nvSpPr>
        <p:spPr bwMode="auto">
          <a:xfrm>
            <a:off x="5182006" y="2527500"/>
            <a:ext cx="272537" cy="401180"/>
          </a:xfrm>
          <a:custGeom>
            <a:avLst/>
            <a:gdLst>
              <a:gd name="T0" fmla="*/ 85 w 94"/>
              <a:gd name="T1" fmla="*/ 44 h 140"/>
              <a:gd name="T2" fmla="*/ 45 w 94"/>
              <a:gd name="T3" fmla="*/ 90 h 140"/>
              <a:gd name="T4" fmla="*/ 26 w 94"/>
              <a:gd name="T5" fmla="*/ 105 h 140"/>
              <a:gd name="T6" fmla="*/ 26 w 94"/>
              <a:gd name="T7" fmla="*/ 108 h 140"/>
              <a:gd name="T8" fmla="*/ 35 w 94"/>
              <a:gd name="T9" fmla="*/ 123 h 140"/>
              <a:gd name="T10" fmla="*/ 17 w 94"/>
              <a:gd name="T11" fmla="*/ 140 h 140"/>
              <a:gd name="T12" fmla="*/ 0 w 94"/>
              <a:gd name="T13" fmla="*/ 123 h 140"/>
              <a:gd name="T14" fmla="*/ 9 w 94"/>
              <a:gd name="T15" fmla="*/ 108 h 140"/>
              <a:gd name="T16" fmla="*/ 9 w 94"/>
              <a:gd name="T17" fmla="*/ 33 h 140"/>
              <a:gd name="T18" fmla="*/ 0 w 94"/>
              <a:gd name="T19" fmla="*/ 17 h 140"/>
              <a:gd name="T20" fmla="*/ 17 w 94"/>
              <a:gd name="T21" fmla="*/ 0 h 140"/>
              <a:gd name="T22" fmla="*/ 35 w 94"/>
              <a:gd name="T23" fmla="*/ 17 h 140"/>
              <a:gd name="T24" fmla="*/ 26 w 94"/>
              <a:gd name="T25" fmla="*/ 33 h 140"/>
              <a:gd name="T26" fmla="*/ 26 w 94"/>
              <a:gd name="T27" fmla="*/ 78 h 140"/>
              <a:gd name="T28" fmla="*/ 40 w 94"/>
              <a:gd name="T29" fmla="*/ 73 h 140"/>
              <a:gd name="T30" fmla="*/ 67 w 94"/>
              <a:gd name="T31" fmla="*/ 44 h 140"/>
              <a:gd name="T32" fmla="*/ 58 w 94"/>
              <a:gd name="T33" fmla="*/ 29 h 140"/>
              <a:gd name="T34" fmla="*/ 76 w 94"/>
              <a:gd name="T35" fmla="*/ 11 h 140"/>
              <a:gd name="T36" fmla="*/ 94 w 94"/>
              <a:gd name="T37" fmla="*/ 29 h 140"/>
              <a:gd name="T38" fmla="*/ 85 w 94"/>
              <a:gd name="T39" fmla="*/ 44 h 140"/>
              <a:gd name="T40" fmla="*/ 17 w 94"/>
              <a:gd name="T41" fmla="*/ 9 h 140"/>
              <a:gd name="T42" fmla="*/ 9 w 94"/>
              <a:gd name="T43" fmla="*/ 17 h 140"/>
              <a:gd name="T44" fmla="*/ 17 w 94"/>
              <a:gd name="T45" fmla="*/ 26 h 140"/>
              <a:gd name="T46" fmla="*/ 26 w 94"/>
              <a:gd name="T47" fmla="*/ 17 h 140"/>
              <a:gd name="T48" fmla="*/ 17 w 94"/>
              <a:gd name="T49" fmla="*/ 9 h 140"/>
              <a:gd name="T50" fmla="*/ 17 w 94"/>
              <a:gd name="T51" fmla="*/ 114 h 140"/>
              <a:gd name="T52" fmla="*/ 9 w 94"/>
              <a:gd name="T53" fmla="*/ 123 h 140"/>
              <a:gd name="T54" fmla="*/ 17 w 94"/>
              <a:gd name="T55" fmla="*/ 132 h 140"/>
              <a:gd name="T56" fmla="*/ 26 w 94"/>
              <a:gd name="T57" fmla="*/ 123 h 140"/>
              <a:gd name="T58" fmla="*/ 17 w 94"/>
              <a:gd name="T59" fmla="*/ 114 h 140"/>
              <a:gd name="T60" fmla="*/ 76 w 94"/>
              <a:gd name="T61" fmla="*/ 20 h 140"/>
              <a:gd name="T62" fmla="*/ 67 w 94"/>
              <a:gd name="T63" fmla="*/ 29 h 140"/>
              <a:gd name="T64" fmla="*/ 76 w 94"/>
              <a:gd name="T65" fmla="*/ 38 h 140"/>
              <a:gd name="T66" fmla="*/ 85 w 94"/>
              <a:gd name="T67" fmla="*/ 29 h 140"/>
              <a:gd name="T68" fmla="*/ 76 w 94"/>
              <a:gd name="T69" fmla="*/ 2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4" h="140">
                <a:moveTo>
                  <a:pt x="85" y="44"/>
                </a:moveTo>
                <a:cubicBezTo>
                  <a:pt x="84" y="77"/>
                  <a:pt x="61" y="85"/>
                  <a:pt x="45" y="90"/>
                </a:cubicBezTo>
                <a:cubicBezTo>
                  <a:pt x="31" y="94"/>
                  <a:pt x="26" y="96"/>
                  <a:pt x="26" y="105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31" y="111"/>
                  <a:pt x="35" y="116"/>
                  <a:pt x="35" y="123"/>
                </a:cubicBezTo>
                <a:cubicBezTo>
                  <a:pt x="35" y="132"/>
                  <a:pt x="27" y="140"/>
                  <a:pt x="17" y="140"/>
                </a:cubicBezTo>
                <a:cubicBezTo>
                  <a:pt x="8" y="140"/>
                  <a:pt x="0" y="132"/>
                  <a:pt x="0" y="123"/>
                </a:cubicBezTo>
                <a:cubicBezTo>
                  <a:pt x="0" y="116"/>
                  <a:pt x="3" y="111"/>
                  <a:pt x="9" y="108"/>
                </a:cubicBezTo>
                <a:cubicBezTo>
                  <a:pt x="9" y="33"/>
                  <a:pt x="9" y="33"/>
                  <a:pt x="9" y="33"/>
                </a:cubicBezTo>
                <a:cubicBezTo>
                  <a:pt x="3" y="29"/>
                  <a:pt x="0" y="24"/>
                  <a:pt x="0" y="17"/>
                </a:cubicBezTo>
                <a:cubicBezTo>
                  <a:pt x="0" y="8"/>
                  <a:pt x="8" y="0"/>
                  <a:pt x="17" y="0"/>
                </a:cubicBezTo>
                <a:cubicBezTo>
                  <a:pt x="27" y="0"/>
                  <a:pt x="35" y="8"/>
                  <a:pt x="35" y="17"/>
                </a:cubicBezTo>
                <a:cubicBezTo>
                  <a:pt x="35" y="24"/>
                  <a:pt x="31" y="29"/>
                  <a:pt x="26" y="33"/>
                </a:cubicBezTo>
                <a:cubicBezTo>
                  <a:pt x="26" y="78"/>
                  <a:pt x="26" y="78"/>
                  <a:pt x="26" y="78"/>
                </a:cubicBezTo>
                <a:cubicBezTo>
                  <a:pt x="31" y="76"/>
                  <a:pt x="36" y="74"/>
                  <a:pt x="40" y="73"/>
                </a:cubicBezTo>
                <a:cubicBezTo>
                  <a:pt x="57" y="67"/>
                  <a:pt x="67" y="63"/>
                  <a:pt x="67" y="44"/>
                </a:cubicBezTo>
                <a:cubicBezTo>
                  <a:pt x="62" y="41"/>
                  <a:pt x="58" y="36"/>
                  <a:pt x="58" y="29"/>
                </a:cubicBezTo>
                <a:cubicBezTo>
                  <a:pt x="58" y="19"/>
                  <a:pt x="66" y="11"/>
                  <a:pt x="76" y="11"/>
                </a:cubicBezTo>
                <a:cubicBezTo>
                  <a:pt x="86" y="11"/>
                  <a:pt x="94" y="19"/>
                  <a:pt x="94" y="29"/>
                </a:cubicBezTo>
                <a:cubicBezTo>
                  <a:pt x="94" y="36"/>
                  <a:pt x="90" y="41"/>
                  <a:pt x="85" y="44"/>
                </a:cubicBezTo>
                <a:close/>
                <a:moveTo>
                  <a:pt x="17" y="9"/>
                </a:moveTo>
                <a:cubicBezTo>
                  <a:pt x="13" y="9"/>
                  <a:pt x="9" y="12"/>
                  <a:pt x="9" y="17"/>
                </a:cubicBezTo>
                <a:cubicBezTo>
                  <a:pt x="9" y="22"/>
                  <a:pt x="13" y="26"/>
                  <a:pt x="17" y="26"/>
                </a:cubicBezTo>
                <a:cubicBezTo>
                  <a:pt x="22" y="26"/>
                  <a:pt x="26" y="22"/>
                  <a:pt x="26" y="17"/>
                </a:cubicBezTo>
                <a:cubicBezTo>
                  <a:pt x="26" y="12"/>
                  <a:pt x="22" y="9"/>
                  <a:pt x="17" y="9"/>
                </a:cubicBezTo>
                <a:close/>
                <a:moveTo>
                  <a:pt x="17" y="114"/>
                </a:moveTo>
                <a:cubicBezTo>
                  <a:pt x="13" y="114"/>
                  <a:pt x="9" y="118"/>
                  <a:pt x="9" y="123"/>
                </a:cubicBezTo>
                <a:cubicBezTo>
                  <a:pt x="9" y="128"/>
                  <a:pt x="13" y="132"/>
                  <a:pt x="17" y="132"/>
                </a:cubicBezTo>
                <a:cubicBezTo>
                  <a:pt x="22" y="132"/>
                  <a:pt x="26" y="128"/>
                  <a:pt x="26" y="123"/>
                </a:cubicBezTo>
                <a:cubicBezTo>
                  <a:pt x="26" y="118"/>
                  <a:pt x="22" y="114"/>
                  <a:pt x="17" y="114"/>
                </a:cubicBezTo>
                <a:close/>
                <a:moveTo>
                  <a:pt x="76" y="20"/>
                </a:moveTo>
                <a:cubicBezTo>
                  <a:pt x="71" y="20"/>
                  <a:pt x="67" y="24"/>
                  <a:pt x="67" y="29"/>
                </a:cubicBezTo>
                <a:cubicBezTo>
                  <a:pt x="67" y="34"/>
                  <a:pt x="71" y="38"/>
                  <a:pt x="76" y="38"/>
                </a:cubicBezTo>
                <a:cubicBezTo>
                  <a:pt x="81" y="38"/>
                  <a:pt x="85" y="34"/>
                  <a:pt x="85" y="29"/>
                </a:cubicBezTo>
                <a:cubicBezTo>
                  <a:pt x="85" y="24"/>
                  <a:pt x="81" y="20"/>
                  <a:pt x="76" y="20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121889" tIns="60944" rIns="121889" bIns="60944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935" ker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Gill Sans" charset="0"/>
            </a:endParaRPr>
          </a:p>
        </p:txBody>
      </p:sp>
      <p:sp>
        <p:nvSpPr>
          <p:cNvPr id="80" name="同心圆 79"/>
          <p:cNvSpPr/>
          <p:nvPr/>
        </p:nvSpPr>
        <p:spPr>
          <a:xfrm>
            <a:off x="6408332" y="4074073"/>
            <a:ext cx="817789" cy="817787"/>
          </a:xfrm>
          <a:prstGeom prst="donut">
            <a:avLst>
              <a:gd name="adj" fmla="val 4879"/>
            </a:avLst>
          </a:prstGeom>
          <a:gradFill>
            <a:gsLst>
              <a:gs pos="0">
                <a:sysClr val="window" lastClr="FFFFFF"/>
              </a:gs>
              <a:gs pos="5500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8100000" scaled="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6426180" y="4091921"/>
            <a:ext cx="782092" cy="782090"/>
          </a:xfrm>
          <a:prstGeom prst="ellipse">
            <a:avLst/>
          </a:prstGeom>
          <a:gradFill>
            <a:gsLst>
              <a:gs pos="0">
                <a:sysClr val="window" lastClr="FFFFFF"/>
              </a:gs>
              <a:gs pos="51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</a:gsLst>
            <a:lin ang="18900000" scaled="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" name="Freeform 10"/>
          <p:cNvSpPr>
            <a:spLocks noEditPoints="1"/>
          </p:cNvSpPr>
          <p:nvPr/>
        </p:nvSpPr>
        <p:spPr bwMode="auto">
          <a:xfrm>
            <a:off x="6641149" y="4340091"/>
            <a:ext cx="352153" cy="271746"/>
          </a:xfrm>
          <a:custGeom>
            <a:avLst/>
            <a:gdLst>
              <a:gd name="T0" fmla="*/ 164 w 164"/>
              <a:gd name="T1" fmla="*/ 114 h 128"/>
              <a:gd name="T2" fmla="*/ 149 w 164"/>
              <a:gd name="T3" fmla="*/ 128 h 128"/>
              <a:gd name="T4" fmla="*/ 15 w 164"/>
              <a:gd name="T5" fmla="*/ 128 h 128"/>
              <a:gd name="T6" fmla="*/ 0 w 164"/>
              <a:gd name="T7" fmla="*/ 114 h 128"/>
              <a:gd name="T8" fmla="*/ 0 w 164"/>
              <a:gd name="T9" fmla="*/ 14 h 128"/>
              <a:gd name="T10" fmla="*/ 15 w 164"/>
              <a:gd name="T11" fmla="*/ 0 h 128"/>
              <a:gd name="T12" fmla="*/ 149 w 164"/>
              <a:gd name="T13" fmla="*/ 0 h 128"/>
              <a:gd name="T14" fmla="*/ 164 w 164"/>
              <a:gd name="T15" fmla="*/ 14 h 128"/>
              <a:gd name="T16" fmla="*/ 164 w 164"/>
              <a:gd name="T17" fmla="*/ 114 h 128"/>
              <a:gd name="T18" fmla="*/ 149 w 164"/>
              <a:gd name="T19" fmla="*/ 11 h 128"/>
              <a:gd name="T20" fmla="*/ 15 w 164"/>
              <a:gd name="T21" fmla="*/ 11 h 128"/>
              <a:gd name="T22" fmla="*/ 12 w 164"/>
              <a:gd name="T23" fmla="*/ 14 h 128"/>
              <a:gd name="T24" fmla="*/ 25 w 164"/>
              <a:gd name="T25" fmla="*/ 40 h 128"/>
              <a:gd name="T26" fmla="*/ 62 w 164"/>
              <a:gd name="T27" fmla="*/ 69 h 128"/>
              <a:gd name="T28" fmla="*/ 82 w 164"/>
              <a:gd name="T29" fmla="*/ 82 h 128"/>
              <a:gd name="T30" fmla="*/ 82 w 164"/>
              <a:gd name="T31" fmla="*/ 82 h 128"/>
              <a:gd name="T32" fmla="*/ 82 w 164"/>
              <a:gd name="T33" fmla="*/ 82 h 128"/>
              <a:gd name="T34" fmla="*/ 102 w 164"/>
              <a:gd name="T35" fmla="*/ 69 h 128"/>
              <a:gd name="T36" fmla="*/ 139 w 164"/>
              <a:gd name="T37" fmla="*/ 40 h 128"/>
              <a:gd name="T38" fmla="*/ 152 w 164"/>
              <a:gd name="T39" fmla="*/ 18 h 128"/>
              <a:gd name="T40" fmla="*/ 149 w 164"/>
              <a:gd name="T41" fmla="*/ 11 h 128"/>
              <a:gd name="T42" fmla="*/ 152 w 164"/>
              <a:gd name="T43" fmla="*/ 43 h 128"/>
              <a:gd name="T44" fmla="*/ 146 w 164"/>
              <a:gd name="T45" fmla="*/ 50 h 128"/>
              <a:gd name="T46" fmla="*/ 107 w 164"/>
              <a:gd name="T47" fmla="*/ 80 h 128"/>
              <a:gd name="T48" fmla="*/ 82 w 164"/>
              <a:gd name="T49" fmla="*/ 93 h 128"/>
              <a:gd name="T50" fmla="*/ 82 w 164"/>
              <a:gd name="T51" fmla="*/ 93 h 128"/>
              <a:gd name="T52" fmla="*/ 82 w 164"/>
              <a:gd name="T53" fmla="*/ 93 h 128"/>
              <a:gd name="T54" fmla="*/ 57 w 164"/>
              <a:gd name="T55" fmla="*/ 80 h 128"/>
              <a:gd name="T56" fmla="*/ 18 w 164"/>
              <a:gd name="T57" fmla="*/ 50 h 128"/>
              <a:gd name="T58" fmla="*/ 12 w 164"/>
              <a:gd name="T59" fmla="*/ 43 h 128"/>
              <a:gd name="T60" fmla="*/ 12 w 164"/>
              <a:gd name="T61" fmla="*/ 114 h 128"/>
              <a:gd name="T62" fmla="*/ 15 w 164"/>
              <a:gd name="T63" fmla="*/ 117 h 128"/>
              <a:gd name="T64" fmla="*/ 149 w 164"/>
              <a:gd name="T65" fmla="*/ 117 h 128"/>
              <a:gd name="T66" fmla="*/ 152 w 164"/>
              <a:gd name="T67" fmla="*/ 114 h 128"/>
              <a:gd name="T68" fmla="*/ 152 w 164"/>
              <a:gd name="T69" fmla="*/ 43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4" h="128">
                <a:moveTo>
                  <a:pt x="164" y="114"/>
                </a:moveTo>
                <a:cubicBezTo>
                  <a:pt x="164" y="122"/>
                  <a:pt x="157" y="128"/>
                  <a:pt x="149" y="128"/>
                </a:cubicBezTo>
                <a:cubicBezTo>
                  <a:pt x="15" y="128"/>
                  <a:pt x="15" y="128"/>
                  <a:pt x="15" y="128"/>
                </a:cubicBezTo>
                <a:cubicBezTo>
                  <a:pt x="7" y="128"/>
                  <a:pt x="0" y="122"/>
                  <a:pt x="0" y="1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7" y="0"/>
                  <a:pt x="15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57" y="0"/>
                  <a:pt x="164" y="6"/>
                  <a:pt x="164" y="14"/>
                </a:cubicBezTo>
                <a:lnTo>
                  <a:pt x="164" y="114"/>
                </a:lnTo>
                <a:close/>
                <a:moveTo>
                  <a:pt x="149" y="11"/>
                </a:moveTo>
                <a:cubicBezTo>
                  <a:pt x="15" y="11"/>
                  <a:pt x="15" y="11"/>
                  <a:pt x="15" y="11"/>
                </a:cubicBezTo>
                <a:cubicBezTo>
                  <a:pt x="13" y="11"/>
                  <a:pt x="12" y="13"/>
                  <a:pt x="12" y="14"/>
                </a:cubicBezTo>
                <a:cubicBezTo>
                  <a:pt x="12" y="25"/>
                  <a:pt x="17" y="34"/>
                  <a:pt x="25" y="40"/>
                </a:cubicBezTo>
                <a:cubicBezTo>
                  <a:pt x="37" y="50"/>
                  <a:pt x="50" y="59"/>
                  <a:pt x="62" y="69"/>
                </a:cubicBezTo>
                <a:cubicBezTo>
                  <a:pt x="67" y="73"/>
                  <a:pt x="76" y="82"/>
                  <a:pt x="82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9" y="82"/>
                  <a:pt x="97" y="73"/>
                  <a:pt x="102" y="69"/>
                </a:cubicBezTo>
                <a:cubicBezTo>
                  <a:pt x="114" y="59"/>
                  <a:pt x="127" y="50"/>
                  <a:pt x="139" y="40"/>
                </a:cubicBezTo>
                <a:cubicBezTo>
                  <a:pt x="145" y="36"/>
                  <a:pt x="152" y="25"/>
                  <a:pt x="152" y="18"/>
                </a:cubicBezTo>
                <a:cubicBezTo>
                  <a:pt x="152" y="15"/>
                  <a:pt x="153" y="11"/>
                  <a:pt x="149" y="11"/>
                </a:cubicBezTo>
                <a:close/>
                <a:moveTo>
                  <a:pt x="152" y="43"/>
                </a:moveTo>
                <a:cubicBezTo>
                  <a:pt x="150" y="46"/>
                  <a:pt x="148" y="48"/>
                  <a:pt x="146" y="50"/>
                </a:cubicBezTo>
                <a:cubicBezTo>
                  <a:pt x="133" y="60"/>
                  <a:pt x="120" y="70"/>
                  <a:pt x="107" y="80"/>
                </a:cubicBezTo>
                <a:cubicBezTo>
                  <a:pt x="100" y="86"/>
                  <a:pt x="92" y="93"/>
                  <a:pt x="82" y="93"/>
                </a:cubicBezTo>
                <a:cubicBezTo>
                  <a:pt x="82" y="93"/>
                  <a:pt x="82" y="93"/>
                  <a:pt x="82" y="93"/>
                </a:cubicBezTo>
                <a:cubicBezTo>
                  <a:pt x="82" y="93"/>
                  <a:pt x="82" y="93"/>
                  <a:pt x="82" y="93"/>
                </a:cubicBezTo>
                <a:cubicBezTo>
                  <a:pt x="72" y="93"/>
                  <a:pt x="64" y="86"/>
                  <a:pt x="57" y="80"/>
                </a:cubicBezTo>
                <a:cubicBezTo>
                  <a:pt x="44" y="70"/>
                  <a:pt x="31" y="60"/>
                  <a:pt x="18" y="50"/>
                </a:cubicBezTo>
                <a:cubicBezTo>
                  <a:pt x="16" y="48"/>
                  <a:pt x="14" y="46"/>
                  <a:pt x="12" y="43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2" y="115"/>
                  <a:pt x="13" y="117"/>
                  <a:pt x="15" y="117"/>
                </a:cubicBezTo>
                <a:cubicBezTo>
                  <a:pt x="149" y="117"/>
                  <a:pt x="149" y="117"/>
                  <a:pt x="149" y="117"/>
                </a:cubicBezTo>
                <a:cubicBezTo>
                  <a:pt x="151" y="117"/>
                  <a:pt x="152" y="115"/>
                  <a:pt x="152" y="114"/>
                </a:cubicBezTo>
                <a:lnTo>
                  <a:pt x="152" y="43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121889" tIns="60944" rIns="121889" bIns="60944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935" ker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Gill Sans" charset="0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8468337" y="1221512"/>
            <a:ext cx="817789" cy="81778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4" name="同心圆 8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6" name="Freeform 9"/>
          <p:cNvSpPr>
            <a:spLocks noEditPoints="1"/>
          </p:cNvSpPr>
          <p:nvPr/>
        </p:nvSpPr>
        <p:spPr bwMode="auto">
          <a:xfrm>
            <a:off x="8718110" y="1481189"/>
            <a:ext cx="355911" cy="263118"/>
          </a:xfrm>
          <a:custGeom>
            <a:avLst/>
            <a:gdLst>
              <a:gd name="T0" fmla="*/ 302 w 302"/>
              <a:gd name="T1" fmla="*/ 226 h 226"/>
              <a:gd name="T2" fmla="*/ 0 w 302"/>
              <a:gd name="T3" fmla="*/ 226 h 226"/>
              <a:gd name="T4" fmla="*/ 0 w 302"/>
              <a:gd name="T5" fmla="*/ 0 h 226"/>
              <a:gd name="T6" fmla="*/ 17 w 302"/>
              <a:gd name="T7" fmla="*/ 0 h 226"/>
              <a:gd name="T8" fmla="*/ 17 w 302"/>
              <a:gd name="T9" fmla="*/ 206 h 226"/>
              <a:gd name="T10" fmla="*/ 302 w 302"/>
              <a:gd name="T11" fmla="*/ 206 h 226"/>
              <a:gd name="T12" fmla="*/ 302 w 302"/>
              <a:gd name="T13" fmla="*/ 226 h 226"/>
              <a:gd name="T14" fmla="*/ 282 w 302"/>
              <a:gd name="T15" fmla="*/ 188 h 226"/>
              <a:gd name="T16" fmla="*/ 37 w 302"/>
              <a:gd name="T17" fmla="*/ 188 h 226"/>
              <a:gd name="T18" fmla="*/ 37 w 302"/>
              <a:gd name="T19" fmla="*/ 103 h 226"/>
              <a:gd name="T20" fmla="*/ 103 w 302"/>
              <a:gd name="T21" fmla="*/ 17 h 226"/>
              <a:gd name="T22" fmla="*/ 189 w 302"/>
              <a:gd name="T23" fmla="*/ 103 h 226"/>
              <a:gd name="T24" fmla="*/ 245 w 302"/>
              <a:gd name="T25" fmla="*/ 56 h 226"/>
              <a:gd name="T26" fmla="*/ 282 w 302"/>
              <a:gd name="T27" fmla="*/ 188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02" h="226">
                <a:moveTo>
                  <a:pt x="302" y="226"/>
                </a:moveTo>
                <a:lnTo>
                  <a:pt x="0" y="226"/>
                </a:lnTo>
                <a:lnTo>
                  <a:pt x="0" y="0"/>
                </a:lnTo>
                <a:lnTo>
                  <a:pt x="17" y="0"/>
                </a:lnTo>
                <a:lnTo>
                  <a:pt x="17" y="206"/>
                </a:lnTo>
                <a:lnTo>
                  <a:pt x="302" y="206"/>
                </a:lnTo>
                <a:lnTo>
                  <a:pt x="302" y="226"/>
                </a:lnTo>
                <a:close/>
                <a:moveTo>
                  <a:pt x="282" y="188"/>
                </a:moveTo>
                <a:lnTo>
                  <a:pt x="37" y="188"/>
                </a:lnTo>
                <a:lnTo>
                  <a:pt x="37" y="103"/>
                </a:lnTo>
                <a:lnTo>
                  <a:pt x="103" y="17"/>
                </a:lnTo>
                <a:lnTo>
                  <a:pt x="189" y="103"/>
                </a:lnTo>
                <a:lnTo>
                  <a:pt x="245" y="56"/>
                </a:lnTo>
                <a:lnTo>
                  <a:pt x="282" y="188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121889" tIns="60944" rIns="121889" bIns="60944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935" ker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Gill Sans" charset="0"/>
            </a:endParaRPr>
          </a:p>
        </p:txBody>
      </p:sp>
      <p:sp>
        <p:nvSpPr>
          <p:cNvPr id="88" name="同心圆 87"/>
          <p:cNvSpPr/>
          <p:nvPr/>
        </p:nvSpPr>
        <p:spPr>
          <a:xfrm>
            <a:off x="8833545" y="3640748"/>
            <a:ext cx="817789" cy="817787"/>
          </a:xfrm>
          <a:prstGeom prst="donut">
            <a:avLst>
              <a:gd name="adj" fmla="val 4879"/>
            </a:avLst>
          </a:prstGeom>
          <a:gradFill>
            <a:gsLst>
              <a:gs pos="0">
                <a:sysClr val="window" lastClr="FFFFFF"/>
              </a:gs>
              <a:gs pos="5500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8100000" scaled="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8851393" y="3658596"/>
            <a:ext cx="782092" cy="782090"/>
          </a:xfrm>
          <a:prstGeom prst="ellipse">
            <a:avLst/>
          </a:prstGeom>
          <a:gradFill>
            <a:gsLst>
              <a:gs pos="0">
                <a:sysClr val="window" lastClr="FFFFFF"/>
              </a:gs>
              <a:gs pos="51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</a:gsLst>
            <a:lin ang="18900000" scaled="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0" name="Freeform 6"/>
          <p:cNvSpPr>
            <a:spLocks noEditPoints="1"/>
          </p:cNvSpPr>
          <p:nvPr/>
        </p:nvSpPr>
        <p:spPr bwMode="auto">
          <a:xfrm>
            <a:off x="9010246" y="3899266"/>
            <a:ext cx="429925" cy="282646"/>
          </a:xfrm>
          <a:custGeom>
            <a:avLst/>
            <a:gdLst>
              <a:gd name="T0" fmla="*/ 176 w 176"/>
              <a:gd name="T1" fmla="*/ 99 h 117"/>
              <a:gd name="T2" fmla="*/ 176 w 176"/>
              <a:gd name="T3" fmla="*/ 108 h 117"/>
              <a:gd name="T4" fmla="*/ 161 w 176"/>
              <a:gd name="T5" fmla="*/ 117 h 117"/>
              <a:gd name="T6" fmla="*/ 15 w 176"/>
              <a:gd name="T7" fmla="*/ 117 h 117"/>
              <a:gd name="T8" fmla="*/ 0 w 176"/>
              <a:gd name="T9" fmla="*/ 108 h 117"/>
              <a:gd name="T10" fmla="*/ 0 w 176"/>
              <a:gd name="T11" fmla="*/ 99 h 117"/>
              <a:gd name="T12" fmla="*/ 15 w 176"/>
              <a:gd name="T13" fmla="*/ 99 h 117"/>
              <a:gd name="T14" fmla="*/ 161 w 176"/>
              <a:gd name="T15" fmla="*/ 99 h 117"/>
              <a:gd name="T16" fmla="*/ 176 w 176"/>
              <a:gd name="T17" fmla="*/ 99 h 117"/>
              <a:gd name="T18" fmla="*/ 24 w 176"/>
              <a:gd name="T19" fmla="*/ 79 h 117"/>
              <a:gd name="T20" fmla="*/ 24 w 176"/>
              <a:gd name="T21" fmla="*/ 14 h 117"/>
              <a:gd name="T22" fmla="*/ 38 w 176"/>
              <a:gd name="T23" fmla="*/ 0 h 117"/>
              <a:gd name="T24" fmla="*/ 138 w 176"/>
              <a:gd name="T25" fmla="*/ 0 h 117"/>
              <a:gd name="T26" fmla="*/ 152 w 176"/>
              <a:gd name="T27" fmla="*/ 14 h 117"/>
              <a:gd name="T28" fmla="*/ 152 w 176"/>
              <a:gd name="T29" fmla="*/ 79 h 117"/>
              <a:gd name="T30" fmla="*/ 138 w 176"/>
              <a:gd name="T31" fmla="*/ 93 h 117"/>
              <a:gd name="T32" fmla="*/ 38 w 176"/>
              <a:gd name="T33" fmla="*/ 93 h 117"/>
              <a:gd name="T34" fmla="*/ 24 w 176"/>
              <a:gd name="T35" fmla="*/ 79 h 117"/>
              <a:gd name="T36" fmla="*/ 35 w 176"/>
              <a:gd name="T37" fmla="*/ 79 h 117"/>
              <a:gd name="T38" fmla="*/ 38 w 176"/>
              <a:gd name="T39" fmla="*/ 82 h 117"/>
              <a:gd name="T40" fmla="*/ 138 w 176"/>
              <a:gd name="T41" fmla="*/ 82 h 117"/>
              <a:gd name="T42" fmla="*/ 141 w 176"/>
              <a:gd name="T43" fmla="*/ 79 h 117"/>
              <a:gd name="T44" fmla="*/ 141 w 176"/>
              <a:gd name="T45" fmla="*/ 14 h 117"/>
              <a:gd name="T46" fmla="*/ 138 w 176"/>
              <a:gd name="T47" fmla="*/ 11 h 117"/>
              <a:gd name="T48" fmla="*/ 38 w 176"/>
              <a:gd name="T49" fmla="*/ 11 h 117"/>
              <a:gd name="T50" fmla="*/ 35 w 176"/>
              <a:gd name="T51" fmla="*/ 14 h 117"/>
              <a:gd name="T52" fmla="*/ 35 w 176"/>
              <a:gd name="T53" fmla="*/ 79 h 117"/>
              <a:gd name="T54" fmla="*/ 97 w 176"/>
              <a:gd name="T55" fmla="*/ 107 h 117"/>
              <a:gd name="T56" fmla="*/ 95 w 176"/>
              <a:gd name="T57" fmla="*/ 105 h 117"/>
              <a:gd name="T58" fmla="*/ 81 w 176"/>
              <a:gd name="T59" fmla="*/ 105 h 117"/>
              <a:gd name="T60" fmla="*/ 79 w 176"/>
              <a:gd name="T61" fmla="*/ 107 h 117"/>
              <a:gd name="T62" fmla="*/ 81 w 176"/>
              <a:gd name="T63" fmla="*/ 108 h 117"/>
              <a:gd name="T64" fmla="*/ 95 w 176"/>
              <a:gd name="T65" fmla="*/ 108 h 117"/>
              <a:gd name="T66" fmla="*/ 97 w 176"/>
              <a:gd name="T67" fmla="*/ 10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6" h="117">
                <a:moveTo>
                  <a:pt x="176" y="99"/>
                </a:moveTo>
                <a:cubicBezTo>
                  <a:pt x="176" y="108"/>
                  <a:pt x="176" y="108"/>
                  <a:pt x="176" y="108"/>
                </a:cubicBezTo>
                <a:cubicBezTo>
                  <a:pt x="176" y="113"/>
                  <a:pt x="169" y="117"/>
                  <a:pt x="161" y="117"/>
                </a:cubicBezTo>
                <a:cubicBezTo>
                  <a:pt x="15" y="117"/>
                  <a:pt x="15" y="117"/>
                  <a:pt x="15" y="117"/>
                </a:cubicBezTo>
                <a:cubicBezTo>
                  <a:pt x="7" y="117"/>
                  <a:pt x="0" y="113"/>
                  <a:pt x="0" y="108"/>
                </a:cubicBezTo>
                <a:cubicBezTo>
                  <a:pt x="0" y="99"/>
                  <a:pt x="0" y="99"/>
                  <a:pt x="0" y="99"/>
                </a:cubicBezTo>
                <a:cubicBezTo>
                  <a:pt x="15" y="99"/>
                  <a:pt x="15" y="99"/>
                  <a:pt x="15" y="99"/>
                </a:cubicBezTo>
                <a:cubicBezTo>
                  <a:pt x="161" y="99"/>
                  <a:pt x="161" y="99"/>
                  <a:pt x="161" y="99"/>
                </a:cubicBezTo>
                <a:lnTo>
                  <a:pt x="176" y="99"/>
                </a:lnTo>
                <a:close/>
                <a:moveTo>
                  <a:pt x="24" y="79"/>
                </a:moveTo>
                <a:cubicBezTo>
                  <a:pt x="24" y="14"/>
                  <a:pt x="24" y="14"/>
                  <a:pt x="24" y="14"/>
                </a:cubicBezTo>
                <a:cubicBezTo>
                  <a:pt x="24" y="6"/>
                  <a:pt x="30" y="0"/>
                  <a:pt x="38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146" y="0"/>
                  <a:pt x="152" y="6"/>
                  <a:pt x="152" y="14"/>
                </a:cubicBezTo>
                <a:cubicBezTo>
                  <a:pt x="152" y="79"/>
                  <a:pt x="152" y="79"/>
                  <a:pt x="152" y="79"/>
                </a:cubicBezTo>
                <a:cubicBezTo>
                  <a:pt x="152" y="87"/>
                  <a:pt x="146" y="93"/>
                  <a:pt x="138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0" y="93"/>
                  <a:pt x="24" y="87"/>
                  <a:pt x="24" y="79"/>
                </a:cubicBezTo>
                <a:close/>
                <a:moveTo>
                  <a:pt x="35" y="79"/>
                </a:moveTo>
                <a:cubicBezTo>
                  <a:pt x="35" y="80"/>
                  <a:pt x="37" y="82"/>
                  <a:pt x="38" y="82"/>
                </a:cubicBezTo>
                <a:cubicBezTo>
                  <a:pt x="138" y="82"/>
                  <a:pt x="138" y="82"/>
                  <a:pt x="138" y="82"/>
                </a:cubicBezTo>
                <a:cubicBezTo>
                  <a:pt x="139" y="82"/>
                  <a:pt x="141" y="80"/>
                  <a:pt x="141" y="79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3"/>
                  <a:pt x="139" y="11"/>
                  <a:pt x="138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37" y="11"/>
                  <a:pt x="35" y="13"/>
                  <a:pt x="35" y="14"/>
                </a:cubicBezTo>
                <a:lnTo>
                  <a:pt x="35" y="79"/>
                </a:lnTo>
                <a:close/>
                <a:moveTo>
                  <a:pt x="97" y="107"/>
                </a:moveTo>
                <a:cubicBezTo>
                  <a:pt x="97" y="106"/>
                  <a:pt x="96" y="105"/>
                  <a:pt x="95" y="105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0" y="105"/>
                  <a:pt x="79" y="106"/>
                  <a:pt x="79" y="107"/>
                </a:cubicBezTo>
                <a:cubicBezTo>
                  <a:pt x="79" y="107"/>
                  <a:pt x="80" y="108"/>
                  <a:pt x="81" y="108"/>
                </a:cubicBezTo>
                <a:cubicBezTo>
                  <a:pt x="95" y="108"/>
                  <a:pt x="95" y="108"/>
                  <a:pt x="95" y="108"/>
                </a:cubicBezTo>
                <a:cubicBezTo>
                  <a:pt x="96" y="108"/>
                  <a:pt x="97" y="107"/>
                  <a:pt x="97" y="107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121889" tIns="60944" rIns="121889" bIns="60944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935" ker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Gill Sans" charset="0"/>
            </a:endParaRPr>
          </a:p>
        </p:txBody>
      </p:sp>
      <p:sp>
        <p:nvSpPr>
          <p:cNvPr id="92" name="同心圆 91"/>
          <p:cNvSpPr/>
          <p:nvPr/>
        </p:nvSpPr>
        <p:spPr>
          <a:xfrm>
            <a:off x="10500651" y="1748074"/>
            <a:ext cx="817789" cy="817787"/>
          </a:xfrm>
          <a:prstGeom prst="donut">
            <a:avLst>
              <a:gd name="adj" fmla="val 4879"/>
            </a:avLst>
          </a:prstGeom>
          <a:gradFill>
            <a:gsLst>
              <a:gs pos="0">
                <a:sysClr val="window" lastClr="FFFFFF"/>
              </a:gs>
              <a:gs pos="5500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8100000" scaled="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3" name="椭圆 92"/>
          <p:cNvSpPr/>
          <p:nvPr/>
        </p:nvSpPr>
        <p:spPr>
          <a:xfrm>
            <a:off x="10518499" y="1765922"/>
            <a:ext cx="782092" cy="782090"/>
          </a:xfrm>
          <a:prstGeom prst="ellipse">
            <a:avLst/>
          </a:prstGeom>
          <a:gradFill>
            <a:gsLst>
              <a:gs pos="0">
                <a:sysClr val="window" lastClr="FFFFFF"/>
              </a:gs>
              <a:gs pos="51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</a:gsLst>
            <a:lin ang="18900000" scaled="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10664771" y="2021450"/>
            <a:ext cx="489548" cy="416597"/>
            <a:chOff x="5932999" y="2830391"/>
            <a:chExt cx="500414" cy="425844"/>
          </a:xfrm>
          <a:solidFill>
            <a:srgbClr val="C8161D"/>
          </a:solidFill>
        </p:grpSpPr>
        <p:sp>
          <p:nvSpPr>
            <p:cNvPr id="95" name="Freeform 16"/>
            <p:cNvSpPr>
              <a:spLocks noEditPoints="1"/>
            </p:cNvSpPr>
            <p:nvPr/>
          </p:nvSpPr>
          <p:spPr bwMode="auto">
            <a:xfrm>
              <a:off x="5932999" y="2830392"/>
              <a:ext cx="467486" cy="425843"/>
            </a:xfrm>
            <a:custGeom>
              <a:avLst/>
              <a:gdLst>
                <a:gd name="T0" fmla="*/ 499 w 721"/>
                <a:gd name="T1" fmla="*/ 196 h 657"/>
                <a:gd name="T2" fmla="*/ 637 w 721"/>
                <a:gd name="T3" fmla="*/ 322 h 657"/>
                <a:gd name="T4" fmla="*/ 646 w 721"/>
                <a:gd name="T5" fmla="*/ 329 h 657"/>
                <a:gd name="T6" fmla="*/ 672 w 721"/>
                <a:gd name="T7" fmla="*/ 353 h 657"/>
                <a:gd name="T8" fmla="*/ 686 w 721"/>
                <a:gd name="T9" fmla="*/ 367 h 657"/>
                <a:gd name="T10" fmla="*/ 669 w 721"/>
                <a:gd name="T11" fmla="*/ 472 h 657"/>
                <a:gd name="T12" fmla="*/ 611 w 721"/>
                <a:gd name="T13" fmla="*/ 550 h 657"/>
                <a:gd name="T14" fmla="*/ 539 w 721"/>
                <a:gd name="T15" fmla="*/ 598 h 657"/>
                <a:gd name="T16" fmla="*/ 439 w 721"/>
                <a:gd name="T17" fmla="*/ 633 h 657"/>
                <a:gd name="T18" fmla="*/ 433 w 721"/>
                <a:gd name="T19" fmla="*/ 629 h 657"/>
                <a:gd name="T20" fmla="*/ 449 w 721"/>
                <a:gd name="T21" fmla="*/ 594 h 657"/>
                <a:gd name="T22" fmla="*/ 481 w 721"/>
                <a:gd name="T23" fmla="*/ 606 h 657"/>
                <a:gd name="T24" fmla="*/ 501 w 721"/>
                <a:gd name="T25" fmla="*/ 591 h 657"/>
                <a:gd name="T26" fmla="*/ 501 w 721"/>
                <a:gd name="T27" fmla="*/ 577 h 657"/>
                <a:gd name="T28" fmla="*/ 452 w 721"/>
                <a:gd name="T29" fmla="*/ 538 h 657"/>
                <a:gd name="T30" fmla="*/ 449 w 721"/>
                <a:gd name="T31" fmla="*/ 511 h 657"/>
                <a:gd name="T32" fmla="*/ 475 w 721"/>
                <a:gd name="T33" fmla="*/ 508 h 657"/>
                <a:gd name="T34" fmla="*/ 530 w 721"/>
                <a:gd name="T35" fmla="*/ 551 h 657"/>
                <a:gd name="T36" fmla="*/ 567 w 721"/>
                <a:gd name="T37" fmla="*/ 557 h 657"/>
                <a:gd name="T38" fmla="*/ 572 w 721"/>
                <a:gd name="T39" fmla="*/ 549 h 657"/>
                <a:gd name="T40" fmla="*/ 570 w 721"/>
                <a:gd name="T41" fmla="*/ 532 h 657"/>
                <a:gd name="T42" fmla="*/ 506 w 721"/>
                <a:gd name="T43" fmla="*/ 481 h 657"/>
                <a:gd name="T44" fmla="*/ 503 w 721"/>
                <a:gd name="T45" fmla="*/ 455 h 657"/>
                <a:gd name="T46" fmla="*/ 529 w 721"/>
                <a:gd name="T47" fmla="*/ 451 h 657"/>
                <a:gd name="T48" fmla="*/ 596 w 721"/>
                <a:gd name="T49" fmla="*/ 504 h 657"/>
                <a:gd name="T50" fmla="*/ 598 w 721"/>
                <a:gd name="T51" fmla="*/ 505 h 657"/>
                <a:gd name="T52" fmla="*/ 620 w 721"/>
                <a:gd name="T53" fmla="*/ 467 h 657"/>
                <a:gd name="T54" fmla="*/ 549 w 721"/>
                <a:gd name="T55" fmla="*/ 414 h 657"/>
                <a:gd name="T56" fmla="*/ 546 w 721"/>
                <a:gd name="T57" fmla="*/ 388 h 657"/>
                <a:gd name="T58" fmla="*/ 572 w 721"/>
                <a:gd name="T59" fmla="*/ 384 h 657"/>
                <a:gd name="T60" fmla="*/ 642 w 721"/>
                <a:gd name="T61" fmla="*/ 437 h 657"/>
                <a:gd name="T62" fmla="*/ 663 w 721"/>
                <a:gd name="T63" fmla="*/ 429 h 657"/>
                <a:gd name="T64" fmla="*/ 659 w 721"/>
                <a:gd name="T65" fmla="*/ 394 h 657"/>
                <a:gd name="T66" fmla="*/ 645 w 721"/>
                <a:gd name="T67" fmla="*/ 379 h 657"/>
                <a:gd name="T68" fmla="*/ 457 w 721"/>
                <a:gd name="T69" fmla="*/ 209 h 657"/>
                <a:gd name="T70" fmla="*/ 462 w 721"/>
                <a:gd name="T71" fmla="*/ 198 h 657"/>
                <a:gd name="T72" fmla="*/ 496 w 721"/>
                <a:gd name="T73" fmla="*/ 196 h 657"/>
                <a:gd name="T74" fmla="*/ 499 w 721"/>
                <a:gd name="T75" fmla="*/ 196 h 657"/>
                <a:gd name="T76" fmla="*/ 86 w 721"/>
                <a:gd name="T77" fmla="*/ 355 h 657"/>
                <a:gd name="T78" fmla="*/ 59 w 721"/>
                <a:gd name="T79" fmla="*/ 262 h 657"/>
                <a:gd name="T80" fmla="*/ 35 w 721"/>
                <a:gd name="T81" fmla="*/ 239 h 657"/>
                <a:gd name="T82" fmla="*/ 0 w 721"/>
                <a:gd name="T83" fmla="*/ 176 h 657"/>
                <a:gd name="T84" fmla="*/ 16 w 721"/>
                <a:gd name="T85" fmla="*/ 135 h 657"/>
                <a:gd name="T86" fmla="*/ 116 w 721"/>
                <a:gd name="T87" fmla="*/ 27 h 657"/>
                <a:gd name="T88" fmla="*/ 199 w 721"/>
                <a:gd name="T89" fmla="*/ 20 h 657"/>
                <a:gd name="T90" fmla="*/ 242 w 721"/>
                <a:gd name="T91" fmla="*/ 46 h 657"/>
                <a:gd name="T92" fmla="*/ 254 w 721"/>
                <a:gd name="T93" fmla="*/ 50 h 657"/>
                <a:gd name="T94" fmla="*/ 350 w 721"/>
                <a:gd name="T95" fmla="*/ 33 h 657"/>
                <a:gd name="T96" fmla="*/ 284 w 721"/>
                <a:gd name="T97" fmla="*/ 82 h 657"/>
                <a:gd name="T98" fmla="*/ 260 w 721"/>
                <a:gd name="T99" fmla="*/ 87 h 657"/>
                <a:gd name="T100" fmla="*/ 195 w 721"/>
                <a:gd name="T101" fmla="*/ 64 h 657"/>
                <a:gd name="T102" fmla="*/ 176 w 721"/>
                <a:gd name="T103" fmla="*/ 50 h 657"/>
                <a:gd name="T104" fmla="*/ 144 w 721"/>
                <a:gd name="T105" fmla="*/ 53 h 657"/>
                <a:gd name="T106" fmla="*/ 44 w 721"/>
                <a:gd name="T107" fmla="*/ 161 h 657"/>
                <a:gd name="T108" fmla="*/ 44 w 721"/>
                <a:gd name="T109" fmla="*/ 193 h 657"/>
                <a:gd name="T110" fmla="*/ 69 w 721"/>
                <a:gd name="T111" fmla="*/ 220 h 657"/>
                <a:gd name="T112" fmla="*/ 97 w 721"/>
                <a:gd name="T113" fmla="*/ 257 h 657"/>
                <a:gd name="T114" fmla="*/ 115 w 721"/>
                <a:gd name="T115" fmla="*/ 330 h 657"/>
                <a:gd name="T116" fmla="*/ 86 w 721"/>
                <a:gd name="T117" fmla="*/ 355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21" h="657">
                  <a:moveTo>
                    <a:pt x="499" y="196"/>
                  </a:moveTo>
                  <a:cubicBezTo>
                    <a:pt x="545" y="237"/>
                    <a:pt x="592" y="279"/>
                    <a:pt x="637" y="322"/>
                  </a:cubicBezTo>
                  <a:cubicBezTo>
                    <a:pt x="640" y="325"/>
                    <a:pt x="643" y="327"/>
                    <a:pt x="646" y="329"/>
                  </a:cubicBezTo>
                  <a:cubicBezTo>
                    <a:pt x="672" y="353"/>
                    <a:pt x="672" y="353"/>
                    <a:pt x="672" y="353"/>
                  </a:cubicBezTo>
                  <a:cubicBezTo>
                    <a:pt x="686" y="367"/>
                    <a:pt x="686" y="367"/>
                    <a:pt x="686" y="367"/>
                  </a:cubicBezTo>
                  <a:cubicBezTo>
                    <a:pt x="721" y="403"/>
                    <a:pt x="707" y="456"/>
                    <a:pt x="669" y="472"/>
                  </a:cubicBezTo>
                  <a:cubicBezTo>
                    <a:pt x="685" y="513"/>
                    <a:pt x="652" y="552"/>
                    <a:pt x="611" y="550"/>
                  </a:cubicBezTo>
                  <a:cubicBezTo>
                    <a:pt x="606" y="584"/>
                    <a:pt x="574" y="607"/>
                    <a:pt x="539" y="598"/>
                  </a:cubicBezTo>
                  <a:cubicBezTo>
                    <a:pt x="529" y="641"/>
                    <a:pt x="479" y="657"/>
                    <a:pt x="439" y="633"/>
                  </a:cubicBezTo>
                  <a:cubicBezTo>
                    <a:pt x="433" y="629"/>
                    <a:pt x="433" y="629"/>
                    <a:pt x="433" y="629"/>
                  </a:cubicBezTo>
                  <a:cubicBezTo>
                    <a:pt x="441" y="619"/>
                    <a:pt x="446" y="607"/>
                    <a:pt x="449" y="594"/>
                  </a:cubicBezTo>
                  <a:cubicBezTo>
                    <a:pt x="460" y="601"/>
                    <a:pt x="468" y="607"/>
                    <a:pt x="481" y="606"/>
                  </a:cubicBezTo>
                  <a:cubicBezTo>
                    <a:pt x="490" y="605"/>
                    <a:pt x="499" y="600"/>
                    <a:pt x="501" y="591"/>
                  </a:cubicBezTo>
                  <a:cubicBezTo>
                    <a:pt x="502" y="587"/>
                    <a:pt x="502" y="583"/>
                    <a:pt x="501" y="577"/>
                  </a:cubicBezTo>
                  <a:cubicBezTo>
                    <a:pt x="452" y="538"/>
                    <a:pt x="452" y="538"/>
                    <a:pt x="452" y="538"/>
                  </a:cubicBezTo>
                  <a:cubicBezTo>
                    <a:pt x="444" y="531"/>
                    <a:pt x="442" y="519"/>
                    <a:pt x="449" y="511"/>
                  </a:cubicBezTo>
                  <a:cubicBezTo>
                    <a:pt x="455" y="503"/>
                    <a:pt x="467" y="502"/>
                    <a:pt x="475" y="508"/>
                  </a:cubicBezTo>
                  <a:cubicBezTo>
                    <a:pt x="530" y="551"/>
                    <a:pt x="530" y="551"/>
                    <a:pt x="530" y="551"/>
                  </a:cubicBezTo>
                  <a:cubicBezTo>
                    <a:pt x="543" y="562"/>
                    <a:pt x="556" y="566"/>
                    <a:pt x="567" y="557"/>
                  </a:cubicBezTo>
                  <a:cubicBezTo>
                    <a:pt x="569" y="555"/>
                    <a:pt x="571" y="552"/>
                    <a:pt x="572" y="549"/>
                  </a:cubicBezTo>
                  <a:cubicBezTo>
                    <a:pt x="574" y="544"/>
                    <a:pt x="576" y="536"/>
                    <a:pt x="570" y="532"/>
                  </a:cubicBezTo>
                  <a:cubicBezTo>
                    <a:pt x="506" y="481"/>
                    <a:pt x="506" y="481"/>
                    <a:pt x="506" y="481"/>
                  </a:cubicBezTo>
                  <a:cubicBezTo>
                    <a:pt x="498" y="475"/>
                    <a:pt x="496" y="463"/>
                    <a:pt x="503" y="455"/>
                  </a:cubicBezTo>
                  <a:cubicBezTo>
                    <a:pt x="509" y="446"/>
                    <a:pt x="521" y="445"/>
                    <a:pt x="529" y="451"/>
                  </a:cubicBezTo>
                  <a:cubicBezTo>
                    <a:pt x="596" y="504"/>
                    <a:pt x="596" y="504"/>
                    <a:pt x="596" y="504"/>
                  </a:cubicBezTo>
                  <a:cubicBezTo>
                    <a:pt x="597" y="504"/>
                    <a:pt x="597" y="505"/>
                    <a:pt x="598" y="505"/>
                  </a:cubicBezTo>
                  <a:cubicBezTo>
                    <a:pt x="620" y="525"/>
                    <a:pt x="656" y="496"/>
                    <a:pt x="620" y="467"/>
                  </a:cubicBezTo>
                  <a:cubicBezTo>
                    <a:pt x="549" y="414"/>
                    <a:pt x="549" y="414"/>
                    <a:pt x="549" y="414"/>
                  </a:cubicBezTo>
                  <a:cubicBezTo>
                    <a:pt x="541" y="408"/>
                    <a:pt x="539" y="396"/>
                    <a:pt x="546" y="388"/>
                  </a:cubicBezTo>
                  <a:cubicBezTo>
                    <a:pt x="552" y="379"/>
                    <a:pt x="564" y="378"/>
                    <a:pt x="572" y="384"/>
                  </a:cubicBezTo>
                  <a:cubicBezTo>
                    <a:pt x="642" y="437"/>
                    <a:pt x="642" y="437"/>
                    <a:pt x="642" y="437"/>
                  </a:cubicBezTo>
                  <a:cubicBezTo>
                    <a:pt x="649" y="441"/>
                    <a:pt x="659" y="436"/>
                    <a:pt x="663" y="429"/>
                  </a:cubicBezTo>
                  <a:cubicBezTo>
                    <a:pt x="671" y="419"/>
                    <a:pt x="670" y="405"/>
                    <a:pt x="659" y="394"/>
                  </a:cubicBezTo>
                  <a:cubicBezTo>
                    <a:pt x="645" y="379"/>
                    <a:pt x="645" y="379"/>
                    <a:pt x="645" y="379"/>
                  </a:cubicBezTo>
                  <a:cubicBezTo>
                    <a:pt x="457" y="209"/>
                    <a:pt x="457" y="209"/>
                    <a:pt x="457" y="209"/>
                  </a:cubicBezTo>
                  <a:cubicBezTo>
                    <a:pt x="453" y="205"/>
                    <a:pt x="456" y="198"/>
                    <a:pt x="462" y="198"/>
                  </a:cubicBezTo>
                  <a:cubicBezTo>
                    <a:pt x="473" y="198"/>
                    <a:pt x="485" y="198"/>
                    <a:pt x="496" y="196"/>
                  </a:cubicBezTo>
                  <a:cubicBezTo>
                    <a:pt x="497" y="196"/>
                    <a:pt x="498" y="196"/>
                    <a:pt x="499" y="196"/>
                  </a:cubicBezTo>
                  <a:close/>
                  <a:moveTo>
                    <a:pt x="86" y="355"/>
                  </a:moveTo>
                  <a:cubicBezTo>
                    <a:pt x="66" y="330"/>
                    <a:pt x="64" y="295"/>
                    <a:pt x="59" y="262"/>
                  </a:cubicBezTo>
                  <a:cubicBezTo>
                    <a:pt x="35" y="239"/>
                    <a:pt x="35" y="239"/>
                    <a:pt x="35" y="239"/>
                  </a:cubicBezTo>
                  <a:cubicBezTo>
                    <a:pt x="17" y="219"/>
                    <a:pt x="0" y="205"/>
                    <a:pt x="0" y="176"/>
                  </a:cubicBezTo>
                  <a:cubicBezTo>
                    <a:pt x="0" y="161"/>
                    <a:pt x="6" y="147"/>
                    <a:pt x="16" y="135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38" y="3"/>
                    <a:pt x="174" y="0"/>
                    <a:pt x="199" y="20"/>
                  </a:cubicBezTo>
                  <a:cubicBezTo>
                    <a:pt x="215" y="31"/>
                    <a:pt x="221" y="38"/>
                    <a:pt x="242" y="46"/>
                  </a:cubicBezTo>
                  <a:cubicBezTo>
                    <a:pt x="248" y="48"/>
                    <a:pt x="253" y="50"/>
                    <a:pt x="254" y="50"/>
                  </a:cubicBezTo>
                  <a:cubicBezTo>
                    <a:pt x="284" y="46"/>
                    <a:pt x="316" y="32"/>
                    <a:pt x="350" y="33"/>
                  </a:cubicBezTo>
                  <a:cubicBezTo>
                    <a:pt x="337" y="42"/>
                    <a:pt x="286" y="82"/>
                    <a:pt x="284" y="82"/>
                  </a:cubicBezTo>
                  <a:cubicBezTo>
                    <a:pt x="276" y="84"/>
                    <a:pt x="268" y="86"/>
                    <a:pt x="260" y="87"/>
                  </a:cubicBezTo>
                  <a:cubicBezTo>
                    <a:pt x="241" y="90"/>
                    <a:pt x="208" y="74"/>
                    <a:pt x="195" y="64"/>
                  </a:cubicBezTo>
                  <a:cubicBezTo>
                    <a:pt x="176" y="50"/>
                    <a:pt x="176" y="50"/>
                    <a:pt x="176" y="50"/>
                  </a:cubicBezTo>
                  <a:cubicBezTo>
                    <a:pt x="166" y="42"/>
                    <a:pt x="152" y="44"/>
                    <a:pt x="144" y="53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36" y="170"/>
                    <a:pt x="36" y="184"/>
                    <a:pt x="44" y="193"/>
                  </a:cubicBezTo>
                  <a:cubicBezTo>
                    <a:pt x="53" y="203"/>
                    <a:pt x="59" y="210"/>
                    <a:pt x="69" y="220"/>
                  </a:cubicBezTo>
                  <a:cubicBezTo>
                    <a:pt x="80" y="230"/>
                    <a:pt x="95" y="244"/>
                    <a:pt x="97" y="257"/>
                  </a:cubicBezTo>
                  <a:cubicBezTo>
                    <a:pt x="100" y="280"/>
                    <a:pt x="102" y="313"/>
                    <a:pt x="115" y="330"/>
                  </a:cubicBezTo>
                  <a:cubicBezTo>
                    <a:pt x="102" y="337"/>
                    <a:pt x="95" y="344"/>
                    <a:pt x="86" y="3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9" tIns="45715" rIns="91429" bIns="45715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Freeform 17"/>
            <p:cNvSpPr>
              <a:spLocks noEditPoints="1"/>
            </p:cNvSpPr>
            <p:nvPr/>
          </p:nvSpPr>
          <p:spPr bwMode="auto">
            <a:xfrm>
              <a:off x="5986776" y="2830391"/>
              <a:ext cx="446637" cy="413496"/>
            </a:xfrm>
            <a:custGeom>
              <a:avLst/>
              <a:gdLst>
                <a:gd name="T0" fmla="*/ 319 w 689"/>
                <a:gd name="T1" fmla="*/ 543 h 638"/>
                <a:gd name="T2" fmla="*/ 262 w 689"/>
                <a:gd name="T3" fmla="*/ 538 h 638"/>
                <a:gd name="T4" fmla="*/ 258 w 689"/>
                <a:gd name="T5" fmla="*/ 538 h 638"/>
                <a:gd name="T6" fmla="*/ 257 w 689"/>
                <a:gd name="T7" fmla="*/ 535 h 638"/>
                <a:gd name="T8" fmla="*/ 241 w 689"/>
                <a:gd name="T9" fmla="*/ 489 h 638"/>
                <a:gd name="T10" fmla="*/ 241 w 689"/>
                <a:gd name="T11" fmla="*/ 489 h 638"/>
                <a:gd name="T12" fmla="*/ 185 w 689"/>
                <a:gd name="T13" fmla="*/ 484 h 638"/>
                <a:gd name="T14" fmla="*/ 181 w 689"/>
                <a:gd name="T15" fmla="*/ 484 h 638"/>
                <a:gd name="T16" fmla="*/ 180 w 689"/>
                <a:gd name="T17" fmla="*/ 481 h 638"/>
                <a:gd name="T18" fmla="*/ 164 w 689"/>
                <a:gd name="T19" fmla="*/ 435 h 638"/>
                <a:gd name="T20" fmla="*/ 164 w 689"/>
                <a:gd name="T21" fmla="*/ 435 h 638"/>
                <a:gd name="T22" fmla="*/ 117 w 689"/>
                <a:gd name="T23" fmla="*/ 425 h 638"/>
                <a:gd name="T24" fmla="*/ 113 w 689"/>
                <a:gd name="T25" fmla="*/ 425 h 638"/>
                <a:gd name="T26" fmla="*/ 113 w 689"/>
                <a:gd name="T27" fmla="*/ 421 h 638"/>
                <a:gd name="T28" fmla="*/ 100 w 689"/>
                <a:gd name="T29" fmla="*/ 365 h 638"/>
                <a:gd name="T30" fmla="*/ 100 w 689"/>
                <a:gd name="T31" fmla="*/ 365 h 638"/>
                <a:gd name="T32" fmla="*/ 32 w 689"/>
                <a:gd name="T33" fmla="*/ 370 h 638"/>
                <a:gd name="T34" fmla="*/ 18 w 689"/>
                <a:gd name="T35" fmla="*/ 386 h 638"/>
                <a:gd name="T36" fmla="*/ 23 w 689"/>
                <a:gd name="T37" fmla="*/ 455 h 638"/>
                <a:gd name="T38" fmla="*/ 23 w 689"/>
                <a:gd name="T39" fmla="*/ 455 h 638"/>
                <a:gd name="T40" fmla="*/ 66 w 689"/>
                <a:gd name="T41" fmla="*/ 465 h 638"/>
                <a:gd name="T42" fmla="*/ 70 w 689"/>
                <a:gd name="T43" fmla="*/ 466 h 638"/>
                <a:gd name="T44" fmla="*/ 69 w 689"/>
                <a:gd name="T45" fmla="*/ 470 h 638"/>
                <a:gd name="T46" fmla="*/ 76 w 689"/>
                <a:gd name="T47" fmla="*/ 536 h 638"/>
                <a:gd name="T48" fmla="*/ 76 w 689"/>
                <a:gd name="T49" fmla="*/ 536 h 638"/>
                <a:gd name="T50" fmla="*/ 142 w 689"/>
                <a:gd name="T51" fmla="*/ 534 h 638"/>
                <a:gd name="T52" fmla="*/ 145 w 689"/>
                <a:gd name="T53" fmla="*/ 534 h 638"/>
                <a:gd name="T54" fmla="*/ 147 w 689"/>
                <a:gd name="T55" fmla="*/ 537 h 638"/>
                <a:gd name="T56" fmla="*/ 164 w 689"/>
                <a:gd name="T57" fmla="*/ 578 h 638"/>
                <a:gd name="T58" fmla="*/ 164 w 689"/>
                <a:gd name="T59" fmla="*/ 578 h 638"/>
                <a:gd name="T60" fmla="*/ 230 w 689"/>
                <a:gd name="T61" fmla="*/ 576 h 638"/>
                <a:gd name="T62" fmla="*/ 233 w 689"/>
                <a:gd name="T63" fmla="*/ 576 h 638"/>
                <a:gd name="T64" fmla="*/ 235 w 689"/>
                <a:gd name="T65" fmla="*/ 579 h 638"/>
                <a:gd name="T66" fmla="*/ 252 w 689"/>
                <a:gd name="T67" fmla="*/ 621 h 638"/>
                <a:gd name="T68" fmla="*/ 320 w 689"/>
                <a:gd name="T69" fmla="*/ 615 h 638"/>
                <a:gd name="T70" fmla="*/ 324 w 689"/>
                <a:gd name="T71" fmla="*/ 611 h 638"/>
                <a:gd name="T72" fmla="*/ 319 w 689"/>
                <a:gd name="T73" fmla="*/ 543 h 638"/>
                <a:gd name="T74" fmla="*/ 449 w 689"/>
                <a:gd name="T75" fmla="*/ 177 h 638"/>
                <a:gd name="T76" fmla="*/ 576 w 689"/>
                <a:gd name="T77" fmla="*/ 299 h 638"/>
                <a:gd name="T78" fmla="*/ 597 w 689"/>
                <a:gd name="T79" fmla="*/ 306 h 638"/>
                <a:gd name="T80" fmla="*/ 616 w 689"/>
                <a:gd name="T81" fmla="*/ 293 h 638"/>
                <a:gd name="T82" fmla="*/ 636 w 689"/>
                <a:gd name="T83" fmla="*/ 234 h 638"/>
                <a:gd name="T84" fmla="*/ 649 w 689"/>
                <a:gd name="T85" fmla="*/ 209 h 638"/>
                <a:gd name="T86" fmla="*/ 671 w 689"/>
                <a:gd name="T87" fmla="*/ 186 h 638"/>
                <a:gd name="T88" fmla="*/ 672 w 689"/>
                <a:gd name="T89" fmla="*/ 121 h 638"/>
                <a:gd name="T90" fmla="*/ 580 w 689"/>
                <a:gd name="T91" fmla="*/ 21 h 638"/>
                <a:gd name="T92" fmla="*/ 515 w 689"/>
                <a:gd name="T93" fmla="*/ 16 h 638"/>
                <a:gd name="T94" fmla="*/ 493 w 689"/>
                <a:gd name="T95" fmla="*/ 34 h 638"/>
                <a:gd name="T96" fmla="*/ 457 w 689"/>
                <a:gd name="T97" fmla="*/ 44 h 638"/>
                <a:gd name="T98" fmla="*/ 390 w 689"/>
                <a:gd name="T99" fmla="*/ 36 h 638"/>
                <a:gd name="T100" fmla="*/ 274 w 689"/>
                <a:gd name="T101" fmla="*/ 67 h 638"/>
                <a:gd name="T102" fmla="*/ 139 w 689"/>
                <a:gd name="T103" fmla="*/ 171 h 638"/>
                <a:gd name="T104" fmla="*/ 203 w 689"/>
                <a:gd name="T105" fmla="*/ 222 h 638"/>
                <a:gd name="T106" fmla="*/ 301 w 689"/>
                <a:gd name="T107" fmla="*/ 161 h 638"/>
                <a:gd name="T108" fmla="*/ 346 w 689"/>
                <a:gd name="T109" fmla="*/ 158 h 638"/>
                <a:gd name="T110" fmla="*/ 408 w 689"/>
                <a:gd name="T111" fmla="*/ 165 h 638"/>
                <a:gd name="T112" fmla="*/ 449 w 689"/>
                <a:gd name="T113" fmla="*/ 177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89" h="638">
                  <a:moveTo>
                    <a:pt x="319" y="543"/>
                  </a:moveTo>
                  <a:cubicBezTo>
                    <a:pt x="302" y="529"/>
                    <a:pt x="279" y="528"/>
                    <a:pt x="262" y="538"/>
                  </a:cubicBezTo>
                  <a:cubicBezTo>
                    <a:pt x="261" y="539"/>
                    <a:pt x="259" y="539"/>
                    <a:pt x="258" y="538"/>
                  </a:cubicBezTo>
                  <a:cubicBezTo>
                    <a:pt x="257" y="537"/>
                    <a:pt x="257" y="536"/>
                    <a:pt x="257" y="535"/>
                  </a:cubicBezTo>
                  <a:cubicBezTo>
                    <a:pt x="260" y="518"/>
                    <a:pt x="255" y="500"/>
                    <a:pt x="241" y="489"/>
                  </a:cubicBezTo>
                  <a:cubicBezTo>
                    <a:pt x="241" y="489"/>
                    <a:pt x="241" y="489"/>
                    <a:pt x="241" y="489"/>
                  </a:cubicBezTo>
                  <a:cubicBezTo>
                    <a:pt x="225" y="475"/>
                    <a:pt x="202" y="473"/>
                    <a:pt x="185" y="484"/>
                  </a:cubicBezTo>
                  <a:cubicBezTo>
                    <a:pt x="183" y="485"/>
                    <a:pt x="182" y="484"/>
                    <a:pt x="181" y="484"/>
                  </a:cubicBezTo>
                  <a:cubicBezTo>
                    <a:pt x="180" y="483"/>
                    <a:pt x="180" y="482"/>
                    <a:pt x="180" y="481"/>
                  </a:cubicBezTo>
                  <a:cubicBezTo>
                    <a:pt x="183" y="464"/>
                    <a:pt x="177" y="446"/>
                    <a:pt x="164" y="435"/>
                  </a:cubicBezTo>
                  <a:cubicBezTo>
                    <a:pt x="164" y="435"/>
                    <a:pt x="164" y="435"/>
                    <a:pt x="164" y="435"/>
                  </a:cubicBezTo>
                  <a:cubicBezTo>
                    <a:pt x="150" y="423"/>
                    <a:pt x="132" y="420"/>
                    <a:pt x="117" y="425"/>
                  </a:cubicBezTo>
                  <a:cubicBezTo>
                    <a:pt x="115" y="426"/>
                    <a:pt x="114" y="425"/>
                    <a:pt x="113" y="425"/>
                  </a:cubicBezTo>
                  <a:cubicBezTo>
                    <a:pt x="112" y="424"/>
                    <a:pt x="112" y="422"/>
                    <a:pt x="113" y="421"/>
                  </a:cubicBezTo>
                  <a:cubicBezTo>
                    <a:pt x="121" y="402"/>
                    <a:pt x="116" y="379"/>
                    <a:pt x="100" y="365"/>
                  </a:cubicBezTo>
                  <a:cubicBezTo>
                    <a:pt x="100" y="365"/>
                    <a:pt x="100" y="365"/>
                    <a:pt x="100" y="365"/>
                  </a:cubicBezTo>
                  <a:cubicBezTo>
                    <a:pt x="80" y="347"/>
                    <a:pt x="49" y="350"/>
                    <a:pt x="32" y="370"/>
                  </a:cubicBezTo>
                  <a:cubicBezTo>
                    <a:pt x="18" y="386"/>
                    <a:pt x="18" y="386"/>
                    <a:pt x="18" y="386"/>
                  </a:cubicBezTo>
                  <a:cubicBezTo>
                    <a:pt x="0" y="406"/>
                    <a:pt x="2" y="437"/>
                    <a:pt x="23" y="455"/>
                  </a:cubicBezTo>
                  <a:cubicBezTo>
                    <a:pt x="23" y="455"/>
                    <a:pt x="23" y="455"/>
                    <a:pt x="23" y="455"/>
                  </a:cubicBezTo>
                  <a:cubicBezTo>
                    <a:pt x="35" y="465"/>
                    <a:pt x="51" y="469"/>
                    <a:pt x="66" y="465"/>
                  </a:cubicBezTo>
                  <a:cubicBezTo>
                    <a:pt x="68" y="465"/>
                    <a:pt x="69" y="465"/>
                    <a:pt x="70" y="466"/>
                  </a:cubicBezTo>
                  <a:cubicBezTo>
                    <a:pt x="70" y="467"/>
                    <a:pt x="70" y="469"/>
                    <a:pt x="69" y="470"/>
                  </a:cubicBezTo>
                  <a:cubicBezTo>
                    <a:pt x="54" y="490"/>
                    <a:pt x="57" y="519"/>
                    <a:pt x="76" y="536"/>
                  </a:cubicBezTo>
                  <a:cubicBezTo>
                    <a:pt x="76" y="536"/>
                    <a:pt x="76" y="536"/>
                    <a:pt x="76" y="536"/>
                  </a:cubicBezTo>
                  <a:cubicBezTo>
                    <a:pt x="95" y="553"/>
                    <a:pt x="124" y="552"/>
                    <a:pt x="142" y="534"/>
                  </a:cubicBezTo>
                  <a:cubicBezTo>
                    <a:pt x="143" y="533"/>
                    <a:pt x="144" y="533"/>
                    <a:pt x="145" y="534"/>
                  </a:cubicBezTo>
                  <a:cubicBezTo>
                    <a:pt x="147" y="534"/>
                    <a:pt x="147" y="535"/>
                    <a:pt x="147" y="537"/>
                  </a:cubicBezTo>
                  <a:cubicBezTo>
                    <a:pt x="146" y="552"/>
                    <a:pt x="151" y="568"/>
                    <a:pt x="164" y="578"/>
                  </a:cubicBezTo>
                  <a:cubicBezTo>
                    <a:pt x="164" y="578"/>
                    <a:pt x="164" y="578"/>
                    <a:pt x="164" y="578"/>
                  </a:cubicBezTo>
                  <a:cubicBezTo>
                    <a:pt x="183" y="595"/>
                    <a:pt x="212" y="594"/>
                    <a:pt x="230" y="576"/>
                  </a:cubicBezTo>
                  <a:cubicBezTo>
                    <a:pt x="231" y="575"/>
                    <a:pt x="232" y="575"/>
                    <a:pt x="233" y="576"/>
                  </a:cubicBezTo>
                  <a:cubicBezTo>
                    <a:pt x="234" y="576"/>
                    <a:pt x="235" y="577"/>
                    <a:pt x="235" y="579"/>
                  </a:cubicBezTo>
                  <a:cubicBezTo>
                    <a:pt x="233" y="594"/>
                    <a:pt x="239" y="610"/>
                    <a:pt x="252" y="621"/>
                  </a:cubicBezTo>
                  <a:cubicBezTo>
                    <a:pt x="272" y="638"/>
                    <a:pt x="303" y="636"/>
                    <a:pt x="320" y="615"/>
                  </a:cubicBezTo>
                  <a:cubicBezTo>
                    <a:pt x="324" y="611"/>
                    <a:pt x="324" y="611"/>
                    <a:pt x="324" y="611"/>
                  </a:cubicBezTo>
                  <a:cubicBezTo>
                    <a:pt x="341" y="591"/>
                    <a:pt x="339" y="560"/>
                    <a:pt x="319" y="543"/>
                  </a:cubicBezTo>
                  <a:close/>
                  <a:moveTo>
                    <a:pt x="449" y="177"/>
                  </a:moveTo>
                  <a:cubicBezTo>
                    <a:pt x="489" y="216"/>
                    <a:pt x="535" y="260"/>
                    <a:pt x="576" y="299"/>
                  </a:cubicBezTo>
                  <a:cubicBezTo>
                    <a:pt x="582" y="305"/>
                    <a:pt x="589" y="307"/>
                    <a:pt x="597" y="306"/>
                  </a:cubicBezTo>
                  <a:cubicBezTo>
                    <a:pt x="605" y="305"/>
                    <a:pt x="612" y="300"/>
                    <a:pt x="616" y="293"/>
                  </a:cubicBezTo>
                  <a:cubicBezTo>
                    <a:pt x="626" y="275"/>
                    <a:pt x="632" y="256"/>
                    <a:pt x="636" y="234"/>
                  </a:cubicBezTo>
                  <a:cubicBezTo>
                    <a:pt x="638" y="224"/>
                    <a:pt x="642" y="216"/>
                    <a:pt x="649" y="209"/>
                  </a:cubicBezTo>
                  <a:cubicBezTo>
                    <a:pt x="671" y="186"/>
                    <a:pt x="671" y="186"/>
                    <a:pt x="671" y="186"/>
                  </a:cubicBezTo>
                  <a:cubicBezTo>
                    <a:pt x="688" y="168"/>
                    <a:pt x="689" y="139"/>
                    <a:pt x="672" y="121"/>
                  </a:cubicBezTo>
                  <a:cubicBezTo>
                    <a:pt x="580" y="21"/>
                    <a:pt x="580" y="21"/>
                    <a:pt x="580" y="21"/>
                  </a:cubicBezTo>
                  <a:cubicBezTo>
                    <a:pt x="563" y="3"/>
                    <a:pt x="534" y="0"/>
                    <a:pt x="515" y="16"/>
                  </a:cubicBezTo>
                  <a:cubicBezTo>
                    <a:pt x="493" y="34"/>
                    <a:pt x="493" y="34"/>
                    <a:pt x="493" y="34"/>
                  </a:cubicBezTo>
                  <a:cubicBezTo>
                    <a:pt x="483" y="42"/>
                    <a:pt x="471" y="45"/>
                    <a:pt x="457" y="44"/>
                  </a:cubicBezTo>
                  <a:cubicBezTo>
                    <a:pt x="435" y="41"/>
                    <a:pt x="412" y="38"/>
                    <a:pt x="390" y="36"/>
                  </a:cubicBezTo>
                  <a:cubicBezTo>
                    <a:pt x="347" y="30"/>
                    <a:pt x="308" y="41"/>
                    <a:pt x="274" y="67"/>
                  </a:cubicBezTo>
                  <a:cubicBezTo>
                    <a:pt x="229" y="101"/>
                    <a:pt x="184" y="136"/>
                    <a:pt x="139" y="171"/>
                  </a:cubicBezTo>
                  <a:cubicBezTo>
                    <a:pt x="95" y="207"/>
                    <a:pt x="151" y="255"/>
                    <a:pt x="203" y="222"/>
                  </a:cubicBezTo>
                  <a:cubicBezTo>
                    <a:pt x="301" y="161"/>
                    <a:pt x="301" y="161"/>
                    <a:pt x="301" y="161"/>
                  </a:cubicBezTo>
                  <a:cubicBezTo>
                    <a:pt x="315" y="153"/>
                    <a:pt x="331" y="152"/>
                    <a:pt x="346" y="158"/>
                  </a:cubicBezTo>
                  <a:cubicBezTo>
                    <a:pt x="364" y="167"/>
                    <a:pt x="388" y="168"/>
                    <a:pt x="408" y="165"/>
                  </a:cubicBezTo>
                  <a:cubicBezTo>
                    <a:pt x="423" y="162"/>
                    <a:pt x="437" y="166"/>
                    <a:pt x="449" y="1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9" tIns="45715" rIns="91429" bIns="45715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97" name="矩形 96"/>
          <p:cNvSpPr/>
          <p:nvPr/>
        </p:nvSpPr>
        <p:spPr>
          <a:xfrm>
            <a:off x="461727" y="353085"/>
            <a:ext cx="81481" cy="579422"/>
          </a:xfrm>
          <a:prstGeom prst="rect">
            <a:avLst/>
          </a:prstGeom>
          <a:solidFill>
            <a:srgbClr val="C8161D"/>
          </a:solidFill>
          <a:ln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矩形 97"/>
          <p:cNvSpPr/>
          <p:nvPr/>
        </p:nvSpPr>
        <p:spPr>
          <a:xfrm>
            <a:off x="543208" y="435527"/>
            <a:ext cx="27606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30D23"/>
                </a:solidFill>
                <a:cs typeface="+mn-ea"/>
                <a:sym typeface="+mn-lt"/>
              </a:rPr>
              <a:t> 工作不足之处</a:t>
            </a:r>
          </a:p>
        </p:txBody>
      </p:sp>
      <p:sp>
        <p:nvSpPr>
          <p:cNvPr id="99" name="Text Placeholder 2"/>
          <p:cNvSpPr txBox="1"/>
          <p:nvPr/>
        </p:nvSpPr>
        <p:spPr>
          <a:xfrm>
            <a:off x="487974" y="4114665"/>
            <a:ext cx="2707899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00" name="文本框 36"/>
          <p:cNvSpPr txBox="1"/>
          <p:nvPr/>
        </p:nvSpPr>
        <p:spPr>
          <a:xfrm>
            <a:off x="288953" y="3682550"/>
            <a:ext cx="20391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工作不足之处</a:t>
            </a:r>
          </a:p>
        </p:txBody>
      </p:sp>
      <p:sp>
        <p:nvSpPr>
          <p:cNvPr id="101" name="Text Placeholder 2"/>
          <p:cNvSpPr txBox="1"/>
          <p:nvPr/>
        </p:nvSpPr>
        <p:spPr>
          <a:xfrm>
            <a:off x="2292648" y="1663676"/>
            <a:ext cx="2587007" cy="132959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02" name="文本框 36"/>
          <p:cNvSpPr txBox="1"/>
          <p:nvPr/>
        </p:nvSpPr>
        <p:spPr>
          <a:xfrm>
            <a:off x="2093627" y="1231561"/>
            <a:ext cx="19481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工作不足之处</a:t>
            </a:r>
          </a:p>
        </p:txBody>
      </p:sp>
      <p:sp>
        <p:nvSpPr>
          <p:cNvPr id="103" name="Text Placeholder 2"/>
          <p:cNvSpPr txBox="1"/>
          <p:nvPr/>
        </p:nvSpPr>
        <p:spPr>
          <a:xfrm>
            <a:off x="5741793" y="1394016"/>
            <a:ext cx="2587007" cy="132959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04" name="文本框 36"/>
          <p:cNvSpPr txBox="1"/>
          <p:nvPr/>
        </p:nvSpPr>
        <p:spPr>
          <a:xfrm>
            <a:off x="5542772" y="961901"/>
            <a:ext cx="19481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工作不足之处</a:t>
            </a:r>
          </a:p>
        </p:txBody>
      </p:sp>
      <p:sp>
        <p:nvSpPr>
          <p:cNvPr id="105" name="Text Placeholder 2"/>
          <p:cNvSpPr txBox="1"/>
          <p:nvPr/>
        </p:nvSpPr>
        <p:spPr>
          <a:xfrm>
            <a:off x="3797449" y="5866620"/>
            <a:ext cx="369342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06" name="文本框 36"/>
          <p:cNvSpPr txBox="1"/>
          <p:nvPr/>
        </p:nvSpPr>
        <p:spPr>
          <a:xfrm>
            <a:off x="5615329" y="5453550"/>
            <a:ext cx="19481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工作不足之处</a:t>
            </a:r>
          </a:p>
        </p:txBody>
      </p:sp>
      <p:sp>
        <p:nvSpPr>
          <p:cNvPr id="107" name="Text Placeholder 2"/>
          <p:cNvSpPr txBox="1"/>
          <p:nvPr/>
        </p:nvSpPr>
        <p:spPr>
          <a:xfrm>
            <a:off x="7578739" y="5116271"/>
            <a:ext cx="2587007" cy="132959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08" name="文本框 36"/>
          <p:cNvSpPr txBox="1"/>
          <p:nvPr/>
        </p:nvSpPr>
        <p:spPr>
          <a:xfrm>
            <a:off x="7379718" y="4684156"/>
            <a:ext cx="19481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工作不足之处</a:t>
            </a:r>
          </a:p>
        </p:txBody>
      </p:sp>
      <p:sp>
        <p:nvSpPr>
          <p:cNvPr id="109" name="Text Placeholder 2"/>
          <p:cNvSpPr txBox="1"/>
          <p:nvPr/>
        </p:nvSpPr>
        <p:spPr>
          <a:xfrm>
            <a:off x="9731969" y="3237753"/>
            <a:ext cx="2182392" cy="147732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10" name="文本框 36"/>
          <p:cNvSpPr txBox="1"/>
          <p:nvPr/>
        </p:nvSpPr>
        <p:spPr>
          <a:xfrm>
            <a:off x="9532947" y="2805638"/>
            <a:ext cx="2001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工作不足之处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ldLvl="0" animBg="1"/>
      <p:bldP spid="50" grpId="0" bldLvl="0" animBg="1"/>
      <p:bldP spid="51" grpId="0" bldLvl="0" animBg="1"/>
      <p:bldP spid="55" grpId="0" bldLvl="0" animBg="1"/>
      <p:bldP spid="74" grpId="0" bldLvl="0" animBg="1"/>
      <p:bldP spid="78" grpId="0" bldLvl="0" animBg="1"/>
      <p:bldP spid="82" grpId="0" bldLvl="0" animBg="1"/>
      <p:bldP spid="86" grpId="0" bldLvl="0" animBg="1"/>
      <p:bldP spid="9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1727" y="353085"/>
            <a:ext cx="81481" cy="579422"/>
          </a:xfrm>
          <a:prstGeom prst="rect">
            <a:avLst/>
          </a:prstGeom>
          <a:solidFill>
            <a:srgbClr val="C8161D"/>
          </a:solidFill>
          <a:ln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3208" y="435527"/>
            <a:ext cx="27606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30D23"/>
                </a:solidFill>
                <a:cs typeface="+mn-ea"/>
                <a:sym typeface="+mn-lt"/>
              </a:rPr>
              <a:t> 工作不足之处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9056292" y="2062895"/>
            <a:ext cx="2453246" cy="1865427"/>
            <a:chOff x="5653409" y="2018889"/>
            <a:chExt cx="1840389" cy="1399416"/>
          </a:xfrm>
        </p:grpSpPr>
        <p:sp>
          <p:nvSpPr>
            <p:cNvPr id="5" name="Freeform 10"/>
            <p:cNvSpPr/>
            <p:nvPr/>
          </p:nvSpPr>
          <p:spPr bwMode="auto">
            <a:xfrm>
              <a:off x="5653409" y="2018889"/>
              <a:ext cx="1840389" cy="1399416"/>
            </a:xfrm>
            <a:custGeom>
              <a:avLst/>
              <a:gdLst>
                <a:gd name="T0" fmla="*/ 421 w 1072"/>
                <a:gd name="T1" fmla="*/ 1 h 815"/>
                <a:gd name="T2" fmla="*/ 407 w 1072"/>
                <a:gd name="T3" fmla="*/ 0 h 815"/>
                <a:gd name="T4" fmla="*/ 398 w 1072"/>
                <a:gd name="T5" fmla="*/ 1 h 815"/>
                <a:gd name="T6" fmla="*/ 389 w 1072"/>
                <a:gd name="T7" fmla="*/ 1 h 815"/>
                <a:gd name="T8" fmla="*/ 0 w 1072"/>
                <a:gd name="T9" fmla="*/ 408 h 815"/>
                <a:gd name="T10" fmla="*/ 389 w 1072"/>
                <a:gd name="T11" fmla="*/ 815 h 815"/>
                <a:gd name="T12" fmla="*/ 398 w 1072"/>
                <a:gd name="T13" fmla="*/ 815 h 815"/>
                <a:gd name="T14" fmla="*/ 407 w 1072"/>
                <a:gd name="T15" fmla="*/ 815 h 815"/>
                <a:gd name="T16" fmla="*/ 421 w 1072"/>
                <a:gd name="T17" fmla="*/ 815 h 815"/>
                <a:gd name="T18" fmla="*/ 1072 w 1072"/>
                <a:gd name="T19" fmla="*/ 408 h 815"/>
                <a:gd name="T20" fmla="*/ 421 w 1072"/>
                <a:gd name="T21" fmla="*/ 1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2" h="815">
                  <a:moveTo>
                    <a:pt x="421" y="1"/>
                  </a:moveTo>
                  <a:cubicBezTo>
                    <a:pt x="416" y="0"/>
                    <a:pt x="412" y="0"/>
                    <a:pt x="407" y="0"/>
                  </a:cubicBezTo>
                  <a:cubicBezTo>
                    <a:pt x="404" y="0"/>
                    <a:pt x="401" y="0"/>
                    <a:pt x="398" y="1"/>
                  </a:cubicBezTo>
                  <a:cubicBezTo>
                    <a:pt x="395" y="1"/>
                    <a:pt x="392" y="1"/>
                    <a:pt x="389" y="1"/>
                  </a:cubicBezTo>
                  <a:cubicBezTo>
                    <a:pt x="173" y="11"/>
                    <a:pt x="0" y="189"/>
                    <a:pt x="0" y="408"/>
                  </a:cubicBezTo>
                  <a:cubicBezTo>
                    <a:pt x="0" y="627"/>
                    <a:pt x="173" y="805"/>
                    <a:pt x="389" y="815"/>
                  </a:cubicBezTo>
                  <a:cubicBezTo>
                    <a:pt x="392" y="815"/>
                    <a:pt x="395" y="815"/>
                    <a:pt x="398" y="815"/>
                  </a:cubicBezTo>
                  <a:cubicBezTo>
                    <a:pt x="401" y="815"/>
                    <a:pt x="404" y="815"/>
                    <a:pt x="407" y="815"/>
                  </a:cubicBezTo>
                  <a:cubicBezTo>
                    <a:pt x="412" y="815"/>
                    <a:pt x="416" y="815"/>
                    <a:pt x="421" y="815"/>
                  </a:cubicBezTo>
                  <a:cubicBezTo>
                    <a:pt x="821" y="806"/>
                    <a:pt x="1072" y="408"/>
                    <a:pt x="1072" y="408"/>
                  </a:cubicBezTo>
                  <a:cubicBezTo>
                    <a:pt x="1072" y="408"/>
                    <a:pt x="821" y="9"/>
                    <a:pt x="421" y="1"/>
                  </a:cubicBezTo>
                  <a:close/>
                </a:path>
              </a:pathLst>
            </a:custGeom>
            <a:gradFill>
              <a:gsLst>
                <a:gs pos="0">
                  <a:srgbClr val="DADADA"/>
                </a:gs>
                <a:gs pos="100000">
                  <a:sysClr val="window" lastClr="FFFFFF"/>
                </a:gs>
              </a:gsLst>
              <a:lin ang="5400000" scaled="1"/>
            </a:gradFill>
            <a:ln w="28575" cap="flat">
              <a:gradFill>
                <a:gsLst>
                  <a:gs pos="0">
                    <a:sysClr val="window" lastClr="FFFFFF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 panose="020B0503020204020204" charset="-122"/>
              </a:endParaRPr>
            </a:p>
          </p:txBody>
        </p:sp>
        <p:sp>
          <p:nvSpPr>
            <p:cNvPr id="6" name="Freeform 17"/>
            <p:cNvSpPr/>
            <p:nvPr/>
          </p:nvSpPr>
          <p:spPr bwMode="auto">
            <a:xfrm>
              <a:off x="5767662" y="2121958"/>
              <a:ext cx="1611882" cy="1193278"/>
            </a:xfrm>
            <a:custGeom>
              <a:avLst/>
              <a:gdLst>
                <a:gd name="T0" fmla="*/ 346 w 939"/>
                <a:gd name="T1" fmla="*/ 695 h 695"/>
                <a:gd name="T2" fmla="*/ 340 w 939"/>
                <a:gd name="T3" fmla="*/ 695 h 695"/>
                <a:gd name="T4" fmla="*/ 340 w 939"/>
                <a:gd name="T5" fmla="*/ 695 h 695"/>
                <a:gd name="T6" fmla="*/ 333 w 939"/>
                <a:gd name="T7" fmla="*/ 695 h 695"/>
                <a:gd name="T8" fmla="*/ 332 w 939"/>
                <a:gd name="T9" fmla="*/ 695 h 695"/>
                <a:gd name="T10" fmla="*/ 0 w 939"/>
                <a:gd name="T11" fmla="*/ 348 h 695"/>
                <a:gd name="T12" fmla="*/ 332 w 939"/>
                <a:gd name="T13" fmla="*/ 1 h 695"/>
                <a:gd name="T14" fmla="*/ 333 w 939"/>
                <a:gd name="T15" fmla="*/ 1 h 695"/>
                <a:gd name="T16" fmla="*/ 339 w 939"/>
                <a:gd name="T17" fmla="*/ 0 h 695"/>
                <a:gd name="T18" fmla="*/ 340 w 939"/>
                <a:gd name="T19" fmla="*/ 0 h 695"/>
                <a:gd name="T20" fmla="*/ 346 w 939"/>
                <a:gd name="T21" fmla="*/ 0 h 695"/>
                <a:gd name="T22" fmla="*/ 349 w 939"/>
                <a:gd name="T23" fmla="*/ 0 h 695"/>
                <a:gd name="T24" fmla="*/ 358 w 939"/>
                <a:gd name="T25" fmla="*/ 0 h 695"/>
                <a:gd name="T26" fmla="*/ 360 w 939"/>
                <a:gd name="T27" fmla="*/ 1 h 695"/>
                <a:gd name="T28" fmla="*/ 794 w 939"/>
                <a:gd name="T29" fmla="*/ 190 h 695"/>
                <a:gd name="T30" fmla="*/ 939 w 939"/>
                <a:gd name="T31" fmla="*/ 348 h 695"/>
                <a:gd name="T32" fmla="*/ 794 w 939"/>
                <a:gd name="T33" fmla="*/ 505 h 695"/>
                <a:gd name="T34" fmla="*/ 360 w 939"/>
                <a:gd name="T35" fmla="*/ 695 h 695"/>
                <a:gd name="T36" fmla="*/ 358 w 939"/>
                <a:gd name="T37" fmla="*/ 695 h 695"/>
                <a:gd name="T38" fmla="*/ 348 w 939"/>
                <a:gd name="T39" fmla="*/ 695 h 695"/>
                <a:gd name="T40" fmla="*/ 346 w 939"/>
                <a:gd name="T41" fmla="*/ 695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9" h="695">
                  <a:moveTo>
                    <a:pt x="346" y="695"/>
                  </a:moveTo>
                  <a:cubicBezTo>
                    <a:pt x="344" y="695"/>
                    <a:pt x="342" y="695"/>
                    <a:pt x="340" y="695"/>
                  </a:cubicBezTo>
                  <a:cubicBezTo>
                    <a:pt x="340" y="695"/>
                    <a:pt x="340" y="695"/>
                    <a:pt x="340" y="695"/>
                  </a:cubicBezTo>
                  <a:cubicBezTo>
                    <a:pt x="338" y="695"/>
                    <a:pt x="336" y="695"/>
                    <a:pt x="333" y="695"/>
                  </a:cubicBezTo>
                  <a:cubicBezTo>
                    <a:pt x="332" y="695"/>
                    <a:pt x="332" y="695"/>
                    <a:pt x="332" y="695"/>
                  </a:cubicBezTo>
                  <a:cubicBezTo>
                    <a:pt x="146" y="686"/>
                    <a:pt x="0" y="534"/>
                    <a:pt x="0" y="348"/>
                  </a:cubicBezTo>
                  <a:cubicBezTo>
                    <a:pt x="0" y="161"/>
                    <a:pt x="146" y="9"/>
                    <a:pt x="332" y="1"/>
                  </a:cubicBezTo>
                  <a:cubicBezTo>
                    <a:pt x="333" y="1"/>
                    <a:pt x="333" y="1"/>
                    <a:pt x="333" y="1"/>
                  </a:cubicBezTo>
                  <a:cubicBezTo>
                    <a:pt x="335" y="1"/>
                    <a:pt x="337" y="0"/>
                    <a:pt x="339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42" y="0"/>
                    <a:pt x="344" y="0"/>
                    <a:pt x="346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52" y="0"/>
                    <a:pt x="355" y="0"/>
                    <a:pt x="358" y="0"/>
                  </a:cubicBezTo>
                  <a:cubicBezTo>
                    <a:pt x="360" y="1"/>
                    <a:pt x="360" y="1"/>
                    <a:pt x="360" y="1"/>
                  </a:cubicBezTo>
                  <a:cubicBezTo>
                    <a:pt x="510" y="4"/>
                    <a:pt x="656" y="68"/>
                    <a:pt x="794" y="190"/>
                  </a:cubicBezTo>
                  <a:cubicBezTo>
                    <a:pt x="862" y="251"/>
                    <a:pt x="912" y="312"/>
                    <a:pt x="939" y="348"/>
                  </a:cubicBezTo>
                  <a:cubicBezTo>
                    <a:pt x="912" y="384"/>
                    <a:pt x="862" y="445"/>
                    <a:pt x="794" y="505"/>
                  </a:cubicBezTo>
                  <a:cubicBezTo>
                    <a:pt x="656" y="628"/>
                    <a:pt x="510" y="692"/>
                    <a:pt x="360" y="695"/>
                  </a:cubicBezTo>
                  <a:cubicBezTo>
                    <a:pt x="358" y="695"/>
                    <a:pt x="358" y="695"/>
                    <a:pt x="358" y="695"/>
                  </a:cubicBezTo>
                  <a:cubicBezTo>
                    <a:pt x="355" y="695"/>
                    <a:pt x="352" y="695"/>
                    <a:pt x="348" y="695"/>
                  </a:cubicBezTo>
                  <a:cubicBezTo>
                    <a:pt x="347" y="695"/>
                    <a:pt x="347" y="695"/>
                    <a:pt x="346" y="695"/>
                  </a:cubicBezTo>
                  <a:close/>
                </a:path>
              </a:pathLst>
            </a:custGeom>
            <a:gradFill>
              <a:gsLst>
                <a:gs pos="0">
                  <a:srgbClr val="DADADA"/>
                </a:gs>
                <a:gs pos="100000">
                  <a:sysClr val="window" lastClr="FFFFFF"/>
                </a:gs>
              </a:gsLst>
              <a:lin ang="5400000" scaled="1"/>
            </a:gradFill>
            <a:ln w="28575" cap="flat">
              <a:gradFill>
                <a:gsLst>
                  <a:gs pos="0">
                    <a:sysClr val="window" lastClr="FFFFFF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 panose="020B0503020204020204" charset="-122"/>
              </a:endParaRPr>
            </a:p>
          </p:txBody>
        </p:sp>
      </p:grpSp>
      <p:grpSp>
        <p:nvGrpSpPr>
          <p:cNvPr id="7" name="组合 795"/>
          <p:cNvGrpSpPr/>
          <p:nvPr/>
        </p:nvGrpSpPr>
        <p:grpSpPr bwMode="auto">
          <a:xfrm>
            <a:off x="6331335" y="2063247"/>
            <a:ext cx="2453246" cy="1865427"/>
            <a:chOff x="7502850" y="1762125"/>
            <a:chExt cx="4027488" cy="3060700"/>
          </a:xfrm>
        </p:grpSpPr>
        <p:sp>
          <p:nvSpPr>
            <p:cNvPr id="8" name="Freeform 10"/>
            <p:cNvSpPr/>
            <p:nvPr/>
          </p:nvSpPr>
          <p:spPr bwMode="auto">
            <a:xfrm>
              <a:off x="7502850" y="1762125"/>
              <a:ext cx="4027488" cy="3060700"/>
            </a:xfrm>
            <a:custGeom>
              <a:avLst/>
              <a:gdLst>
                <a:gd name="T0" fmla="*/ 421 w 1072"/>
                <a:gd name="T1" fmla="*/ 1 h 815"/>
                <a:gd name="T2" fmla="*/ 407 w 1072"/>
                <a:gd name="T3" fmla="*/ 0 h 815"/>
                <a:gd name="T4" fmla="*/ 398 w 1072"/>
                <a:gd name="T5" fmla="*/ 1 h 815"/>
                <a:gd name="T6" fmla="*/ 389 w 1072"/>
                <a:gd name="T7" fmla="*/ 1 h 815"/>
                <a:gd name="T8" fmla="*/ 0 w 1072"/>
                <a:gd name="T9" fmla="*/ 408 h 815"/>
                <a:gd name="T10" fmla="*/ 389 w 1072"/>
                <a:gd name="T11" fmla="*/ 815 h 815"/>
                <a:gd name="T12" fmla="*/ 398 w 1072"/>
                <a:gd name="T13" fmla="*/ 815 h 815"/>
                <a:gd name="T14" fmla="*/ 407 w 1072"/>
                <a:gd name="T15" fmla="*/ 815 h 815"/>
                <a:gd name="T16" fmla="*/ 421 w 1072"/>
                <a:gd name="T17" fmla="*/ 815 h 815"/>
                <a:gd name="T18" fmla="*/ 1072 w 1072"/>
                <a:gd name="T19" fmla="*/ 408 h 815"/>
                <a:gd name="T20" fmla="*/ 421 w 1072"/>
                <a:gd name="T21" fmla="*/ 1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2" h="815">
                  <a:moveTo>
                    <a:pt x="421" y="1"/>
                  </a:moveTo>
                  <a:cubicBezTo>
                    <a:pt x="416" y="0"/>
                    <a:pt x="412" y="0"/>
                    <a:pt x="407" y="0"/>
                  </a:cubicBezTo>
                  <a:cubicBezTo>
                    <a:pt x="404" y="0"/>
                    <a:pt x="401" y="0"/>
                    <a:pt x="398" y="1"/>
                  </a:cubicBezTo>
                  <a:cubicBezTo>
                    <a:pt x="395" y="1"/>
                    <a:pt x="392" y="1"/>
                    <a:pt x="389" y="1"/>
                  </a:cubicBezTo>
                  <a:cubicBezTo>
                    <a:pt x="173" y="11"/>
                    <a:pt x="0" y="189"/>
                    <a:pt x="0" y="408"/>
                  </a:cubicBezTo>
                  <a:cubicBezTo>
                    <a:pt x="0" y="627"/>
                    <a:pt x="173" y="805"/>
                    <a:pt x="389" y="815"/>
                  </a:cubicBezTo>
                  <a:cubicBezTo>
                    <a:pt x="392" y="815"/>
                    <a:pt x="395" y="815"/>
                    <a:pt x="398" y="815"/>
                  </a:cubicBezTo>
                  <a:cubicBezTo>
                    <a:pt x="401" y="815"/>
                    <a:pt x="404" y="815"/>
                    <a:pt x="407" y="815"/>
                  </a:cubicBezTo>
                  <a:cubicBezTo>
                    <a:pt x="412" y="815"/>
                    <a:pt x="416" y="815"/>
                    <a:pt x="421" y="815"/>
                  </a:cubicBezTo>
                  <a:cubicBezTo>
                    <a:pt x="821" y="806"/>
                    <a:pt x="1072" y="408"/>
                    <a:pt x="1072" y="408"/>
                  </a:cubicBezTo>
                  <a:cubicBezTo>
                    <a:pt x="1072" y="408"/>
                    <a:pt x="821" y="9"/>
                    <a:pt x="421" y="1"/>
                  </a:cubicBezTo>
                  <a:close/>
                </a:path>
              </a:pathLst>
            </a:custGeom>
            <a:gradFill>
              <a:gsLst>
                <a:gs pos="0">
                  <a:srgbClr val="DADADA"/>
                </a:gs>
                <a:gs pos="100000">
                  <a:sysClr val="window" lastClr="FFFFFF"/>
                </a:gs>
              </a:gsLst>
              <a:lin ang="5400000" scaled="1"/>
            </a:gradFill>
            <a:ln w="28575" cap="flat">
              <a:gradFill>
                <a:gsLst>
                  <a:gs pos="0">
                    <a:sysClr val="window" lastClr="FFFFFF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 panose="020B0503020204020204" charset="-122"/>
              </a:endParaRPr>
            </a:p>
          </p:txBody>
        </p:sp>
        <p:sp>
          <p:nvSpPr>
            <p:cNvPr id="9" name="Freeform 17"/>
            <p:cNvSpPr/>
            <p:nvPr/>
          </p:nvSpPr>
          <p:spPr bwMode="auto">
            <a:xfrm>
              <a:off x="7752881" y="1987550"/>
              <a:ext cx="3527425" cy="2609850"/>
            </a:xfrm>
            <a:custGeom>
              <a:avLst/>
              <a:gdLst>
                <a:gd name="T0" fmla="*/ 346 w 939"/>
                <a:gd name="T1" fmla="*/ 695 h 695"/>
                <a:gd name="T2" fmla="*/ 340 w 939"/>
                <a:gd name="T3" fmla="*/ 695 h 695"/>
                <a:gd name="T4" fmla="*/ 340 w 939"/>
                <a:gd name="T5" fmla="*/ 695 h 695"/>
                <a:gd name="T6" fmla="*/ 333 w 939"/>
                <a:gd name="T7" fmla="*/ 695 h 695"/>
                <a:gd name="T8" fmla="*/ 332 w 939"/>
                <a:gd name="T9" fmla="*/ 695 h 695"/>
                <a:gd name="T10" fmla="*/ 0 w 939"/>
                <a:gd name="T11" fmla="*/ 348 h 695"/>
                <a:gd name="T12" fmla="*/ 332 w 939"/>
                <a:gd name="T13" fmla="*/ 1 h 695"/>
                <a:gd name="T14" fmla="*/ 333 w 939"/>
                <a:gd name="T15" fmla="*/ 1 h 695"/>
                <a:gd name="T16" fmla="*/ 339 w 939"/>
                <a:gd name="T17" fmla="*/ 0 h 695"/>
                <a:gd name="T18" fmla="*/ 340 w 939"/>
                <a:gd name="T19" fmla="*/ 0 h 695"/>
                <a:gd name="T20" fmla="*/ 346 w 939"/>
                <a:gd name="T21" fmla="*/ 0 h 695"/>
                <a:gd name="T22" fmla="*/ 349 w 939"/>
                <a:gd name="T23" fmla="*/ 0 h 695"/>
                <a:gd name="T24" fmla="*/ 358 w 939"/>
                <a:gd name="T25" fmla="*/ 0 h 695"/>
                <a:gd name="T26" fmla="*/ 360 w 939"/>
                <a:gd name="T27" fmla="*/ 1 h 695"/>
                <a:gd name="T28" fmla="*/ 794 w 939"/>
                <a:gd name="T29" fmla="*/ 190 h 695"/>
                <a:gd name="T30" fmla="*/ 939 w 939"/>
                <a:gd name="T31" fmla="*/ 348 h 695"/>
                <a:gd name="T32" fmla="*/ 794 w 939"/>
                <a:gd name="T33" fmla="*/ 505 h 695"/>
                <a:gd name="T34" fmla="*/ 360 w 939"/>
                <a:gd name="T35" fmla="*/ 695 h 695"/>
                <a:gd name="T36" fmla="*/ 358 w 939"/>
                <a:gd name="T37" fmla="*/ 695 h 695"/>
                <a:gd name="T38" fmla="*/ 348 w 939"/>
                <a:gd name="T39" fmla="*/ 695 h 695"/>
                <a:gd name="T40" fmla="*/ 346 w 939"/>
                <a:gd name="T41" fmla="*/ 695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9" h="695">
                  <a:moveTo>
                    <a:pt x="346" y="695"/>
                  </a:moveTo>
                  <a:cubicBezTo>
                    <a:pt x="344" y="695"/>
                    <a:pt x="342" y="695"/>
                    <a:pt x="340" y="695"/>
                  </a:cubicBezTo>
                  <a:cubicBezTo>
                    <a:pt x="340" y="695"/>
                    <a:pt x="340" y="695"/>
                    <a:pt x="340" y="695"/>
                  </a:cubicBezTo>
                  <a:cubicBezTo>
                    <a:pt x="338" y="695"/>
                    <a:pt x="336" y="695"/>
                    <a:pt x="333" y="695"/>
                  </a:cubicBezTo>
                  <a:cubicBezTo>
                    <a:pt x="332" y="695"/>
                    <a:pt x="332" y="695"/>
                    <a:pt x="332" y="695"/>
                  </a:cubicBezTo>
                  <a:cubicBezTo>
                    <a:pt x="146" y="686"/>
                    <a:pt x="0" y="534"/>
                    <a:pt x="0" y="348"/>
                  </a:cubicBezTo>
                  <a:cubicBezTo>
                    <a:pt x="0" y="161"/>
                    <a:pt x="146" y="9"/>
                    <a:pt x="332" y="1"/>
                  </a:cubicBezTo>
                  <a:cubicBezTo>
                    <a:pt x="333" y="1"/>
                    <a:pt x="333" y="1"/>
                    <a:pt x="333" y="1"/>
                  </a:cubicBezTo>
                  <a:cubicBezTo>
                    <a:pt x="335" y="1"/>
                    <a:pt x="337" y="0"/>
                    <a:pt x="339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42" y="0"/>
                    <a:pt x="344" y="0"/>
                    <a:pt x="346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52" y="0"/>
                    <a:pt x="355" y="0"/>
                    <a:pt x="358" y="0"/>
                  </a:cubicBezTo>
                  <a:cubicBezTo>
                    <a:pt x="360" y="1"/>
                    <a:pt x="360" y="1"/>
                    <a:pt x="360" y="1"/>
                  </a:cubicBezTo>
                  <a:cubicBezTo>
                    <a:pt x="510" y="4"/>
                    <a:pt x="656" y="68"/>
                    <a:pt x="794" y="190"/>
                  </a:cubicBezTo>
                  <a:cubicBezTo>
                    <a:pt x="862" y="251"/>
                    <a:pt x="912" y="312"/>
                    <a:pt x="939" y="348"/>
                  </a:cubicBezTo>
                  <a:cubicBezTo>
                    <a:pt x="912" y="384"/>
                    <a:pt x="862" y="445"/>
                    <a:pt x="794" y="505"/>
                  </a:cubicBezTo>
                  <a:cubicBezTo>
                    <a:pt x="656" y="628"/>
                    <a:pt x="510" y="692"/>
                    <a:pt x="360" y="695"/>
                  </a:cubicBezTo>
                  <a:cubicBezTo>
                    <a:pt x="358" y="695"/>
                    <a:pt x="358" y="695"/>
                    <a:pt x="358" y="695"/>
                  </a:cubicBezTo>
                  <a:cubicBezTo>
                    <a:pt x="355" y="695"/>
                    <a:pt x="352" y="695"/>
                    <a:pt x="348" y="695"/>
                  </a:cubicBezTo>
                  <a:cubicBezTo>
                    <a:pt x="347" y="695"/>
                    <a:pt x="347" y="695"/>
                    <a:pt x="346" y="695"/>
                  </a:cubicBezTo>
                  <a:close/>
                </a:path>
              </a:pathLst>
            </a:custGeom>
            <a:gradFill>
              <a:gsLst>
                <a:gs pos="0">
                  <a:srgbClr val="DADADA"/>
                </a:gs>
                <a:gs pos="100000">
                  <a:sysClr val="window" lastClr="FFFFFF"/>
                </a:gs>
              </a:gsLst>
              <a:lin ang="5400000" scaled="1"/>
            </a:gradFill>
            <a:ln w="28575" cap="flat">
              <a:gradFill>
                <a:gsLst>
                  <a:gs pos="0">
                    <a:sysClr val="window" lastClr="FFFFFF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 panose="020B0503020204020204" charset="-122"/>
              </a:endParaRPr>
            </a:p>
          </p:txBody>
        </p:sp>
      </p:grpSp>
      <p:grpSp>
        <p:nvGrpSpPr>
          <p:cNvPr id="10" name="组合 796"/>
          <p:cNvGrpSpPr/>
          <p:nvPr/>
        </p:nvGrpSpPr>
        <p:grpSpPr bwMode="auto">
          <a:xfrm>
            <a:off x="3585405" y="2070724"/>
            <a:ext cx="2453246" cy="1865427"/>
            <a:chOff x="7502850" y="1762125"/>
            <a:chExt cx="4027488" cy="3060700"/>
          </a:xfrm>
        </p:grpSpPr>
        <p:sp>
          <p:nvSpPr>
            <p:cNvPr id="11" name="Freeform 10"/>
            <p:cNvSpPr/>
            <p:nvPr/>
          </p:nvSpPr>
          <p:spPr bwMode="auto">
            <a:xfrm>
              <a:off x="7502850" y="1762125"/>
              <a:ext cx="4027488" cy="3060700"/>
            </a:xfrm>
            <a:custGeom>
              <a:avLst/>
              <a:gdLst>
                <a:gd name="T0" fmla="*/ 421 w 1072"/>
                <a:gd name="T1" fmla="*/ 1 h 815"/>
                <a:gd name="T2" fmla="*/ 407 w 1072"/>
                <a:gd name="T3" fmla="*/ 0 h 815"/>
                <a:gd name="T4" fmla="*/ 398 w 1072"/>
                <a:gd name="T5" fmla="*/ 1 h 815"/>
                <a:gd name="T6" fmla="*/ 389 w 1072"/>
                <a:gd name="T7" fmla="*/ 1 h 815"/>
                <a:gd name="T8" fmla="*/ 0 w 1072"/>
                <a:gd name="T9" fmla="*/ 408 h 815"/>
                <a:gd name="T10" fmla="*/ 389 w 1072"/>
                <a:gd name="T11" fmla="*/ 815 h 815"/>
                <a:gd name="T12" fmla="*/ 398 w 1072"/>
                <a:gd name="T13" fmla="*/ 815 h 815"/>
                <a:gd name="T14" fmla="*/ 407 w 1072"/>
                <a:gd name="T15" fmla="*/ 815 h 815"/>
                <a:gd name="T16" fmla="*/ 421 w 1072"/>
                <a:gd name="T17" fmla="*/ 815 h 815"/>
                <a:gd name="T18" fmla="*/ 1072 w 1072"/>
                <a:gd name="T19" fmla="*/ 408 h 815"/>
                <a:gd name="T20" fmla="*/ 421 w 1072"/>
                <a:gd name="T21" fmla="*/ 1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2" h="815">
                  <a:moveTo>
                    <a:pt x="421" y="1"/>
                  </a:moveTo>
                  <a:cubicBezTo>
                    <a:pt x="416" y="0"/>
                    <a:pt x="412" y="0"/>
                    <a:pt x="407" y="0"/>
                  </a:cubicBezTo>
                  <a:cubicBezTo>
                    <a:pt x="404" y="0"/>
                    <a:pt x="401" y="0"/>
                    <a:pt x="398" y="1"/>
                  </a:cubicBezTo>
                  <a:cubicBezTo>
                    <a:pt x="395" y="1"/>
                    <a:pt x="392" y="1"/>
                    <a:pt x="389" y="1"/>
                  </a:cubicBezTo>
                  <a:cubicBezTo>
                    <a:pt x="173" y="11"/>
                    <a:pt x="0" y="189"/>
                    <a:pt x="0" y="408"/>
                  </a:cubicBezTo>
                  <a:cubicBezTo>
                    <a:pt x="0" y="627"/>
                    <a:pt x="173" y="805"/>
                    <a:pt x="389" y="815"/>
                  </a:cubicBezTo>
                  <a:cubicBezTo>
                    <a:pt x="392" y="815"/>
                    <a:pt x="395" y="815"/>
                    <a:pt x="398" y="815"/>
                  </a:cubicBezTo>
                  <a:cubicBezTo>
                    <a:pt x="401" y="815"/>
                    <a:pt x="404" y="815"/>
                    <a:pt x="407" y="815"/>
                  </a:cubicBezTo>
                  <a:cubicBezTo>
                    <a:pt x="412" y="815"/>
                    <a:pt x="416" y="815"/>
                    <a:pt x="421" y="815"/>
                  </a:cubicBezTo>
                  <a:cubicBezTo>
                    <a:pt x="821" y="806"/>
                    <a:pt x="1072" y="408"/>
                    <a:pt x="1072" y="408"/>
                  </a:cubicBezTo>
                  <a:cubicBezTo>
                    <a:pt x="1072" y="408"/>
                    <a:pt x="821" y="9"/>
                    <a:pt x="421" y="1"/>
                  </a:cubicBezTo>
                  <a:close/>
                </a:path>
              </a:pathLst>
            </a:custGeom>
            <a:gradFill>
              <a:gsLst>
                <a:gs pos="0">
                  <a:srgbClr val="DADADA"/>
                </a:gs>
                <a:gs pos="100000">
                  <a:sysClr val="window" lastClr="FFFFFF"/>
                </a:gs>
              </a:gsLst>
              <a:lin ang="5400000" scaled="1"/>
            </a:gradFill>
            <a:ln w="28575" cap="flat">
              <a:gradFill>
                <a:gsLst>
                  <a:gs pos="0">
                    <a:sysClr val="window" lastClr="FFFFFF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 panose="020B0503020204020204" charset="-122"/>
              </a:endParaRPr>
            </a:p>
          </p:txBody>
        </p:sp>
        <p:sp>
          <p:nvSpPr>
            <p:cNvPr id="12" name="Freeform 17"/>
            <p:cNvSpPr/>
            <p:nvPr/>
          </p:nvSpPr>
          <p:spPr bwMode="auto">
            <a:xfrm>
              <a:off x="7752881" y="1987550"/>
              <a:ext cx="3527425" cy="2609850"/>
            </a:xfrm>
            <a:custGeom>
              <a:avLst/>
              <a:gdLst>
                <a:gd name="T0" fmla="*/ 346 w 939"/>
                <a:gd name="T1" fmla="*/ 695 h 695"/>
                <a:gd name="T2" fmla="*/ 340 w 939"/>
                <a:gd name="T3" fmla="*/ 695 h 695"/>
                <a:gd name="T4" fmla="*/ 340 w 939"/>
                <a:gd name="T5" fmla="*/ 695 h 695"/>
                <a:gd name="T6" fmla="*/ 333 w 939"/>
                <a:gd name="T7" fmla="*/ 695 h 695"/>
                <a:gd name="T8" fmla="*/ 332 w 939"/>
                <a:gd name="T9" fmla="*/ 695 h 695"/>
                <a:gd name="T10" fmla="*/ 0 w 939"/>
                <a:gd name="T11" fmla="*/ 348 h 695"/>
                <a:gd name="T12" fmla="*/ 332 w 939"/>
                <a:gd name="T13" fmla="*/ 1 h 695"/>
                <a:gd name="T14" fmla="*/ 333 w 939"/>
                <a:gd name="T15" fmla="*/ 1 h 695"/>
                <a:gd name="T16" fmla="*/ 339 w 939"/>
                <a:gd name="T17" fmla="*/ 0 h 695"/>
                <a:gd name="T18" fmla="*/ 340 w 939"/>
                <a:gd name="T19" fmla="*/ 0 h 695"/>
                <a:gd name="T20" fmla="*/ 346 w 939"/>
                <a:gd name="T21" fmla="*/ 0 h 695"/>
                <a:gd name="T22" fmla="*/ 349 w 939"/>
                <a:gd name="T23" fmla="*/ 0 h 695"/>
                <a:gd name="T24" fmla="*/ 358 w 939"/>
                <a:gd name="T25" fmla="*/ 0 h 695"/>
                <a:gd name="T26" fmla="*/ 360 w 939"/>
                <a:gd name="T27" fmla="*/ 1 h 695"/>
                <a:gd name="T28" fmla="*/ 794 w 939"/>
                <a:gd name="T29" fmla="*/ 190 h 695"/>
                <a:gd name="T30" fmla="*/ 939 w 939"/>
                <a:gd name="T31" fmla="*/ 348 h 695"/>
                <a:gd name="T32" fmla="*/ 794 w 939"/>
                <a:gd name="T33" fmla="*/ 505 h 695"/>
                <a:gd name="T34" fmla="*/ 360 w 939"/>
                <a:gd name="T35" fmla="*/ 695 h 695"/>
                <a:gd name="T36" fmla="*/ 358 w 939"/>
                <a:gd name="T37" fmla="*/ 695 h 695"/>
                <a:gd name="T38" fmla="*/ 348 w 939"/>
                <a:gd name="T39" fmla="*/ 695 h 695"/>
                <a:gd name="T40" fmla="*/ 346 w 939"/>
                <a:gd name="T41" fmla="*/ 695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9" h="695">
                  <a:moveTo>
                    <a:pt x="346" y="695"/>
                  </a:moveTo>
                  <a:cubicBezTo>
                    <a:pt x="344" y="695"/>
                    <a:pt x="342" y="695"/>
                    <a:pt x="340" y="695"/>
                  </a:cubicBezTo>
                  <a:cubicBezTo>
                    <a:pt x="340" y="695"/>
                    <a:pt x="340" y="695"/>
                    <a:pt x="340" y="695"/>
                  </a:cubicBezTo>
                  <a:cubicBezTo>
                    <a:pt x="338" y="695"/>
                    <a:pt x="336" y="695"/>
                    <a:pt x="333" y="695"/>
                  </a:cubicBezTo>
                  <a:cubicBezTo>
                    <a:pt x="332" y="695"/>
                    <a:pt x="332" y="695"/>
                    <a:pt x="332" y="695"/>
                  </a:cubicBezTo>
                  <a:cubicBezTo>
                    <a:pt x="146" y="686"/>
                    <a:pt x="0" y="534"/>
                    <a:pt x="0" y="348"/>
                  </a:cubicBezTo>
                  <a:cubicBezTo>
                    <a:pt x="0" y="161"/>
                    <a:pt x="146" y="9"/>
                    <a:pt x="332" y="1"/>
                  </a:cubicBezTo>
                  <a:cubicBezTo>
                    <a:pt x="333" y="1"/>
                    <a:pt x="333" y="1"/>
                    <a:pt x="333" y="1"/>
                  </a:cubicBezTo>
                  <a:cubicBezTo>
                    <a:pt x="335" y="1"/>
                    <a:pt x="337" y="0"/>
                    <a:pt x="339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42" y="0"/>
                    <a:pt x="344" y="0"/>
                    <a:pt x="346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52" y="0"/>
                    <a:pt x="355" y="0"/>
                    <a:pt x="358" y="0"/>
                  </a:cubicBezTo>
                  <a:cubicBezTo>
                    <a:pt x="360" y="1"/>
                    <a:pt x="360" y="1"/>
                    <a:pt x="360" y="1"/>
                  </a:cubicBezTo>
                  <a:cubicBezTo>
                    <a:pt x="510" y="4"/>
                    <a:pt x="656" y="68"/>
                    <a:pt x="794" y="190"/>
                  </a:cubicBezTo>
                  <a:cubicBezTo>
                    <a:pt x="862" y="251"/>
                    <a:pt x="912" y="312"/>
                    <a:pt x="939" y="348"/>
                  </a:cubicBezTo>
                  <a:cubicBezTo>
                    <a:pt x="912" y="384"/>
                    <a:pt x="862" y="445"/>
                    <a:pt x="794" y="505"/>
                  </a:cubicBezTo>
                  <a:cubicBezTo>
                    <a:pt x="656" y="628"/>
                    <a:pt x="510" y="692"/>
                    <a:pt x="360" y="695"/>
                  </a:cubicBezTo>
                  <a:cubicBezTo>
                    <a:pt x="358" y="695"/>
                    <a:pt x="358" y="695"/>
                    <a:pt x="358" y="695"/>
                  </a:cubicBezTo>
                  <a:cubicBezTo>
                    <a:pt x="355" y="695"/>
                    <a:pt x="352" y="695"/>
                    <a:pt x="348" y="695"/>
                  </a:cubicBezTo>
                  <a:cubicBezTo>
                    <a:pt x="347" y="695"/>
                    <a:pt x="347" y="695"/>
                    <a:pt x="346" y="695"/>
                  </a:cubicBezTo>
                  <a:close/>
                </a:path>
              </a:pathLst>
            </a:custGeom>
            <a:gradFill>
              <a:gsLst>
                <a:gs pos="0">
                  <a:srgbClr val="DADADA"/>
                </a:gs>
                <a:gs pos="100000">
                  <a:sysClr val="window" lastClr="FFFFFF"/>
                </a:gs>
              </a:gsLst>
              <a:lin ang="5400000" scaled="1"/>
            </a:gradFill>
            <a:ln w="28575" cap="flat">
              <a:gradFill>
                <a:gsLst>
                  <a:gs pos="0">
                    <a:sysClr val="window" lastClr="FFFFFF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 panose="020B0503020204020204" charset="-122"/>
              </a:endParaRPr>
            </a:p>
          </p:txBody>
        </p:sp>
      </p:grpSp>
      <p:grpSp>
        <p:nvGrpSpPr>
          <p:cNvPr id="13" name="组合 797"/>
          <p:cNvGrpSpPr/>
          <p:nvPr/>
        </p:nvGrpSpPr>
        <p:grpSpPr bwMode="auto">
          <a:xfrm>
            <a:off x="719535" y="2063247"/>
            <a:ext cx="2453246" cy="1865427"/>
            <a:chOff x="7502850" y="1762125"/>
            <a:chExt cx="4027488" cy="3060700"/>
          </a:xfrm>
        </p:grpSpPr>
        <p:sp>
          <p:nvSpPr>
            <p:cNvPr id="14" name="Freeform 10"/>
            <p:cNvSpPr/>
            <p:nvPr/>
          </p:nvSpPr>
          <p:spPr bwMode="auto">
            <a:xfrm>
              <a:off x="7502850" y="1762125"/>
              <a:ext cx="4027488" cy="3060700"/>
            </a:xfrm>
            <a:custGeom>
              <a:avLst/>
              <a:gdLst>
                <a:gd name="T0" fmla="*/ 421 w 1072"/>
                <a:gd name="T1" fmla="*/ 1 h 815"/>
                <a:gd name="T2" fmla="*/ 407 w 1072"/>
                <a:gd name="T3" fmla="*/ 0 h 815"/>
                <a:gd name="T4" fmla="*/ 398 w 1072"/>
                <a:gd name="T5" fmla="*/ 1 h 815"/>
                <a:gd name="T6" fmla="*/ 389 w 1072"/>
                <a:gd name="T7" fmla="*/ 1 h 815"/>
                <a:gd name="T8" fmla="*/ 0 w 1072"/>
                <a:gd name="T9" fmla="*/ 408 h 815"/>
                <a:gd name="T10" fmla="*/ 389 w 1072"/>
                <a:gd name="T11" fmla="*/ 815 h 815"/>
                <a:gd name="T12" fmla="*/ 398 w 1072"/>
                <a:gd name="T13" fmla="*/ 815 h 815"/>
                <a:gd name="T14" fmla="*/ 407 w 1072"/>
                <a:gd name="T15" fmla="*/ 815 h 815"/>
                <a:gd name="T16" fmla="*/ 421 w 1072"/>
                <a:gd name="T17" fmla="*/ 815 h 815"/>
                <a:gd name="T18" fmla="*/ 1072 w 1072"/>
                <a:gd name="T19" fmla="*/ 408 h 815"/>
                <a:gd name="T20" fmla="*/ 421 w 1072"/>
                <a:gd name="T21" fmla="*/ 1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2" h="815">
                  <a:moveTo>
                    <a:pt x="421" y="1"/>
                  </a:moveTo>
                  <a:cubicBezTo>
                    <a:pt x="416" y="0"/>
                    <a:pt x="412" y="0"/>
                    <a:pt x="407" y="0"/>
                  </a:cubicBezTo>
                  <a:cubicBezTo>
                    <a:pt x="404" y="0"/>
                    <a:pt x="401" y="0"/>
                    <a:pt x="398" y="1"/>
                  </a:cubicBezTo>
                  <a:cubicBezTo>
                    <a:pt x="395" y="1"/>
                    <a:pt x="392" y="1"/>
                    <a:pt x="389" y="1"/>
                  </a:cubicBezTo>
                  <a:cubicBezTo>
                    <a:pt x="173" y="11"/>
                    <a:pt x="0" y="189"/>
                    <a:pt x="0" y="408"/>
                  </a:cubicBezTo>
                  <a:cubicBezTo>
                    <a:pt x="0" y="627"/>
                    <a:pt x="173" y="805"/>
                    <a:pt x="389" y="815"/>
                  </a:cubicBezTo>
                  <a:cubicBezTo>
                    <a:pt x="392" y="815"/>
                    <a:pt x="395" y="815"/>
                    <a:pt x="398" y="815"/>
                  </a:cubicBezTo>
                  <a:cubicBezTo>
                    <a:pt x="401" y="815"/>
                    <a:pt x="404" y="815"/>
                    <a:pt x="407" y="815"/>
                  </a:cubicBezTo>
                  <a:cubicBezTo>
                    <a:pt x="412" y="815"/>
                    <a:pt x="416" y="815"/>
                    <a:pt x="421" y="815"/>
                  </a:cubicBezTo>
                  <a:cubicBezTo>
                    <a:pt x="821" y="806"/>
                    <a:pt x="1072" y="408"/>
                    <a:pt x="1072" y="408"/>
                  </a:cubicBezTo>
                  <a:cubicBezTo>
                    <a:pt x="1072" y="408"/>
                    <a:pt x="821" y="9"/>
                    <a:pt x="421" y="1"/>
                  </a:cubicBezTo>
                  <a:close/>
                </a:path>
              </a:pathLst>
            </a:custGeom>
            <a:gradFill>
              <a:gsLst>
                <a:gs pos="0">
                  <a:srgbClr val="DADADA"/>
                </a:gs>
                <a:gs pos="100000">
                  <a:sysClr val="window" lastClr="FFFFFF"/>
                </a:gs>
              </a:gsLst>
              <a:lin ang="5400000" scaled="1"/>
            </a:gradFill>
            <a:ln w="28575" cap="flat">
              <a:gradFill>
                <a:gsLst>
                  <a:gs pos="0">
                    <a:sysClr val="window" lastClr="FFFFFF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 panose="020B0503020204020204" charset="-122"/>
              </a:endParaRPr>
            </a:p>
          </p:txBody>
        </p:sp>
        <p:sp>
          <p:nvSpPr>
            <p:cNvPr id="15" name="Freeform 17"/>
            <p:cNvSpPr/>
            <p:nvPr/>
          </p:nvSpPr>
          <p:spPr bwMode="auto">
            <a:xfrm>
              <a:off x="7752881" y="1987550"/>
              <a:ext cx="3527425" cy="2609850"/>
            </a:xfrm>
            <a:custGeom>
              <a:avLst/>
              <a:gdLst>
                <a:gd name="T0" fmla="*/ 346 w 939"/>
                <a:gd name="T1" fmla="*/ 695 h 695"/>
                <a:gd name="T2" fmla="*/ 340 w 939"/>
                <a:gd name="T3" fmla="*/ 695 h 695"/>
                <a:gd name="T4" fmla="*/ 340 w 939"/>
                <a:gd name="T5" fmla="*/ 695 h 695"/>
                <a:gd name="T6" fmla="*/ 333 w 939"/>
                <a:gd name="T7" fmla="*/ 695 h 695"/>
                <a:gd name="T8" fmla="*/ 332 w 939"/>
                <a:gd name="T9" fmla="*/ 695 h 695"/>
                <a:gd name="T10" fmla="*/ 0 w 939"/>
                <a:gd name="T11" fmla="*/ 348 h 695"/>
                <a:gd name="T12" fmla="*/ 332 w 939"/>
                <a:gd name="T13" fmla="*/ 1 h 695"/>
                <a:gd name="T14" fmla="*/ 333 w 939"/>
                <a:gd name="T15" fmla="*/ 1 h 695"/>
                <a:gd name="T16" fmla="*/ 339 w 939"/>
                <a:gd name="T17" fmla="*/ 0 h 695"/>
                <a:gd name="T18" fmla="*/ 340 w 939"/>
                <a:gd name="T19" fmla="*/ 0 h 695"/>
                <a:gd name="T20" fmla="*/ 346 w 939"/>
                <a:gd name="T21" fmla="*/ 0 h 695"/>
                <a:gd name="T22" fmla="*/ 349 w 939"/>
                <a:gd name="T23" fmla="*/ 0 h 695"/>
                <a:gd name="T24" fmla="*/ 358 w 939"/>
                <a:gd name="T25" fmla="*/ 0 h 695"/>
                <a:gd name="T26" fmla="*/ 360 w 939"/>
                <a:gd name="T27" fmla="*/ 1 h 695"/>
                <a:gd name="T28" fmla="*/ 794 w 939"/>
                <a:gd name="T29" fmla="*/ 190 h 695"/>
                <a:gd name="T30" fmla="*/ 939 w 939"/>
                <a:gd name="T31" fmla="*/ 348 h 695"/>
                <a:gd name="T32" fmla="*/ 794 w 939"/>
                <a:gd name="T33" fmla="*/ 505 h 695"/>
                <a:gd name="T34" fmla="*/ 360 w 939"/>
                <a:gd name="T35" fmla="*/ 695 h 695"/>
                <a:gd name="T36" fmla="*/ 358 w 939"/>
                <a:gd name="T37" fmla="*/ 695 h 695"/>
                <a:gd name="T38" fmla="*/ 348 w 939"/>
                <a:gd name="T39" fmla="*/ 695 h 695"/>
                <a:gd name="T40" fmla="*/ 346 w 939"/>
                <a:gd name="T41" fmla="*/ 695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9" h="695">
                  <a:moveTo>
                    <a:pt x="346" y="695"/>
                  </a:moveTo>
                  <a:cubicBezTo>
                    <a:pt x="344" y="695"/>
                    <a:pt x="342" y="695"/>
                    <a:pt x="340" y="695"/>
                  </a:cubicBezTo>
                  <a:cubicBezTo>
                    <a:pt x="340" y="695"/>
                    <a:pt x="340" y="695"/>
                    <a:pt x="340" y="695"/>
                  </a:cubicBezTo>
                  <a:cubicBezTo>
                    <a:pt x="338" y="695"/>
                    <a:pt x="336" y="695"/>
                    <a:pt x="333" y="695"/>
                  </a:cubicBezTo>
                  <a:cubicBezTo>
                    <a:pt x="332" y="695"/>
                    <a:pt x="332" y="695"/>
                    <a:pt x="332" y="695"/>
                  </a:cubicBezTo>
                  <a:cubicBezTo>
                    <a:pt x="146" y="686"/>
                    <a:pt x="0" y="534"/>
                    <a:pt x="0" y="348"/>
                  </a:cubicBezTo>
                  <a:cubicBezTo>
                    <a:pt x="0" y="161"/>
                    <a:pt x="146" y="9"/>
                    <a:pt x="332" y="1"/>
                  </a:cubicBezTo>
                  <a:cubicBezTo>
                    <a:pt x="333" y="1"/>
                    <a:pt x="333" y="1"/>
                    <a:pt x="333" y="1"/>
                  </a:cubicBezTo>
                  <a:cubicBezTo>
                    <a:pt x="335" y="1"/>
                    <a:pt x="337" y="0"/>
                    <a:pt x="339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42" y="0"/>
                    <a:pt x="344" y="0"/>
                    <a:pt x="346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52" y="0"/>
                    <a:pt x="355" y="0"/>
                    <a:pt x="358" y="0"/>
                  </a:cubicBezTo>
                  <a:cubicBezTo>
                    <a:pt x="360" y="1"/>
                    <a:pt x="360" y="1"/>
                    <a:pt x="360" y="1"/>
                  </a:cubicBezTo>
                  <a:cubicBezTo>
                    <a:pt x="510" y="4"/>
                    <a:pt x="656" y="68"/>
                    <a:pt x="794" y="190"/>
                  </a:cubicBezTo>
                  <a:cubicBezTo>
                    <a:pt x="862" y="251"/>
                    <a:pt x="912" y="312"/>
                    <a:pt x="939" y="348"/>
                  </a:cubicBezTo>
                  <a:cubicBezTo>
                    <a:pt x="912" y="384"/>
                    <a:pt x="862" y="445"/>
                    <a:pt x="794" y="505"/>
                  </a:cubicBezTo>
                  <a:cubicBezTo>
                    <a:pt x="656" y="628"/>
                    <a:pt x="510" y="692"/>
                    <a:pt x="360" y="695"/>
                  </a:cubicBezTo>
                  <a:cubicBezTo>
                    <a:pt x="358" y="695"/>
                    <a:pt x="358" y="695"/>
                    <a:pt x="358" y="695"/>
                  </a:cubicBezTo>
                  <a:cubicBezTo>
                    <a:pt x="355" y="695"/>
                    <a:pt x="352" y="695"/>
                    <a:pt x="348" y="695"/>
                  </a:cubicBezTo>
                  <a:cubicBezTo>
                    <a:pt x="347" y="695"/>
                    <a:pt x="347" y="695"/>
                    <a:pt x="346" y="695"/>
                  </a:cubicBezTo>
                  <a:close/>
                </a:path>
              </a:pathLst>
            </a:custGeom>
            <a:gradFill>
              <a:gsLst>
                <a:gs pos="0">
                  <a:srgbClr val="DADADA"/>
                </a:gs>
                <a:gs pos="100000">
                  <a:sysClr val="window" lastClr="FFFFFF"/>
                </a:gs>
              </a:gsLst>
              <a:lin ang="5400000" scaled="1"/>
            </a:gradFill>
            <a:ln w="28575" cap="flat">
              <a:gradFill>
                <a:gsLst>
                  <a:gs pos="0">
                    <a:sysClr val="window" lastClr="FFFFFF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 panose="020B0503020204020204" charset="-122"/>
              </a:endParaRPr>
            </a:p>
          </p:txBody>
        </p:sp>
      </p:grpSp>
      <p:sp>
        <p:nvSpPr>
          <p:cNvPr id="16" name="Freeform 5"/>
          <p:cNvSpPr/>
          <p:nvPr/>
        </p:nvSpPr>
        <p:spPr bwMode="auto">
          <a:xfrm>
            <a:off x="10034775" y="3497137"/>
            <a:ext cx="248139" cy="191822"/>
          </a:xfrm>
          <a:custGeom>
            <a:avLst/>
            <a:gdLst>
              <a:gd name="T0" fmla="*/ 0 w 169"/>
              <a:gd name="T1" fmla="*/ 165039 h 130"/>
              <a:gd name="T2" fmla="*/ 364083 w 169"/>
              <a:gd name="T3" fmla="*/ 165039 h 130"/>
              <a:gd name="T4" fmla="*/ 286755 w 169"/>
              <a:gd name="T5" fmla="*/ 84138 h 130"/>
              <a:gd name="T6" fmla="*/ 286755 w 169"/>
              <a:gd name="T7" fmla="*/ 19416 h 130"/>
              <a:gd name="T8" fmla="*/ 351195 w 169"/>
              <a:gd name="T9" fmla="*/ 19416 h 130"/>
              <a:gd name="T10" fmla="*/ 544513 w 169"/>
              <a:gd name="T11" fmla="*/ 210344 h 130"/>
              <a:gd name="T12" fmla="*/ 351195 w 169"/>
              <a:gd name="T13" fmla="*/ 401272 h 130"/>
              <a:gd name="T14" fmla="*/ 286755 w 169"/>
              <a:gd name="T15" fmla="*/ 401272 h 130"/>
              <a:gd name="T16" fmla="*/ 286755 w 169"/>
              <a:gd name="T17" fmla="*/ 336550 h 130"/>
              <a:gd name="T18" fmla="*/ 364083 w 169"/>
              <a:gd name="T19" fmla="*/ 255649 h 130"/>
              <a:gd name="T20" fmla="*/ 0 w 169"/>
              <a:gd name="T21" fmla="*/ 255649 h 130"/>
              <a:gd name="T22" fmla="*/ 0 w 169"/>
              <a:gd name="T23" fmla="*/ 165039 h 13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69" h="130">
                <a:moveTo>
                  <a:pt x="0" y="51"/>
                </a:moveTo>
                <a:cubicBezTo>
                  <a:pt x="113" y="51"/>
                  <a:pt x="113" y="51"/>
                  <a:pt x="113" y="51"/>
                </a:cubicBezTo>
                <a:cubicBezTo>
                  <a:pt x="89" y="26"/>
                  <a:pt x="89" y="26"/>
                  <a:pt x="89" y="26"/>
                </a:cubicBezTo>
                <a:cubicBezTo>
                  <a:pt x="83" y="21"/>
                  <a:pt x="83" y="11"/>
                  <a:pt x="89" y="6"/>
                </a:cubicBezTo>
                <a:cubicBezTo>
                  <a:pt x="95" y="0"/>
                  <a:pt x="104" y="0"/>
                  <a:pt x="109" y="6"/>
                </a:cubicBezTo>
                <a:cubicBezTo>
                  <a:pt x="169" y="65"/>
                  <a:pt x="169" y="65"/>
                  <a:pt x="169" y="65"/>
                </a:cubicBezTo>
                <a:cubicBezTo>
                  <a:pt x="109" y="124"/>
                  <a:pt x="109" y="124"/>
                  <a:pt x="109" y="124"/>
                </a:cubicBezTo>
                <a:cubicBezTo>
                  <a:pt x="104" y="130"/>
                  <a:pt x="95" y="130"/>
                  <a:pt x="89" y="124"/>
                </a:cubicBezTo>
                <a:cubicBezTo>
                  <a:pt x="83" y="119"/>
                  <a:pt x="83" y="110"/>
                  <a:pt x="89" y="104"/>
                </a:cubicBezTo>
                <a:cubicBezTo>
                  <a:pt x="113" y="79"/>
                  <a:pt x="113" y="79"/>
                  <a:pt x="113" y="79"/>
                </a:cubicBezTo>
                <a:cubicBezTo>
                  <a:pt x="0" y="79"/>
                  <a:pt x="0" y="79"/>
                  <a:pt x="0" y="79"/>
                </a:cubicBezTo>
                <a:lnTo>
                  <a:pt x="0" y="51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Freeform 5"/>
          <p:cNvSpPr/>
          <p:nvPr/>
        </p:nvSpPr>
        <p:spPr bwMode="auto">
          <a:xfrm>
            <a:off x="7279918" y="3487327"/>
            <a:ext cx="248139" cy="191822"/>
          </a:xfrm>
          <a:custGeom>
            <a:avLst/>
            <a:gdLst>
              <a:gd name="T0" fmla="*/ 0 w 169"/>
              <a:gd name="T1" fmla="*/ 165039 h 130"/>
              <a:gd name="T2" fmla="*/ 364083 w 169"/>
              <a:gd name="T3" fmla="*/ 165039 h 130"/>
              <a:gd name="T4" fmla="*/ 286755 w 169"/>
              <a:gd name="T5" fmla="*/ 84138 h 130"/>
              <a:gd name="T6" fmla="*/ 286755 w 169"/>
              <a:gd name="T7" fmla="*/ 19416 h 130"/>
              <a:gd name="T8" fmla="*/ 351195 w 169"/>
              <a:gd name="T9" fmla="*/ 19416 h 130"/>
              <a:gd name="T10" fmla="*/ 544513 w 169"/>
              <a:gd name="T11" fmla="*/ 210344 h 130"/>
              <a:gd name="T12" fmla="*/ 351195 w 169"/>
              <a:gd name="T13" fmla="*/ 401272 h 130"/>
              <a:gd name="T14" fmla="*/ 286755 w 169"/>
              <a:gd name="T15" fmla="*/ 401272 h 130"/>
              <a:gd name="T16" fmla="*/ 286755 w 169"/>
              <a:gd name="T17" fmla="*/ 336550 h 130"/>
              <a:gd name="T18" fmla="*/ 364083 w 169"/>
              <a:gd name="T19" fmla="*/ 255649 h 130"/>
              <a:gd name="T20" fmla="*/ 0 w 169"/>
              <a:gd name="T21" fmla="*/ 255649 h 130"/>
              <a:gd name="T22" fmla="*/ 0 w 169"/>
              <a:gd name="T23" fmla="*/ 165039 h 13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69" h="130">
                <a:moveTo>
                  <a:pt x="0" y="51"/>
                </a:moveTo>
                <a:cubicBezTo>
                  <a:pt x="113" y="51"/>
                  <a:pt x="113" y="51"/>
                  <a:pt x="113" y="51"/>
                </a:cubicBezTo>
                <a:cubicBezTo>
                  <a:pt x="89" y="26"/>
                  <a:pt x="89" y="26"/>
                  <a:pt x="89" y="26"/>
                </a:cubicBezTo>
                <a:cubicBezTo>
                  <a:pt x="83" y="21"/>
                  <a:pt x="83" y="11"/>
                  <a:pt x="89" y="6"/>
                </a:cubicBezTo>
                <a:cubicBezTo>
                  <a:pt x="95" y="0"/>
                  <a:pt x="104" y="0"/>
                  <a:pt x="109" y="6"/>
                </a:cubicBezTo>
                <a:cubicBezTo>
                  <a:pt x="169" y="65"/>
                  <a:pt x="169" y="65"/>
                  <a:pt x="169" y="65"/>
                </a:cubicBezTo>
                <a:cubicBezTo>
                  <a:pt x="109" y="124"/>
                  <a:pt x="109" y="124"/>
                  <a:pt x="109" y="124"/>
                </a:cubicBezTo>
                <a:cubicBezTo>
                  <a:pt x="104" y="130"/>
                  <a:pt x="95" y="130"/>
                  <a:pt x="89" y="124"/>
                </a:cubicBezTo>
                <a:cubicBezTo>
                  <a:pt x="83" y="119"/>
                  <a:pt x="83" y="110"/>
                  <a:pt x="89" y="104"/>
                </a:cubicBezTo>
                <a:cubicBezTo>
                  <a:pt x="113" y="79"/>
                  <a:pt x="113" y="79"/>
                  <a:pt x="113" y="79"/>
                </a:cubicBezTo>
                <a:cubicBezTo>
                  <a:pt x="0" y="79"/>
                  <a:pt x="0" y="79"/>
                  <a:pt x="0" y="79"/>
                </a:cubicBezTo>
                <a:lnTo>
                  <a:pt x="0" y="51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Freeform 5"/>
          <p:cNvSpPr/>
          <p:nvPr/>
        </p:nvSpPr>
        <p:spPr bwMode="auto">
          <a:xfrm>
            <a:off x="4481912" y="3480498"/>
            <a:ext cx="248139" cy="191822"/>
          </a:xfrm>
          <a:custGeom>
            <a:avLst/>
            <a:gdLst>
              <a:gd name="T0" fmla="*/ 0 w 169"/>
              <a:gd name="T1" fmla="*/ 165039 h 130"/>
              <a:gd name="T2" fmla="*/ 364083 w 169"/>
              <a:gd name="T3" fmla="*/ 165039 h 130"/>
              <a:gd name="T4" fmla="*/ 286755 w 169"/>
              <a:gd name="T5" fmla="*/ 84138 h 130"/>
              <a:gd name="T6" fmla="*/ 286755 w 169"/>
              <a:gd name="T7" fmla="*/ 19416 h 130"/>
              <a:gd name="T8" fmla="*/ 351195 w 169"/>
              <a:gd name="T9" fmla="*/ 19416 h 130"/>
              <a:gd name="T10" fmla="*/ 544513 w 169"/>
              <a:gd name="T11" fmla="*/ 210344 h 130"/>
              <a:gd name="T12" fmla="*/ 351195 w 169"/>
              <a:gd name="T13" fmla="*/ 401272 h 130"/>
              <a:gd name="T14" fmla="*/ 286755 w 169"/>
              <a:gd name="T15" fmla="*/ 401272 h 130"/>
              <a:gd name="T16" fmla="*/ 286755 w 169"/>
              <a:gd name="T17" fmla="*/ 336550 h 130"/>
              <a:gd name="T18" fmla="*/ 364083 w 169"/>
              <a:gd name="T19" fmla="*/ 255649 h 130"/>
              <a:gd name="T20" fmla="*/ 0 w 169"/>
              <a:gd name="T21" fmla="*/ 255649 h 130"/>
              <a:gd name="T22" fmla="*/ 0 w 169"/>
              <a:gd name="T23" fmla="*/ 165039 h 13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69" h="130">
                <a:moveTo>
                  <a:pt x="0" y="51"/>
                </a:moveTo>
                <a:cubicBezTo>
                  <a:pt x="113" y="51"/>
                  <a:pt x="113" y="51"/>
                  <a:pt x="113" y="51"/>
                </a:cubicBezTo>
                <a:cubicBezTo>
                  <a:pt x="89" y="26"/>
                  <a:pt x="89" y="26"/>
                  <a:pt x="89" y="26"/>
                </a:cubicBezTo>
                <a:cubicBezTo>
                  <a:pt x="83" y="21"/>
                  <a:pt x="83" y="11"/>
                  <a:pt x="89" y="6"/>
                </a:cubicBezTo>
                <a:cubicBezTo>
                  <a:pt x="95" y="0"/>
                  <a:pt x="104" y="0"/>
                  <a:pt x="109" y="6"/>
                </a:cubicBezTo>
                <a:cubicBezTo>
                  <a:pt x="169" y="65"/>
                  <a:pt x="169" y="65"/>
                  <a:pt x="169" y="65"/>
                </a:cubicBezTo>
                <a:cubicBezTo>
                  <a:pt x="109" y="124"/>
                  <a:pt x="109" y="124"/>
                  <a:pt x="109" y="124"/>
                </a:cubicBezTo>
                <a:cubicBezTo>
                  <a:pt x="104" y="130"/>
                  <a:pt x="95" y="130"/>
                  <a:pt x="89" y="124"/>
                </a:cubicBezTo>
                <a:cubicBezTo>
                  <a:pt x="83" y="119"/>
                  <a:pt x="83" y="110"/>
                  <a:pt x="89" y="104"/>
                </a:cubicBezTo>
                <a:cubicBezTo>
                  <a:pt x="113" y="79"/>
                  <a:pt x="113" y="79"/>
                  <a:pt x="113" y="79"/>
                </a:cubicBezTo>
                <a:cubicBezTo>
                  <a:pt x="0" y="79"/>
                  <a:pt x="0" y="79"/>
                  <a:pt x="0" y="79"/>
                </a:cubicBezTo>
                <a:lnTo>
                  <a:pt x="0" y="51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" name="Freeform 5"/>
          <p:cNvSpPr/>
          <p:nvPr/>
        </p:nvSpPr>
        <p:spPr bwMode="auto">
          <a:xfrm>
            <a:off x="1633920" y="3483463"/>
            <a:ext cx="248139" cy="191822"/>
          </a:xfrm>
          <a:custGeom>
            <a:avLst/>
            <a:gdLst>
              <a:gd name="T0" fmla="*/ 0 w 169"/>
              <a:gd name="T1" fmla="*/ 165039 h 130"/>
              <a:gd name="T2" fmla="*/ 364083 w 169"/>
              <a:gd name="T3" fmla="*/ 165039 h 130"/>
              <a:gd name="T4" fmla="*/ 286755 w 169"/>
              <a:gd name="T5" fmla="*/ 84138 h 130"/>
              <a:gd name="T6" fmla="*/ 286755 w 169"/>
              <a:gd name="T7" fmla="*/ 19416 h 130"/>
              <a:gd name="T8" fmla="*/ 351195 w 169"/>
              <a:gd name="T9" fmla="*/ 19416 h 130"/>
              <a:gd name="T10" fmla="*/ 544513 w 169"/>
              <a:gd name="T11" fmla="*/ 210344 h 130"/>
              <a:gd name="T12" fmla="*/ 351195 w 169"/>
              <a:gd name="T13" fmla="*/ 401272 h 130"/>
              <a:gd name="T14" fmla="*/ 286755 w 169"/>
              <a:gd name="T15" fmla="*/ 401272 h 130"/>
              <a:gd name="T16" fmla="*/ 286755 w 169"/>
              <a:gd name="T17" fmla="*/ 336550 h 130"/>
              <a:gd name="T18" fmla="*/ 364083 w 169"/>
              <a:gd name="T19" fmla="*/ 255649 h 130"/>
              <a:gd name="T20" fmla="*/ 0 w 169"/>
              <a:gd name="T21" fmla="*/ 255649 h 130"/>
              <a:gd name="T22" fmla="*/ 0 w 169"/>
              <a:gd name="T23" fmla="*/ 165039 h 13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69" h="130">
                <a:moveTo>
                  <a:pt x="0" y="51"/>
                </a:moveTo>
                <a:cubicBezTo>
                  <a:pt x="113" y="51"/>
                  <a:pt x="113" y="51"/>
                  <a:pt x="113" y="51"/>
                </a:cubicBezTo>
                <a:cubicBezTo>
                  <a:pt x="89" y="26"/>
                  <a:pt x="89" y="26"/>
                  <a:pt x="89" y="26"/>
                </a:cubicBezTo>
                <a:cubicBezTo>
                  <a:pt x="83" y="21"/>
                  <a:pt x="83" y="11"/>
                  <a:pt x="89" y="6"/>
                </a:cubicBezTo>
                <a:cubicBezTo>
                  <a:pt x="95" y="0"/>
                  <a:pt x="104" y="0"/>
                  <a:pt x="109" y="6"/>
                </a:cubicBezTo>
                <a:cubicBezTo>
                  <a:pt x="169" y="65"/>
                  <a:pt x="169" y="65"/>
                  <a:pt x="169" y="65"/>
                </a:cubicBezTo>
                <a:cubicBezTo>
                  <a:pt x="109" y="124"/>
                  <a:pt x="109" y="124"/>
                  <a:pt x="109" y="124"/>
                </a:cubicBezTo>
                <a:cubicBezTo>
                  <a:pt x="104" y="130"/>
                  <a:pt x="95" y="130"/>
                  <a:pt x="89" y="124"/>
                </a:cubicBezTo>
                <a:cubicBezTo>
                  <a:pt x="83" y="119"/>
                  <a:pt x="83" y="110"/>
                  <a:pt x="89" y="104"/>
                </a:cubicBezTo>
                <a:cubicBezTo>
                  <a:pt x="113" y="79"/>
                  <a:pt x="113" y="79"/>
                  <a:pt x="113" y="79"/>
                </a:cubicBezTo>
                <a:cubicBezTo>
                  <a:pt x="0" y="79"/>
                  <a:pt x="0" y="79"/>
                  <a:pt x="0" y="79"/>
                </a:cubicBezTo>
                <a:lnTo>
                  <a:pt x="0" y="51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文本框 808"/>
          <p:cNvSpPr txBox="1">
            <a:spLocks noChangeArrowheads="1"/>
          </p:cNvSpPr>
          <p:nvPr/>
        </p:nvSpPr>
        <p:spPr bwMode="auto">
          <a:xfrm>
            <a:off x="1363016" y="2348564"/>
            <a:ext cx="944468" cy="113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9" tIns="45715" rIns="91429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微软雅黑" panose="020B0503020204020204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C8161D"/>
                </a:solidFill>
                <a:effectLst/>
                <a:uLnTx/>
                <a:uFillTx/>
                <a:latin typeface="+mj-ea"/>
                <a:ea typeface="+mj-ea"/>
              </a:rPr>
              <a:t>STEP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C8161D"/>
                </a:solidFill>
                <a:effectLst/>
                <a:uLnTx/>
                <a:uFillTx/>
                <a:latin typeface="+mj-ea"/>
                <a:ea typeface="+mj-ea"/>
              </a:rPr>
              <a:t>01</a:t>
            </a:r>
            <a:endParaRPr kumimoji="0" lang="zh-CN" altLang="en-US" sz="4800" b="1" i="0" u="none" strike="noStrike" kern="0" cap="none" spc="0" normalizeH="0" baseline="0" noProof="0" dirty="0" smtClean="0">
              <a:ln>
                <a:noFill/>
              </a:ln>
              <a:solidFill>
                <a:srgbClr val="C8161D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1" name="文本框 809"/>
          <p:cNvSpPr txBox="1">
            <a:spLocks noChangeArrowheads="1"/>
          </p:cNvSpPr>
          <p:nvPr/>
        </p:nvSpPr>
        <p:spPr bwMode="auto">
          <a:xfrm>
            <a:off x="4133747" y="2365777"/>
            <a:ext cx="944468" cy="113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9" tIns="45715" rIns="91429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微软雅黑" panose="020B0503020204020204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C8161D"/>
                </a:solidFill>
                <a:effectLst/>
                <a:uLnTx/>
                <a:uFillTx/>
                <a:latin typeface="+mj-ea"/>
                <a:ea typeface="+mj-ea"/>
              </a:rPr>
              <a:t>STEP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C8161D"/>
                </a:solidFill>
                <a:effectLst/>
                <a:uLnTx/>
                <a:uFillTx/>
                <a:latin typeface="+mj-ea"/>
                <a:ea typeface="+mj-ea"/>
              </a:rPr>
              <a:t>02</a:t>
            </a:r>
            <a:endParaRPr kumimoji="0" lang="zh-CN" altLang="en-US" sz="4800" b="1" i="0" u="none" strike="noStrike" kern="0" cap="none" spc="0" normalizeH="0" baseline="0" noProof="0" dirty="0" smtClean="0">
              <a:ln>
                <a:noFill/>
              </a:ln>
              <a:solidFill>
                <a:srgbClr val="C8161D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2" name="文本框 810"/>
          <p:cNvSpPr txBox="1">
            <a:spLocks noChangeArrowheads="1"/>
          </p:cNvSpPr>
          <p:nvPr/>
        </p:nvSpPr>
        <p:spPr bwMode="auto">
          <a:xfrm>
            <a:off x="6944137" y="2358374"/>
            <a:ext cx="944468" cy="113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9" tIns="45715" rIns="91429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微软雅黑" panose="020B0503020204020204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C8161D"/>
                </a:solidFill>
                <a:effectLst/>
                <a:uLnTx/>
                <a:uFillTx/>
                <a:latin typeface="+mj-ea"/>
                <a:ea typeface="+mj-ea"/>
              </a:rPr>
              <a:t>STEP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C8161D"/>
                </a:solidFill>
                <a:effectLst/>
                <a:uLnTx/>
                <a:uFillTx/>
                <a:latin typeface="+mj-ea"/>
                <a:ea typeface="+mj-ea"/>
              </a:rPr>
              <a:t>03</a:t>
            </a:r>
            <a:endParaRPr kumimoji="0" lang="zh-CN" altLang="en-US" sz="4800" b="1" i="0" u="none" strike="noStrike" kern="0" cap="none" spc="0" normalizeH="0" baseline="0" noProof="0" dirty="0" smtClean="0">
              <a:ln>
                <a:noFill/>
              </a:ln>
              <a:solidFill>
                <a:srgbClr val="C8161D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3" name="文本框 811"/>
          <p:cNvSpPr txBox="1">
            <a:spLocks noChangeArrowheads="1"/>
          </p:cNvSpPr>
          <p:nvPr/>
        </p:nvSpPr>
        <p:spPr bwMode="auto">
          <a:xfrm>
            <a:off x="9669094" y="2373581"/>
            <a:ext cx="944468" cy="113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9" tIns="45715" rIns="91429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微软雅黑" panose="020B0503020204020204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C8161D"/>
                </a:solidFill>
                <a:effectLst/>
                <a:uLnTx/>
                <a:uFillTx/>
                <a:latin typeface="+mj-ea"/>
                <a:ea typeface="+mj-ea"/>
              </a:rPr>
              <a:t>STEP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C8161D"/>
                </a:solidFill>
                <a:effectLst/>
                <a:uLnTx/>
                <a:uFillTx/>
                <a:latin typeface="+mj-ea"/>
                <a:ea typeface="+mj-ea"/>
              </a:rPr>
              <a:t>04</a:t>
            </a:r>
            <a:endParaRPr kumimoji="0" lang="zh-CN" altLang="en-US" sz="4800" b="1" i="0" u="none" strike="noStrike" kern="0" cap="none" spc="0" normalizeH="0" baseline="0" noProof="0" dirty="0" smtClean="0">
              <a:ln>
                <a:noFill/>
              </a:ln>
              <a:solidFill>
                <a:srgbClr val="C8161D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4" name="Text Placeholder 2"/>
          <p:cNvSpPr txBox="1"/>
          <p:nvPr/>
        </p:nvSpPr>
        <p:spPr>
          <a:xfrm>
            <a:off x="742229" y="4739354"/>
            <a:ext cx="2430551" cy="132959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5" name="文本框 36"/>
          <p:cNvSpPr txBox="1"/>
          <p:nvPr/>
        </p:nvSpPr>
        <p:spPr>
          <a:xfrm>
            <a:off x="543208" y="4271025"/>
            <a:ext cx="20391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工作不足之处</a:t>
            </a:r>
          </a:p>
        </p:txBody>
      </p:sp>
      <p:sp>
        <p:nvSpPr>
          <p:cNvPr id="26" name="Text Placeholder 2"/>
          <p:cNvSpPr txBox="1"/>
          <p:nvPr/>
        </p:nvSpPr>
        <p:spPr>
          <a:xfrm>
            <a:off x="3502922" y="4739354"/>
            <a:ext cx="2454258" cy="132959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7" name="文本框 36"/>
          <p:cNvSpPr txBox="1"/>
          <p:nvPr/>
        </p:nvSpPr>
        <p:spPr>
          <a:xfrm>
            <a:off x="3303900" y="4271025"/>
            <a:ext cx="20391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工作不足之处</a:t>
            </a:r>
          </a:p>
        </p:txBody>
      </p:sp>
      <p:sp>
        <p:nvSpPr>
          <p:cNvPr id="28" name="Text Placeholder 2"/>
          <p:cNvSpPr txBox="1"/>
          <p:nvPr/>
        </p:nvSpPr>
        <p:spPr>
          <a:xfrm>
            <a:off x="6427585" y="4739354"/>
            <a:ext cx="2356996" cy="132959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9" name="文本框 36"/>
          <p:cNvSpPr txBox="1"/>
          <p:nvPr/>
        </p:nvSpPr>
        <p:spPr>
          <a:xfrm>
            <a:off x="6228563" y="4271025"/>
            <a:ext cx="20391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工作不足之处</a:t>
            </a:r>
          </a:p>
        </p:txBody>
      </p:sp>
      <p:sp>
        <p:nvSpPr>
          <p:cNvPr id="30" name="Text Placeholder 2"/>
          <p:cNvSpPr txBox="1"/>
          <p:nvPr/>
        </p:nvSpPr>
        <p:spPr>
          <a:xfrm>
            <a:off x="9150980" y="4739354"/>
            <a:ext cx="2358557" cy="132959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1" name="文本框 36"/>
          <p:cNvSpPr txBox="1"/>
          <p:nvPr/>
        </p:nvSpPr>
        <p:spPr>
          <a:xfrm>
            <a:off x="8951959" y="4271025"/>
            <a:ext cx="20391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工作不足之处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bldLvl="0" animBg="1"/>
          <p:bldP spid="17" grpId="0" bldLvl="0" animBg="1"/>
          <p:bldP spid="18" grpId="0" bldLvl="0" animBg="1"/>
          <p:bldP spid="19" grpId="0" bldLvl="0" animBg="1"/>
          <p:bldP spid="20" grpId="0"/>
          <p:bldP spid="21" grpId="0"/>
          <p:bldP spid="22" grpId="0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bldLvl="0" animBg="1"/>
          <p:bldP spid="17" grpId="0" bldLvl="0" animBg="1"/>
          <p:bldP spid="18" grpId="0" bldLvl="0" animBg="1"/>
          <p:bldP spid="19" grpId="0" bldLvl="0" animBg="1"/>
          <p:bldP spid="20" grpId="0"/>
          <p:bldP spid="21" grpId="0"/>
          <p:bldP spid="22" grpId="0"/>
          <p:bldP spid="23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1727" y="353085"/>
            <a:ext cx="81481" cy="579422"/>
          </a:xfrm>
          <a:prstGeom prst="rect">
            <a:avLst/>
          </a:prstGeom>
          <a:solidFill>
            <a:srgbClr val="C8161D"/>
          </a:solidFill>
          <a:ln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3208" y="435527"/>
            <a:ext cx="27606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30D23"/>
                </a:solidFill>
                <a:cs typeface="+mn-ea"/>
                <a:sym typeface="+mn-lt"/>
              </a:rPr>
              <a:t> 工作不足之处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4917791" y="1944121"/>
            <a:ext cx="2533211" cy="3865670"/>
            <a:chOff x="3648671" y="1602670"/>
            <a:chExt cx="1846660" cy="2817996"/>
          </a:xfrm>
        </p:grpSpPr>
        <p:grpSp>
          <p:nvGrpSpPr>
            <p:cNvPr id="43" name="组合 42"/>
            <p:cNvGrpSpPr/>
            <p:nvPr/>
          </p:nvGrpSpPr>
          <p:grpSpPr>
            <a:xfrm>
              <a:off x="3648671" y="1602670"/>
              <a:ext cx="1846660" cy="2817996"/>
              <a:chOff x="3297768" y="1382151"/>
              <a:chExt cx="2462213" cy="3757328"/>
            </a:xfrm>
          </p:grpSpPr>
          <p:sp>
            <p:nvSpPr>
              <p:cNvPr id="48" name="Rectangle 7"/>
              <p:cNvSpPr>
                <a:spLocks noChangeArrowheads="1"/>
              </p:cNvSpPr>
              <p:nvPr/>
            </p:nvSpPr>
            <p:spPr bwMode="auto">
              <a:xfrm>
                <a:off x="4189412" y="4470609"/>
                <a:ext cx="702736" cy="668870"/>
              </a:xfrm>
              <a:prstGeom prst="rect">
                <a:avLst/>
              </a:prstGeom>
              <a:gradFill>
                <a:gsLst>
                  <a:gs pos="100000">
                    <a:sysClr val="window" lastClr="FFFFFF"/>
                  </a:gs>
                  <a:gs pos="0">
                    <a:sysClr val="window" lastClr="FFFFFF">
                      <a:lumMod val="85000"/>
                    </a:sysClr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2700000" scaled="1"/>
                  <a:tileRect/>
                </a:gradFill>
              </a:ln>
              <a:effectLst>
                <a:outerShdw blurRad="292100" dist="1270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>
                <a:off x="3297768" y="1382151"/>
                <a:ext cx="1219200" cy="1320160"/>
              </a:xfrm>
              <a:custGeom>
                <a:avLst/>
                <a:gdLst>
                  <a:gd name="connsiteX0" fmla="*/ 1219200 w 1219200"/>
                  <a:gd name="connsiteY0" fmla="*/ 0 h 1307089"/>
                  <a:gd name="connsiteX1" fmla="*/ 1219200 w 1219200"/>
                  <a:gd name="connsiteY1" fmla="*/ 502643 h 1307089"/>
                  <a:gd name="connsiteX2" fmla="*/ 1169971 w 1219200"/>
                  <a:gd name="connsiteY2" fmla="*/ 504954 h 1307089"/>
                  <a:gd name="connsiteX3" fmla="*/ 765658 w 1219200"/>
                  <a:gd name="connsiteY3" fmla="*/ 722722 h 1307089"/>
                  <a:gd name="connsiteX4" fmla="*/ 604480 w 1219200"/>
                  <a:gd name="connsiteY4" fmla="*/ 1307089 h 1307089"/>
                  <a:gd name="connsiteX5" fmla="*/ 0 w 1219200"/>
                  <a:gd name="connsiteY5" fmla="*/ 1307089 h 1307089"/>
                  <a:gd name="connsiteX6" fmla="*/ 342595 w 1219200"/>
                  <a:gd name="connsiteY6" fmla="*/ 360139 h 1307089"/>
                  <a:gd name="connsiteX7" fmla="*/ 1143172 w 1219200"/>
                  <a:gd name="connsiteY7" fmla="*/ 2945 h 1307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200" h="1307089">
                    <a:moveTo>
                      <a:pt x="1219200" y="0"/>
                    </a:moveTo>
                    <a:lnTo>
                      <a:pt x="1219200" y="502643"/>
                    </a:lnTo>
                    <a:lnTo>
                      <a:pt x="1169971" y="504954"/>
                    </a:lnTo>
                    <a:cubicBezTo>
                      <a:pt x="992806" y="522275"/>
                      <a:pt x="871484" y="599274"/>
                      <a:pt x="765658" y="722722"/>
                    </a:cubicBezTo>
                    <a:cubicBezTo>
                      <a:pt x="664952" y="863805"/>
                      <a:pt x="604480" y="1065272"/>
                      <a:pt x="604480" y="1307089"/>
                    </a:cubicBezTo>
                    <a:lnTo>
                      <a:pt x="0" y="1307089"/>
                    </a:lnTo>
                    <a:cubicBezTo>
                      <a:pt x="0" y="904156"/>
                      <a:pt x="120945" y="601956"/>
                      <a:pt x="342595" y="360139"/>
                    </a:cubicBezTo>
                    <a:cubicBezTo>
                      <a:pt x="554249" y="148550"/>
                      <a:pt x="812014" y="29421"/>
                      <a:pt x="1143172" y="2945"/>
                    </a:cubicBezTo>
                    <a:close/>
                  </a:path>
                </a:pathLst>
              </a:custGeom>
              <a:solidFill>
                <a:srgbClr val="C8161D"/>
              </a:solidFill>
              <a:ln w="1905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outerShdw blurRad="292100" dist="1270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>
                <a:off x="4540781" y="1385958"/>
                <a:ext cx="1219200" cy="1430869"/>
              </a:xfrm>
              <a:custGeom>
                <a:avLst/>
                <a:gdLst>
                  <a:gd name="connsiteX0" fmla="*/ 70470 w 1219200"/>
                  <a:gd name="connsiteY0" fmla="*/ 0 h 1430869"/>
                  <a:gd name="connsiteX1" fmla="*/ 876605 w 1219200"/>
                  <a:gd name="connsiteY1" fmla="*/ 282167 h 1430869"/>
                  <a:gd name="connsiteX2" fmla="*/ 1219200 w 1219200"/>
                  <a:gd name="connsiteY2" fmla="*/ 1088319 h 1430869"/>
                  <a:gd name="connsiteX3" fmla="*/ 1186465 w 1219200"/>
                  <a:gd name="connsiteY3" fmla="*/ 1405722 h 1430869"/>
                  <a:gd name="connsiteX4" fmla="*/ 1177630 w 1219200"/>
                  <a:gd name="connsiteY4" fmla="*/ 1430869 h 1430869"/>
                  <a:gd name="connsiteX5" fmla="*/ 478610 w 1219200"/>
                  <a:gd name="connsiteY5" fmla="*/ 1430869 h 1430869"/>
                  <a:gd name="connsiteX6" fmla="*/ 487109 w 1219200"/>
                  <a:gd name="connsiteY6" fmla="*/ 1417338 h 1430869"/>
                  <a:gd name="connsiteX7" fmla="*/ 554249 w 1219200"/>
                  <a:gd name="connsiteY7" fmla="*/ 1108351 h 1430869"/>
                  <a:gd name="connsiteX8" fmla="*/ 391851 w 1219200"/>
                  <a:gd name="connsiteY8" fmla="*/ 645036 h 1430869"/>
                  <a:gd name="connsiteX9" fmla="*/ 30236 w 1219200"/>
                  <a:gd name="connsiteY9" fmla="*/ 503952 h 1430869"/>
                  <a:gd name="connsiteX10" fmla="*/ 0 w 1219200"/>
                  <a:gd name="connsiteY10" fmla="*/ 505372 h 1430869"/>
                  <a:gd name="connsiteX11" fmla="*/ 0 w 1219200"/>
                  <a:gd name="connsiteY11" fmla="*/ 2729 h 1430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19200" h="1430869">
                    <a:moveTo>
                      <a:pt x="70470" y="0"/>
                    </a:moveTo>
                    <a:cubicBezTo>
                      <a:pt x="393070" y="0"/>
                      <a:pt x="654954" y="100733"/>
                      <a:pt x="876605" y="282167"/>
                    </a:cubicBezTo>
                    <a:cubicBezTo>
                      <a:pt x="1098255" y="463602"/>
                      <a:pt x="1219200" y="725451"/>
                      <a:pt x="1219200" y="1088319"/>
                    </a:cubicBezTo>
                    <a:cubicBezTo>
                      <a:pt x="1219200" y="1209228"/>
                      <a:pt x="1209142" y="1315040"/>
                      <a:pt x="1186465" y="1405722"/>
                    </a:cubicBezTo>
                    <a:lnTo>
                      <a:pt x="1177630" y="1430869"/>
                    </a:lnTo>
                    <a:lnTo>
                      <a:pt x="478610" y="1430869"/>
                    </a:lnTo>
                    <a:lnTo>
                      <a:pt x="487109" y="1417338"/>
                    </a:lnTo>
                    <a:cubicBezTo>
                      <a:pt x="534040" y="1331406"/>
                      <a:pt x="559369" y="1214164"/>
                      <a:pt x="554249" y="1108351"/>
                    </a:cubicBezTo>
                    <a:cubicBezTo>
                      <a:pt x="547421" y="967268"/>
                      <a:pt x="531815" y="796994"/>
                      <a:pt x="391851" y="645036"/>
                    </a:cubicBezTo>
                    <a:cubicBezTo>
                      <a:pt x="245791" y="545161"/>
                      <a:pt x="259446" y="542013"/>
                      <a:pt x="30236" y="503952"/>
                    </a:cubicBezTo>
                    <a:lnTo>
                      <a:pt x="0" y="505372"/>
                    </a:lnTo>
                    <a:lnTo>
                      <a:pt x="0" y="2729"/>
                    </a:lnTo>
                    <a:close/>
                  </a:path>
                </a:pathLst>
              </a:custGeom>
              <a:solidFill>
                <a:srgbClr val="C8161D"/>
              </a:solidFill>
              <a:ln w="1905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8100000" scaled="1"/>
                  <a:tileRect/>
                </a:gradFill>
                <a:prstDash val="solid"/>
                <a:miter lim="800000"/>
              </a:ln>
              <a:effectLst>
                <a:outerShdw blurRad="292100" dist="1270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>
                <a:off x="4248661" y="2839052"/>
                <a:ext cx="1469750" cy="1430869"/>
              </a:xfrm>
              <a:custGeom>
                <a:avLst/>
                <a:gdLst>
                  <a:gd name="connsiteX0" fmla="*/ 770730 w 1469750"/>
                  <a:gd name="connsiteY0" fmla="*/ 0 h 1430869"/>
                  <a:gd name="connsiteX1" fmla="*/ 1469750 w 1469750"/>
                  <a:gd name="connsiteY1" fmla="*/ 0 h 1430869"/>
                  <a:gd name="connsiteX2" fmla="*/ 1434785 w 1469750"/>
                  <a:gd name="connsiteY2" fmla="*/ 99522 h 1430869"/>
                  <a:gd name="connsiteX3" fmla="*/ 1370137 w 1469750"/>
                  <a:gd name="connsiteY3" fmla="*/ 201467 h 1430869"/>
                  <a:gd name="connsiteX4" fmla="*/ 1047780 w 1469750"/>
                  <a:gd name="connsiteY4" fmla="*/ 523984 h 1430869"/>
                  <a:gd name="connsiteX5" fmla="*/ 705185 w 1469750"/>
                  <a:gd name="connsiteY5" fmla="*/ 866534 h 1430869"/>
                  <a:gd name="connsiteX6" fmla="*/ 584241 w 1469750"/>
                  <a:gd name="connsiteY6" fmla="*/ 1430869 h 1430869"/>
                  <a:gd name="connsiteX7" fmla="*/ 0 w 1469750"/>
                  <a:gd name="connsiteY7" fmla="*/ 1430869 h 1430869"/>
                  <a:gd name="connsiteX8" fmla="*/ 100706 w 1469750"/>
                  <a:gd name="connsiteY8" fmla="*/ 745769 h 1430869"/>
                  <a:gd name="connsiteX9" fmla="*/ 423062 w 1469750"/>
                  <a:gd name="connsiteY9" fmla="*/ 342550 h 1430869"/>
                  <a:gd name="connsiteX10" fmla="*/ 725424 w 1469750"/>
                  <a:gd name="connsiteY10" fmla="*/ 60383 h 1430869"/>
                  <a:gd name="connsiteX11" fmla="*/ 754003 w 1469750"/>
                  <a:gd name="connsiteY11" fmla="*/ 26629 h 1430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69750" h="1430869">
                    <a:moveTo>
                      <a:pt x="770730" y="0"/>
                    </a:moveTo>
                    <a:lnTo>
                      <a:pt x="1469750" y="0"/>
                    </a:lnTo>
                    <a:lnTo>
                      <a:pt x="1434785" y="99522"/>
                    </a:lnTo>
                    <a:cubicBezTo>
                      <a:pt x="1416817" y="137292"/>
                      <a:pt x="1395374" y="171275"/>
                      <a:pt x="1370137" y="201467"/>
                    </a:cubicBezTo>
                    <a:cubicBezTo>
                      <a:pt x="1269431" y="322518"/>
                      <a:pt x="1168725" y="423251"/>
                      <a:pt x="1047780" y="523984"/>
                    </a:cubicBezTo>
                    <a:cubicBezTo>
                      <a:pt x="906841" y="645036"/>
                      <a:pt x="805891" y="765801"/>
                      <a:pt x="705185" y="866534"/>
                    </a:cubicBezTo>
                    <a:cubicBezTo>
                      <a:pt x="624718" y="987586"/>
                      <a:pt x="584241" y="1169020"/>
                      <a:pt x="584241" y="1430869"/>
                    </a:cubicBezTo>
                    <a:lnTo>
                      <a:pt x="0" y="1430869"/>
                    </a:lnTo>
                    <a:cubicBezTo>
                      <a:pt x="0" y="1108351"/>
                      <a:pt x="40233" y="886853"/>
                      <a:pt x="100706" y="745769"/>
                    </a:cubicBezTo>
                    <a:cubicBezTo>
                      <a:pt x="161178" y="604685"/>
                      <a:pt x="282123" y="463602"/>
                      <a:pt x="423062" y="342550"/>
                    </a:cubicBezTo>
                    <a:cubicBezTo>
                      <a:pt x="523768" y="241817"/>
                      <a:pt x="624718" y="161116"/>
                      <a:pt x="725424" y="60383"/>
                    </a:cubicBezTo>
                    <a:cubicBezTo>
                      <a:pt x="735482" y="50331"/>
                      <a:pt x="745022" y="39014"/>
                      <a:pt x="754003" y="26629"/>
                    </a:cubicBezTo>
                    <a:close/>
                  </a:path>
                </a:pathLst>
              </a:custGeom>
              <a:solidFill>
                <a:srgbClr val="C8161D"/>
              </a:solidFill>
              <a:ln w="1905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outerShdw blurRad="292100" dist="1270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44" name="文本框 125"/>
            <p:cNvSpPr txBox="1"/>
            <p:nvPr/>
          </p:nvSpPr>
          <p:spPr>
            <a:xfrm>
              <a:off x="3781426" y="1826266"/>
              <a:ext cx="514350" cy="2692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rPr>
                <a:t>01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45" name="文本框 128"/>
            <p:cNvSpPr txBox="1"/>
            <p:nvPr/>
          </p:nvSpPr>
          <p:spPr>
            <a:xfrm>
              <a:off x="4978378" y="2203408"/>
              <a:ext cx="514350" cy="2692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rPr>
                <a:t>02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46" name="文本框 131"/>
            <p:cNvSpPr txBox="1"/>
            <p:nvPr/>
          </p:nvSpPr>
          <p:spPr>
            <a:xfrm>
              <a:off x="4432340" y="3025175"/>
              <a:ext cx="514350" cy="2692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rPr>
                <a:t>03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47" name="文本框 134"/>
            <p:cNvSpPr txBox="1"/>
            <p:nvPr/>
          </p:nvSpPr>
          <p:spPr>
            <a:xfrm>
              <a:off x="4330106" y="4016275"/>
              <a:ext cx="514350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BD0000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charset="-122"/>
                </a:rPr>
                <a:t>04</a:t>
              </a: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BD0000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52" name="Text Placeholder 2"/>
          <p:cNvSpPr txBox="1"/>
          <p:nvPr/>
        </p:nvSpPr>
        <p:spPr>
          <a:xfrm>
            <a:off x="1160205" y="2404032"/>
            <a:ext cx="329410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3" name="文本框 36"/>
          <p:cNvSpPr txBox="1"/>
          <p:nvPr/>
        </p:nvSpPr>
        <p:spPr>
          <a:xfrm>
            <a:off x="961184" y="1935703"/>
            <a:ext cx="2763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工作不足之处</a:t>
            </a:r>
          </a:p>
        </p:txBody>
      </p:sp>
      <p:sp>
        <p:nvSpPr>
          <p:cNvPr id="54" name="Text Placeholder 2"/>
          <p:cNvSpPr txBox="1"/>
          <p:nvPr/>
        </p:nvSpPr>
        <p:spPr>
          <a:xfrm>
            <a:off x="7646452" y="2276151"/>
            <a:ext cx="329410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5" name="文本框 36"/>
          <p:cNvSpPr txBox="1"/>
          <p:nvPr/>
        </p:nvSpPr>
        <p:spPr>
          <a:xfrm>
            <a:off x="7447431" y="1807822"/>
            <a:ext cx="2763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工作不足之处</a:t>
            </a:r>
          </a:p>
        </p:txBody>
      </p:sp>
      <p:sp>
        <p:nvSpPr>
          <p:cNvPr id="56" name="Text Placeholder 2"/>
          <p:cNvSpPr txBox="1"/>
          <p:nvPr/>
        </p:nvSpPr>
        <p:spPr>
          <a:xfrm>
            <a:off x="7646452" y="4087505"/>
            <a:ext cx="329410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7" name="文本框 36"/>
          <p:cNvSpPr txBox="1"/>
          <p:nvPr/>
        </p:nvSpPr>
        <p:spPr>
          <a:xfrm>
            <a:off x="7447431" y="3619176"/>
            <a:ext cx="2763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工作不足之处</a:t>
            </a:r>
          </a:p>
        </p:txBody>
      </p:sp>
      <p:sp>
        <p:nvSpPr>
          <p:cNvPr id="58" name="Text Placeholder 2"/>
          <p:cNvSpPr txBox="1"/>
          <p:nvPr/>
        </p:nvSpPr>
        <p:spPr>
          <a:xfrm>
            <a:off x="2184897" y="5183434"/>
            <a:ext cx="329410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9" name="文本框 36"/>
          <p:cNvSpPr txBox="1"/>
          <p:nvPr/>
        </p:nvSpPr>
        <p:spPr>
          <a:xfrm>
            <a:off x="1985876" y="4715105"/>
            <a:ext cx="2763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工作不足之处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302765" y="2120215"/>
            <a:ext cx="1459722" cy="3759996"/>
            <a:chOff x="3953588" y="989011"/>
            <a:chExt cx="2578844" cy="6642664"/>
          </a:xfrm>
          <a:solidFill>
            <a:srgbClr val="C8161D"/>
          </a:solidFill>
        </p:grpSpPr>
        <p:sp>
          <p:nvSpPr>
            <p:cNvPr id="23" name="任意多边形 22"/>
            <p:cNvSpPr/>
            <p:nvPr/>
          </p:nvSpPr>
          <p:spPr>
            <a:xfrm>
              <a:off x="3953588" y="989011"/>
              <a:ext cx="2578844" cy="1177018"/>
            </a:xfrm>
            <a:custGeom>
              <a:avLst/>
              <a:gdLst>
                <a:gd name="connsiteX0" fmla="*/ 1289422 w 2578844"/>
                <a:gd name="connsiteY0" fmla="*/ 0 h 1177018"/>
                <a:gd name="connsiteX1" fmla="*/ 2578134 w 2578844"/>
                <a:gd name="connsiteY1" fmla="*/ 1162953 h 1177018"/>
                <a:gd name="connsiteX2" fmla="*/ 2578844 w 2578844"/>
                <a:gd name="connsiteY2" fmla="*/ 1177018 h 1177018"/>
                <a:gd name="connsiteX3" fmla="*/ 0 w 2578844"/>
                <a:gd name="connsiteY3" fmla="*/ 1177018 h 1177018"/>
                <a:gd name="connsiteX4" fmla="*/ 710 w 2578844"/>
                <a:gd name="connsiteY4" fmla="*/ 1162953 h 1177018"/>
                <a:gd name="connsiteX5" fmla="*/ 1289422 w 2578844"/>
                <a:gd name="connsiteY5" fmla="*/ 0 h 1177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78844" h="1177018">
                  <a:moveTo>
                    <a:pt x="1289422" y="0"/>
                  </a:moveTo>
                  <a:cubicBezTo>
                    <a:pt x="1960138" y="0"/>
                    <a:pt x="2511797" y="509739"/>
                    <a:pt x="2578134" y="1162953"/>
                  </a:cubicBezTo>
                  <a:lnTo>
                    <a:pt x="2578844" y="1177018"/>
                  </a:lnTo>
                  <a:lnTo>
                    <a:pt x="0" y="1177018"/>
                  </a:lnTo>
                  <a:lnTo>
                    <a:pt x="710" y="1162953"/>
                  </a:lnTo>
                  <a:cubicBezTo>
                    <a:pt x="67048" y="509739"/>
                    <a:pt x="618707" y="0"/>
                    <a:pt x="1289422" y="0"/>
                  </a:cubicBezTo>
                  <a:close/>
                </a:path>
              </a:pathLst>
            </a:custGeom>
            <a:grpFill/>
            <a:ln w="254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4" name="梯形 23"/>
            <p:cNvSpPr/>
            <p:nvPr/>
          </p:nvSpPr>
          <p:spPr>
            <a:xfrm flipV="1">
              <a:off x="3953588" y="2273236"/>
              <a:ext cx="2578844" cy="1068450"/>
            </a:xfrm>
            <a:prstGeom prst="trapezoid">
              <a:avLst/>
            </a:prstGeom>
            <a:grpFill/>
            <a:ln w="25400" cap="flat" cmpd="sng" algn="ctr">
              <a:gradFill flip="none" rotWithShape="1">
                <a:gsLst>
                  <a:gs pos="0">
                    <a:sysClr val="window" lastClr="FFFFFF">
                      <a:lumMod val="96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1"/>
                <a:tileRect/>
              </a:gradFill>
              <a:prstDash val="solid"/>
              <a:miter lim="800000"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5" name="梯形 24"/>
            <p:cNvSpPr/>
            <p:nvPr/>
          </p:nvSpPr>
          <p:spPr>
            <a:xfrm flipV="1">
              <a:off x="4241800" y="3448893"/>
              <a:ext cx="2012950" cy="1068450"/>
            </a:xfrm>
            <a:prstGeom prst="trapezoid">
              <a:avLst/>
            </a:prstGeom>
            <a:grpFill/>
            <a:ln w="25400" cap="flat" cmpd="sng" algn="ctr">
              <a:gradFill flip="none" rotWithShape="1">
                <a:gsLst>
                  <a:gs pos="0">
                    <a:sysClr val="window" lastClr="FFFFFF">
                      <a:lumMod val="96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1"/>
                <a:tileRect/>
              </a:gradFill>
              <a:prstDash val="solid"/>
              <a:miter lim="800000"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 flipV="1">
              <a:off x="4524375" y="4624550"/>
              <a:ext cx="1447800" cy="1426140"/>
            </a:xfrm>
            <a:custGeom>
              <a:avLst/>
              <a:gdLst>
                <a:gd name="connsiteX0" fmla="*/ 0 w 1447800"/>
                <a:gd name="connsiteY0" fmla="*/ 1426140 h 1426140"/>
                <a:gd name="connsiteX1" fmla="*/ 1447800 w 1447800"/>
                <a:gd name="connsiteY1" fmla="*/ 1426140 h 1426140"/>
                <a:gd name="connsiteX2" fmla="*/ 1180688 w 1447800"/>
                <a:gd name="connsiteY2" fmla="*/ 357690 h 1426140"/>
                <a:gd name="connsiteX3" fmla="*/ 1177247 w 1447800"/>
                <a:gd name="connsiteY3" fmla="*/ 357690 h 1426140"/>
                <a:gd name="connsiteX4" fmla="*/ 1174880 w 1447800"/>
                <a:gd name="connsiteY4" fmla="*/ 336305 h 1426140"/>
                <a:gd name="connsiteX5" fmla="*/ 721810 w 1447800"/>
                <a:gd name="connsiteY5" fmla="*/ 0 h 1426140"/>
                <a:gd name="connsiteX6" fmla="*/ 268741 w 1447800"/>
                <a:gd name="connsiteY6" fmla="*/ 336305 h 1426140"/>
                <a:gd name="connsiteX7" fmla="*/ 265786 w 1447800"/>
                <a:gd name="connsiteY7" fmla="*/ 362997 h 1426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7800" h="1426140">
                  <a:moveTo>
                    <a:pt x="0" y="1426140"/>
                  </a:moveTo>
                  <a:lnTo>
                    <a:pt x="1447800" y="1426140"/>
                  </a:lnTo>
                  <a:lnTo>
                    <a:pt x="1180688" y="357690"/>
                  </a:lnTo>
                  <a:lnTo>
                    <a:pt x="1177247" y="357690"/>
                  </a:lnTo>
                  <a:lnTo>
                    <a:pt x="1174880" y="336305"/>
                  </a:lnTo>
                  <a:cubicBezTo>
                    <a:pt x="1131756" y="144376"/>
                    <a:pt x="945296" y="0"/>
                    <a:pt x="721810" y="0"/>
                  </a:cubicBezTo>
                  <a:cubicBezTo>
                    <a:pt x="498325" y="0"/>
                    <a:pt x="311864" y="144376"/>
                    <a:pt x="268741" y="336305"/>
                  </a:cubicBezTo>
                  <a:lnTo>
                    <a:pt x="265786" y="362997"/>
                  </a:lnTo>
                  <a:close/>
                </a:path>
              </a:pathLst>
            </a:custGeom>
            <a:grpFill/>
            <a:ln w="25400" cap="flat" cmpd="sng" algn="ctr">
              <a:gradFill flip="none" rotWithShape="1">
                <a:gsLst>
                  <a:gs pos="0">
                    <a:sysClr val="window" lastClr="FFFFFF">
                      <a:lumMod val="96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1"/>
                <a:tileRect/>
              </a:gradFill>
              <a:prstDash val="solid"/>
              <a:miter lim="800000"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4550283" y="6246220"/>
              <a:ext cx="1385455" cy="1385455"/>
            </a:xfrm>
            <a:prstGeom prst="ellipse">
              <a:avLst/>
            </a:prstGeom>
            <a:grpFill/>
            <a:ln w="254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5857100" y="2295730"/>
            <a:ext cx="315440" cy="369659"/>
            <a:chOff x="1776" y="1776"/>
            <a:chExt cx="64" cy="75"/>
          </a:xfrm>
          <a:solidFill>
            <a:schemeClr val="bg1"/>
          </a:solidFill>
        </p:grpSpPr>
        <p:sp>
          <p:nvSpPr>
            <p:cNvPr id="19" name="Freeform 5"/>
            <p:cNvSpPr/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20" name="Freeform 6"/>
            <p:cNvSpPr/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21" name="Freeform 7"/>
            <p:cNvSpPr/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22" name="Freeform 8"/>
            <p:cNvSpPr/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</p:grpSp>
      <p:grpSp>
        <p:nvGrpSpPr>
          <p:cNvPr id="5" name="Group 18"/>
          <p:cNvGrpSpPr>
            <a:grpSpLocks noChangeAspect="1"/>
          </p:cNvGrpSpPr>
          <p:nvPr/>
        </p:nvGrpSpPr>
        <p:grpSpPr bwMode="auto">
          <a:xfrm>
            <a:off x="5874196" y="4374010"/>
            <a:ext cx="320356" cy="298512"/>
            <a:chOff x="3802" y="2858"/>
            <a:chExt cx="616" cy="574"/>
          </a:xfrm>
          <a:solidFill>
            <a:schemeClr val="bg1"/>
          </a:solidFill>
        </p:grpSpPr>
        <p:sp>
          <p:nvSpPr>
            <p:cNvPr id="14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5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6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7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8" name="Freeform 23"/>
            <p:cNvSpPr/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</p:grpSp>
      <p:grpSp>
        <p:nvGrpSpPr>
          <p:cNvPr id="6" name="Group 13"/>
          <p:cNvGrpSpPr>
            <a:grpSpLocks noChangeAspect="1"/>
          </p:cNvGrpSpPr>
          <p:nvPr/>
        </p:nvGrpSpPr>
        <p:grpSpPr bwMode="auto">
          <a:xfrm>
            <a:off x="5840292" y="2963762"/>
            <a:ext cx="384669" cy="389210"/>
            <a:chOff x="2426" y="2781"/>
            <a:chExt cx="593" cy="600"/>
          </a:xfrm>
          <a:solidFill>
            <a:schemeClr val="bg1"/>
          </a:solidFill>
        </p:grpSpPr>
        <p:sp>
          <p:nvSpPr>
            <p:cNvPr id="12" name="Freeform 14"/>
            <p:cNvSpPr/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3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872533" y="3637021"/>
            <a:ext cx="330564" cy="359730"/>
            <a:chOff x="4873626" y="1965325"/>
            <a:chExt cx="269876" cy="293688"/>
          </a:xfrm>
          <a:solidFill>
            <a:schemeClr val="bg1"/>
          </a:solidFill>
        </p:grpSpPr>
        <p:sp>
          <p:nvSpPr>
            <p:cNvPr id="8" name="Freeform 502"/>
            <p:cNvSpPr/>
            <p:nvPr/>
          </p:nvSpPr>
          <p:spPr bwMode="auto">
            <a:xfrm>
              <a:off x="4873626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9" name="Freeform 503"/>
            <p:cNvSpPr/>
            <p:nvPr/>
          </p:nvSpPr>
          <p:spPr bwMode="auto">
            <a:xfrm>
              <a:off x="4884739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0" name="Freeform 504"/>
            <p:cNvSpPr/>
            <p:nvPr/>
          </p:nvSpPr>
          <p:spPr bwMode="auto">
            <a:xfrm>
              <a:off x="4940301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1" name="Freeform 505"/>
            <p:cNvSpPr/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461727" y="353085"/>
            <a:ext cx="81481" cy="579422"/>
          </a:xfrm>
          <a:prstGeom prst="rect">
            <a:avLst/>
          </a:prstGeom>
          <a:solidFill>
            <a:srgbClr val="C8161D"/>
          </a:solidFill>
          <a:ln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543208" y="435527"/>
            <a:ext cx="27606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30D23"/>
                </a:solidFill>
                <a:cs typeface="+mn-ea"/>
                <a:sym typeface="+mn-lt"/>
              </a:rPr>
              <a:t> 工作不足之处</a:t>
            </a:r>
          </a:p>
        </p:txBody>
      </p:sp>
      <p:sp>
        <p:nvSpPr>
          <p:cNvPr id="30" name="Text Placeholder 2"/>
          <p:cNvSpPr txBox="1"/>
          <p:nvPr/>
        </p:nvSpPr>
        <p:spPr>
          <a:xfrm>
            <a:off x="1802384" y="2554682"/>
            <a:ext cx="329410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1" name="文本框 36"/>
          <p:cNvSpPr txBox="1"/>
          <p:nvPr/>
        </p:nvSpPr>
        <p:spPr>
          <a:xfrm>
            <a:off x="1603363" y="2086353"/>
            <a:ext cx="2763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工作不足之处</a:t>
            </a:r>
          </a:p>
        </p:txBody>
      </p:sp>
      <p:sp>
        <p:nvSpPr>
          <p:cNvPr id="32" name="Text Placeholder 2"/>
          <p:cNvSpPr txBox="1"/>
          <p:nvPr/>
        </p:nvSpPr>
        <p:spPr>
          <a:xfrm>
            <a:off x="6978317" y="2516741"/>
            <a:ext cx="329410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3" name="文本框 36"/>
          <p:cNvSpPr txBox="1"/>
          <p:nvPr/>
        </p:nvSpPr>
        <p:spPr>
          <a:xfrm>
            <a:off x="6779296" y="2048412"/>
            <a:ext cx="2763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工作不足之处</a:t>
            </a:r>
          </a:p>
        </p:txBody>
      </p:sp>
      <p:sp>
        <p:nvSpPr>
          <p:cNvPr id="34" name="Text Placeholder 2"/>
          <p:cNvSpPr txBox="1"/>
          <p:nvPr/>
        </p:nvSpPr>
        <p:spPr>
          <a:xfrm>
            <a:off x="7030386" y="4442229"/>
            <a:ext cx="329410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5" name="文本框 36"/>
          <p:cNvSpPr txBox="1"/>
          <p:nvPr/>
        </p:nvSpPr>
        <p:spPr>
          <a:xfrm>
            <a:off x="6831365" y="3973900"/>
            <a:ext cx="2763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工作不足之处</a:t>
            </a:r>
          </a:p>
        </p:txBody>
      </p:sp>
      <p:sp>
        <p:nvSpPr>
          <p:cNvPr id="36" name="Text Placeholder 2"/>
          <p:cNvSpPr txBox="1"/>
          <p:nvPr/>
        </p:nvSpPr>
        <p:spPr>
          <a:xfrm>
            <a:off x="1802384" y="4476490"/>
            <a:ext cx="329410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603363" y="4008161"/>
            <a:ext cx="2763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工作不足之处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899026" y="1917226"/>
            <a:ext cx="2117134" cy="2117134"/>
          </a:xfrm>
          <a:prstGeom prst="ellipse">
            <a:avLst/>
          </a:prstGeom>
          <a:solidFill>
            <a:srgbClr val="C30D2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标题 4"/>
          <p:cNvSpPr txBox="1"/>
          <p:nvPr/>
        </p:nvSpPr>
        <p:spPr>
          <a:xfrm>
            <a:off x="3399437" y="3205836"/>
            <a:ext cx="1295807" cy="802933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第四章</a:t>
            </a:r>
            <a:endParaRPr lang="zh-CN" altLang="en-US" sz="11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/>
            <a:endParaRPr lang="en-US" altLang="zh-CN" sz="1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Freeform 10"/>
          <p:cNvSpPr>
            <a:spLocks noEditPoints="1"/>
          </p:cNvSpPr>
          <p:nvPr/>
        </p:nvSpPr>
        <p:spPr bwMode="auto">
          <a:xfrm>
            <a:off x="3562235" y="2289336"/>
            <a:ext cx="892151" cy="860624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  <a:cs typeface="+mn-ea"/>
              <a:sym typeface="+mn-lt"/>
            </a:endParaRPr>
          </a:p>
        </p:txBody>
      </p:sp>
      <p:sp>
        <p:nvSpPr>
          <p:cNvPr id="13" name="标题 4"/>
          <p:cNvSpPr txBox="1"/>
          <p:nvPr/>
        </p:nvSpPr>
        <p:spPr>
          <a:xfrm>
            <a:off x="5058070" y="3281520"/>
            <a:ext cx="4432503" cy="473361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altLang="zh-CN" sz="1800" b="1" dirty="0">
              <a:solidFill>
                <a:srgbClr val="B28A3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文本框 9"/>
          <p:cNvSpPr txBox="1"/>
          <p:nvPr/>
        </p:nvSpPr>
        <p:spPr>
          <a:xfrm>
            <a:off x="5671660" y="3059044"/>
            <a:ext cx="1223816" cy="2152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1400" dirty="0" smtClean="0">
                <a:solidFill>
                  <a:srgbClr val="C30D23"/>
                </a:solidFill>
                <a:cs typeface="+mn-ea"/>
                <a:sym typeface="+mn-lt"/>
              </a:rPr>
              <a:t>年度工作概述</a:t>
            </a:r>
            <a:endParaRPr lang="zh-CN" altLang="en-US" sz="1400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 flipV="1">
            <a:off x="5399824" y="3052800"/>
            <a:ext cx="194320" cy="194320"/>
            <a:chOff x="5417265" y="3141888"/>
            <a:chExt cx="2422666" cy="2422666"/>
          </a:xfrm>
        </p:grpSpPr>
        <p:sp>
          <p:nvSpPr>
            <p:cNvPr id="18" name="椭圆 17"/>
            <p:cNvSpPr/>
            <p:nvPr/>
          </p:nvSpPr>
          <p:spPr>
            <a:xfrm>
              <a:off x="5417265" y="3141888"/>
              <a:ext cx="2422666" cy="2422666"/>
            </a:xfrm>
            <a:prstGeom prst="ellipse">
              <a:avLst/>
            </a:prstGeom>
            <a:solidFill>
              <a:srgbClr val="C30D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6064259" y="3713646"/>
              <a:ext cx="1339532" cy="122544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文本框 9"/>
          <p:cNvSpPr txBox="1"/>
          <p:nvPr/>
        </p:nvSpPr>
        <p:spPr>
          <a:xfrm>
            <a:off x="7505707" y="3059044"/>
            <a:ext cx="1223816" cy="2152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1400" dirty="0" smtClean="0">
                <a:solidFill>
                  <a:srgbClr val="C30D23"/>
                </a:solidFill>
                <a:cs typeface="+mn-ea"/>
                <a:sym typeface="+mn-lt"/>
              </a:rPr>
              <a:t>主要工作情况</a:t>
            </a:r>
            <a:endParaRPr lang="zh-CN" altLang="en-US" sz="1400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26" name="文本框 9"/>
          <p:cNvSpPr txBox="1"/>
          <p:nvPr/>
        </p:nvSpPr>
        <p:spPr>
          <a:xfrm>
            <a:off x="5671660" y="3450134"/>
            <a:ext cx="1223816" cy="2152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1400" dirty="0" smtClean="0">
                <a:solidFill>
                  <a:srgbClr val="C30D23"/>
                </a:solidFill>
                <a:cs typeface="+mn-ea"/>
                <a:sym typeface="+mn-lt"/>
              </a:rPr>
              <a:t>计划完成情况</a:t>
            </a:r>
            <a:endParaRPr lang="zh-CN" altLang="en-US" sz="1400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31" name="文本框 9"/>
          <p:cNvSpPr txBox="1"/>
          <p:nvPr/>
        </p:nvSpPr>
        <p:spPr>
          <a:xfrm>
            <a:off x="7505707" y="3449554"/>
            <a:ext cx="1223816" cy="2152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1400" dirty="0" smtClean="0">
                <a:solidFill>
                  <a:srgbClr val="C30D23"/>
                </a:solidFill>
                <a:cs typeface="+mn-ea"/>
                <a:sym typeface="+mn-lt"/>
              </a:rPr>
              <a:t>项目分布情况</a:t>
            </a:r>
            <a:endParaRPr lang="zh-CN" altLang="en-US" sz="1400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36" name="文本框 9"/>
          <p:cNvSpPr txBox="1"/>
          <p:nvPr/>
        </p:nvSpPr>
        <p:spPr>
          <a:xfrm>
            <a:off x="5671660" y="3886597"/>
            <a:ext cx="1223816" cy="2152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1400" dirty="0" smtClean="0">
                <a:solidFill>
                  <a:srgbClr val="C30D23"/>
                </a:solidFill>
                <a:cs typeface="+mn-ea"/>
                <a:sym typeface="+mn-lt"/>
              </a:rPr>
              <a:t>去年同期相比</a:t>
            </a:r>
            <a:endParaRPr lang="zh-CN" altLang="en-US" sz="1400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31267" y="2141522"/>
            <a:ext cx="466506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C30D23"/>
                </a:solidFill>
                <a:cs typeface="+mn-ea"/>
                <a:sym typeface="+mn-lt"/>
              </a:rPr>
              <a:t> 当前的形式分析</a:t>
            </a:r>
          </a:p>
        </p:txBody>
      </p:sp>
      <p:grpSp>
        <p:nvGrpSpPr>
          <p:cNvPr id="40" name="组合 39"/>
          <p:cNvGrpSpPr/>
          <p:nvPr/>
        </p:nvGrpSpPr>
        <p:grpSpPr>
          <a:xfrm flipV="1">
            <a:off x="5399824" y="3474935"/>
            <a:ext cx="194320" cy="194320"/>
            <a:chOff x="5417265" y="3141888"/>
            <a:chExt cx="2422666" cy="2422666"/>
          </a:xfrm>
        </p:grpSpPr>
        <p:sp>
          <p:nvSpPr>
            <p:cNvPr id="41" name="椭圆 40"/>
            <p:cNvSpPr/>
            <p:nvPr/>
          </p:nvSpPr>
          <p:spPr>
            <a:xfrm>
              <a:off x="5417265" y="3141888"/>
              <a:ext cx="2422666" cy="2422666"/>
            </a:xfrm>
            <a:prstGeom prst="ellipse">
              <a:avLst/>
            </a:prstGeom>
            <a:solidFill>
              <a:srgbClr val="C30D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  <p:sp>
          <p:nvSpPr>
            <p:cNvPr id="42" name="等腰三角形 41"/>
            <p:cNvSpPr/>
            <p:nvPr/>
          </p:nvSpPr>
          <p:spPr>
            <a:xfrm rot="5400000">
              <a:off x="6064259" y="3713646"/>
              <a:ext cx="1339532" cy="122544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 flipV="1">
            <a:off x="5399824" y="3897070"/>
            <a:ext cx="194320" cy="194320"/>
            <a:chOff x="5417265" y="3141888"/>
            <a:chExt cx="2422666" cy="2422666"/>
          </a:xfrm>
        </p:grpSpPr>
        <p:sp>
          <p:nvSpPr>
            <p:cNvPr id="44" name="椭圆 43"/>
            <p:cNvSpPr/>
            <p:nvPr/>
          </p:nvSpPr>
          <p:spPr>
            <a:xfrm>
              <a:off x="5417265" y="3141888"/>
              <a:ext cx="2422666" cy="2422666"/>
            </a:xfrm>
            <a:prstGeom prst="ellipse">
              <a:avLst/>
            </a:prstGeom>
            <a:solidFill>
              <a:srgbClr val="C30D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rot="5400000">
              <a:off x="6064259" y="3713646"/>
              <a:ext cx="1339532" cy="122544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 flipV="1">
            <a:off x="7109812" y="3052800"/>
            <a:ext cx="194320" cy="194320"/>
            <a:chOff x="5417265" y="3141888"/>
            <a:chExt cx="2422666" cy="2422666"/>
          </a:xfrm>
        </p:grpSpPr>
        <p:sp>
          <p:nvSpPr>
            <p:cNvPr id="47" name="椭圆 46"/>
            <p:cNvSpPr/>
            <p:nvPr/>
          </p:nvSpPr>
          <p:spPr>
            <a:xfrm>
              <a:off x="5417265" y="3141888"/>
              <a:ext cx="2422666" cy="2422666"/>
            </a:xfrm>
            <a:prstGeom prst="ellipse">
              <a:avLst/>
            </a:prstGeom>
            <a:solidFill>
              <a:srgbClr val="C30D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  <p:sp>
          <p:nvSpPr>
            <p:cNvPr id="48" name="等腰三角形 47"/>
            <p:cNvSpPr/>
            <p:nvPr/>
          </p:nvSpPr>
          <p:spPr>
            <a:xfrm rot="5400000">
              <a:off x="6064259" y="3713646"/>
              <a:ext cx="1339532" cy="122544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 flipV="1">
            <a:off x="7109812" y="3474935"/>
            <a:ext cx="194320" cy="194320"/>
            <a:chOff x="5417265" y="3141888"/>
            <a:chExt cx="2422666" cy="2422666"/>
          </a:xfrm>
        </p:grpSpPr>
        <p:sp>
          <p:nvSpPr>
            <p:cNvPr id="50" name="椭圆 49"/>
            <p:cNvSpPr/>
            <p:nvPr/>
          </p:nvSpPr>
          <p:spPr>
            <a:xfrm>
              <a:off x="5417265" y="3141888"/>
              <a:ext cx="2422666" cy="2422666"/>
            </a:xfrm>
            <a:prstGeom prst="ellipse">
              <a:avLst/>
            </a:prstGeom>
            <a:solidFill>
              <a:srgbClr val="C30D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  <p:sp>
          <p:nvSpPr>
            <p:cNvPr id="51" name="等腰三角形 50"/>
            <p:cNvSpPr/>
            <p:nvPr/>
          </p:nvSpPr>
          <p:spPr>
            <a:xfrm rot="5400000">
              <a:off x="6064259" y="3713646"/>
              <a:ext cx="1339532" cy="122544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/>
      <p:bldP spid="9" grpId="0" bldLvl="0" animBg="1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874125" y="3375242"/>
            <a:ext cx="1242073" cy="1242074"/>
          </a:xfrm>
          <a:custGeom>
            <a:avLst/>
            <a:gdLst>
              <a:gd name="connsiteX0" fmla="*/ 1102132 w 2204265"/>
              <a:gd name="connsiteY0" fmla="*/ 321083 h 2204265"/>
              <a:gd name="connsiteX1" fmla="*/ 311557 w 2204265"/>
              <a:gd name="connsiteY1" fmla="*/ 1111658 h 2204265"/>
              <a:gd name="connsiteX2" fmla="*/ 1102132 w 2204265"/>
              <a:gd name="connsiteY2" fmla="*/ 1902233 h 2204265"/>
              <a:gd name="connsiteX3" fmla="*/ 1892707 w 2204265"/>
              <a:gd name="connsiteY3" fmla="*/ 1111658 h 2204265"/>
              <a:gd name="connsiteX4" fmla="*/ 1102132 w 2204265"/>
              <a:gd name="connsiteY4" fmla="*/ 321083 h 2204265"/>
              <a:gd name="connsiteX5" fmla="*/ 977042 w 2204265"/>
              <a:gd name="connsiteY5" fmla="*/ 0 h 2204265"/>
              <a:gd name="connsiteX6" fmla="*/ 1227224 w 2204265"/>
              <a:gd name="connsiteY6" fmla="*/ 0 h 2204265"/>
              <a:gd name="connsiteX7" fmla="*/ 1276006 w 2204265"/>
              <a:gd name="connsiteY7" fmla="*/ 227584 h 2204265"/>
              <a:gd name="connsiteX8" fmla="*/ 1287791 w 2204265"/>
              <a:gd name="connsiteY8" fmla="*/ 229382 h 2204265"/>
              <a:gd name="connsiteX9" fmla="*/ 1387705 w 2204265"/>
              <a:gd name="connsiteY9" fmla="*/ 259057 h 2204265"/>
              <a:gd name="connsiteX10" fmla="*/ 1544868 w 2204265"/>
              <a:gd name="connsiteY10" fmla="*/ 85113 h 2204265"/>
              <a:gd name="connsiteX11" fmla="*/ 1761531 w 2204265"/>
              <a:gd name="connsiteY11" fmla="*/ 210203 h 2204265"/>
              <a:gd name="connsiteX12" fmla="*/ 1691902 w 2204265"/>
              <a:gd name="connsiteY12" fmla="*/ 425756 h 2204265"/>
              <a:gd name="connsiteX13" fmla="*/ 1705003 w 2204265"/>
              <a:gd name="connsiteY13" fmla="*/ 435309 h 2204265"/>
              <a:gd name="connsiteX14" fmla="*/ 1774668 w 2204265"/>
              <a:gd name="connsiteY14" fmla="*/ 502325 h 2204265"/>
              <a:gd name="connsiteX15" fmla="*/ 1782142 w 2204265"/>
              <a:gd name="connsiteY15" fmla="*/ 511190 h 2204265"/>
              <a:gd name="connsiteX16" fmla="*/ 1994063 w 2204265"/>
              <a:gd name="connsiteY16" fmla="*/ 442735 h 2204265"/>
              <a:gd name="connsiteX17" fmla="*/ 2119154 w 2204265"/>
              <a:gd name="connsiteY17" fmla="*/ 659399 h 2204265"/>
              <a:gd name="connsiteX18" fmla="*/ 1961265 w 2204265"/>
              <a:gd name="connsiteY18" fmla="*/ 802053 h 2204265"/>
              <a:gd name="connsiteX19" fmla="*/ 1974042 w 2204265"/>
              <a:gd name="connsiteY19" fmla="*/ 833752 h 2204265"/>
              <a:gd name="connsiteX20" fmla="*/ 1999140 w 2204265"/>
              <a:gd name="connsiteY20" fmla="*/ 933073 h 2204265"/>
              <a:gd name="connsiteX21" fmla="*/ 2204265 w 2204265"/>
              <a:gd name="connsiteY21" fmla="*/ 977042 h 2204265"/>
              <a:gd name="connsiteX22" fmla="*/ 2204265 w 2204265"/>
              <a:gd name="connsiteY22" fmla="*/ 1227224 h 2204265"/>
              <a:gd name="connsiteX23" fmla="*/ 2012137 w 2204265"/>
              <a:gd name="connsiteY23" fmla="*/ 1268406 h 2204265"/>
              <a:gd name="connsiteX24" fmla="*/ 2004638 w 2204265"/>
              <a:gd name="connsiteY24" fmla="*/ 1317545 h 2204265"/>
              <a:gd name="connsiteX25" fmla="*/ 1985237 w 2204265"/>
              <a:gd name="connsiteY25" fmla="*/ 1394985 h 2204265"/>
              <a:gd name="connsiteX26" fmla="*/ 1977636 w 2204265"/>
              <a:gd name="connsiteY26" fmla="*/ 1417004 h 2204265"/>
              <a:gd name="connsiteX27" fmla="*/ 2119154 w 2204265"/>
              <a:gd name="connsiteY27" fmla="*/ 1544868 h 2204265"/>
              <a:gd name="connsiteX28" fmla="*/ 1994063 w 2204265"/>
              <a:gd name="connsiteY28" fmla="*/ 1761531 h 2204265"/>
              <a:gd name="connsiteX29" fmla="*/ 1820151 w 2204265"/>
              <a:gd name="connsiteY29" fmla="*/ 1705353 h 2204265"/>
              <a:gd name="connsiteX30" fmla="*/ 1798711 w 2204265"/>
              <a:gd name="connsiteY30" fmla="*/ 1734758 h 2204265"/>
              <a:gd name="connsiteX31" fmla="*/ 1731696 w 2204265"/>
              <a:gd name="connsiteY31" fmla="*/ 1804423 h 2204265"/>
              <a:gd name="connsiteX32" fmla="*/ 1706998 w 2204265"/>
              <a:gd name="connsiteY32" fmla="*/ 1825242 h 2204265"/>
              <a:gd name="connsiteX33" fmla="*/ 1761531 w 2204265"/>
              <a:gd name="connsiteY33" fmla="*/ 1994062 h 2204265"/>
              <a:gd name="connsiteX34" fmla="*/ 1544868 w 2204265"/>
              <a:gd name="connsiteY34" fmla="*/ 2119153 h 2204265"/>
              <a:gd name="connsiteX35" fmla="*/ 1429863 w 2204265"/>
              <a:gd name="connsiteY35" fmla="*/ 1991868 h 2204265"/>
              <a:gd name="connsiteX36" fmla="*/ 1400268 w 2204265"/>
              <a:gd name="connsiteY36" fmla="*/ 2003797 h 2204265"/>
              <a:gd name="connsiteX37" fmla="*/ 1262745 w 2204265"/>
              <a:gd name="connsiteY37" fmla="*/ 2038549 h 2204265"/>
              <a:gd name="connsiteX38" fmla="*/ 1227224 w 2204265"/>
              <a:gd name="connsiteY38" fmla="*/ 2204265 h 2204265"/>
              <a:gd name="connsiteX39" fmla="*/ 977042 w 2204265"/>
              <a:gd name="connsiteY39" fmla="*/ 2204265 h 2204265"/>
              <a:gd name="connsiteX40" fmla="*/ 941447 w 2204265"/>
              <a:gd name="connsiteY40" fmla="*/ 2038203 h 2204265"/>
              <a:gd name="connsiteX41" fmla="*/ 916475 w 2204265"/>
              <a:gd name="connsiteY41" fmla="*/ 2034392 h 2204265"/>
              <a:gd name="connsiteX42" fmla="*/ 774169 w 2204265"/>
              <a:gd name="connsiteY42" fmla="*/ 1992127 h 2204265"/>
              <a:gd name="connsiteX43" fmla="*/ 659399 w 2204265"/>
              <a:gd name="connsiteY43" fmla="*/ 2119153 h 2204265"/>
              <a:gd name="connsiteX44" fmla="*/ 442735 w 2204265"/>
              <a:gd name="connsiteY44" fmla="*/ 1994062 h 2204265"/>
              <a:gd name="connsiteX45" fmla="*/ 496981 w 2204265"/>
              <a:gd name="connsiteY45" fmla="*/ 1826130 h 2204265"/>
              <a:gd name="connsiteX46" fmla="*/ 391274 w 2204265"/>
              <a:gd name="connsiteY46" fmla="*/ 1717869 h 2204265"/>
              <a:gd name="connsiteX47" fmla="*/ 382878 w 2204265"/>
              <a:gd name="connsiteY47" fmla="*/ 1705753 h 2204265"/>
              <a:gd name="connsiteX48" fmla="*/ 210204 w 2204265"/>
              <a:gd name="connsiteY48" fmla="*/ 1761531 h 2204265"/>
              <a:gd name="connsiteX49" fmla="*/ 85113 w 2204265"/>
              <a:gd name="connsiteY49" fmla="*/ 1544868 h 2204265"/>
              <a:gd name="connsiteX50" fmla="*/ 226733 w 2204265"/>
              <a:gd name="connsiteY50" fmla="*/ 1416912 h 2204265"/>
              <a:gd name="connsiteX51" fmla="*/ 212821 w 2204265"/>
              <a:gd name="connsiteY51" fmla="*/ 1373126 h 2204265"/>
              <a:gd name="connsiteX52" fmla="*/ 191748 w 2204265"/>
              <a:gd name="connsiteY52" fmla="*/ 1268325 h 2204265"/>
              <a:gd name="connsiteX53" fmla="*/ 0 w 2204265"/>
              <a:gd name="connsiteY53" fmla="*/ 1227224 h 2204265"/>
              <a:gd name="connsiteX54" fmla="*/ 0 w 2204265"/>
              <a:gd name="connsiteY54" fmla="*/ 977042 h 2204265"/>
              <a:gd name="connsiteX55" fmla="*/ 203220 w 2204265"/>
              <a:gd name="connsiteY55" fmla="*/ 933481 h 2204265"/>
              <a:gd name="connsiteX56" fmla="*/ 212821 w 2204265"/>
              <a:gd name="connsiteY56" fmla="*/ 890649 h 2204265"/>
              <a:gd name="connsiteX57" fmla="*/ 243470 w 2204265"/>
              <a:gd name="connsiteY57" fmla="*/ 802476 h 2204265"/>
              <a:gd name="connsiteX58" fmla="*/ 85113 w 2204265"/>
              <a:gd name="connsiteY58" fmla="*/ 659399 h 2204265"/>
              <a:gd name="connsiteX59" fmla="*/ 210204 w 2204265"/>
              <a:gd name="connsiteY59" fmla="*/ 442735 h 2204265"/>
              <a:gd name="connsiteX60" fmla="*/ 423776 w 2204265"/>
              <a:gd name="connsiteY60" fmla="*/ 511723 h 2204265"/>
              <a:gd name="connsiteX61" fmla="*/ 470557 w 2204265"/>
              <a:gd name="connsiteY61" fmla="*/ 461243 h 2204265"/>
              <a:gd name="connsiteX62" fmla="*/ 512656 w 2204265"/>
              <a:gd name="connsiteY62" fmla="*/ 426662 h 2204265"/>
              <a:gd name="connsiteX63" fmla="*/ 442735 w 2204265"/>
              <a:gd name="connsiteY63" fmla="*/ 210203 h 2204265"/>
              <a:gd name="connsiteX64" fmla="*/ 659399 w 2204265"/>
              <a:gd name="connsiteY64" fmla="*/ 85113 h 2204265"/>
              <a:gd name="connsiteX65" fmla="*/ 815299 w 2204265"/>
              <a:gd name="connsiteY65" fmla="*/ 257661 h 2204265"/>
              <a:gd name="connsiteX66" fmla="*/ 916475 w 2204265"/>
              <a:gd name="connsiteY66" fmla="*/ 229382 h 2204265"/>
              <a:gd name="connsiteX67" fmla="*/ 928259 w 2204265"/>
              <a:gd name="connsiteY67" fmla="*/ 227584 h 2204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close/>
              </a:path>
            </a:pathLst>
          </a:custGeom>
          <a:solidFill>
            <a:srgbClr val="C8161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049683" y="3550800"/>
            <a:ext cx="890956" cy="890957"/>
          </a:xfrm>
          <a:prstGeom prst="ellipse">
            <a:avLst/>
          </a:prstGeom>
          <a:noFill/>
          <a:ln w="12700" cap="flat" cmpd="sng" algn="ctr"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/>
                </a:gs>
              </a:gsLst>
              <a:lin ang="27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086131" y="3590496"/>
            <a:ext cx="818060" cy="818060"/>
          </a:xfrm>
          <a:prstGeom prst="ellipse">
            <a:avLst/>
          </a:prstGeom>
          <a:gradFill>
            <a:gsLst>
              <a:gs pos="0">
                <a:sysClr val="window" lastClr="FFFFFF">
                  <a:lumMod val="85000"/>
                </a:sysClr>
              </a:gs>
              <a:gs pos="100000">
                <a:sysClr val="window" lastClr="FFFFFF"/>
              </a:gs>
            </a:gsLst>
            <a:lin ang="2700000" scaled="1"/>
          </a:gradFill>
          <a:ln w="19050" cap="flat" cmpd="sng" algn="ctr">
            <a:gradFill flip="none" rotWithShape="1"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27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4805337" y="2666427"/>
            <a:ext cx="1242073" cy="1242074"/>
          </a:xfrm>
          <a:custGeom>
            <a:avLst/>
            <a:gdLst>
              <a:gd name="connsiteX0" fmla="*/ 1102132 w 2204265"/>
              <a:gd name="connsiteY0" fmla="*/ 321083 h 2204265"/>
              <a:gd name="connsiteX1" fmla="*/ 311557 w 2204265"/>
              <a:gd name="connsiteY1" fmla="*/ 1111658 h 2204265"/>
              <a:gd name="connsiteX2" fmla="*/ 1102132 w 2204265"/>
              <a:gd name="connsiteY2" fmla="*/ 1902233 h 2204265"/>
              <a:gd name="connsiteX3" fmla="*/ 1892707 w 2204265"/>
              <a:gd name="connsiteY3" fmla="*/ 1111658 h 2204265"/>
              <a:gd name="connsiteX4" fmla="*/ 1102132 w 2204265"/>
              <a:gd name="connsiteY4" fmla="*/ 321083 h 2204265"/>
              <a:gd name="connsiteX5" fmla="*/ 977042 w 2204265"/>
              <a:gd name="connsiteY5" fmla="*/ 0 h 2204265"/>
              <a:gd name="connsiteX6" fmla="*/ 1227224 w 2204265"/>
              <a:gd name="connsiteY6" fmla="*/ 0 h 2204265"/>
              <a:gd name="connsiteX7" fmla="*/ 1276006 w 2204265"/>
              <a:gd name="connsiteY7" fmla="*/ 227584 h 2204265"/>
              <a:gd name="connsiteX8" fmla="*/ 1287791 w 2204265"/>
              <a:gd name="connsiteY8" fmla="*/ 229382 h 2204265"/>
              <a:gd name="connsiteX9" fmla="*/ 1387705 w 2204265"/>
              <a:gd name="connsiteY9" fmla="*/ 259057 h 2204265"/>
              <a:gd name="connsiteX10" fmla="*/ 1544868 w 2204265"/>
              <a:gd name="connsiteY10" fmla="*/ 85113 h 2204265"/>
              <a:gd name="connsiteX11" fmla="*/ 1761531 w 2204265"/>
              <a:gd name="connsiteY11" fmla="*/ 210203 h 2204265"/>
              <a:gd name="connsiteX12" fmla="*/ 1691902 w 2204265"/>
              <a:gd name="connsiteY12" fmla="*/ 425756 h 2204265"/>
              <a:gd name="connsiteX13" fmla="*/ 1705003 w 2204265"/>
              <a:gd name="connsiteY13" fmla="*/ 435309 h 2204265"/>
              <a:gd name="connsiteX14" fmla="*/ 1774668 w 2204265"/>
              <a:gd name="connsiteY14" fmla="*/ 502325 h 2204265"/>
              <a:gd name="connsiteX15" fmla="*/ 1782142 w 2204265"/>
              <a:gd name="connsiteY15" fmla="*/ 511190 h 2204265"/>
              <a:gd name="connsiteX16" fmla="*/ 1994063 w 2204265"/>
              <a:gd name="connsiteY16" fmla="*/ 442735 h 2204265"/>
              <a:gd name="connsiteX17" fmla="*/ 2119154 w 2204265"/>
              <a:gd name="connsiteY17" fmla="*/ 659399 h 2204265"/>
              <a:gd name="connsiteX18" fmla="*/ 1961265 w 2204265"/>
              <a:gd name="connsiteY18" fmla="*/ 802053 h 2204265"/>
              <a:gd name="connsiteX19" fmla="*/ 1974042 w 2204265"/>
              <a:gd name="connsiteY19" fmla="*/ 833752 h 2204265"/>
              <a:gd name="connsiteX20" fmla="*/ 1999140 w 2204265"/>
              <a:gd name="connsiteY20" fmla="*/ 933073 h 2204265"/>
              <a:gd name="connsiteX21" fmla="*/ 2204265 w 2204265"/>
              <a:gd name="connsiteY21" fmla="*/ 977042 h 2204265"/>
              <a:gd name="connsiteX22" fmla="*/ 2204265 w 2204265"/>
              <a:gd name="connsiteY22" fmla="*/ 1227224 h 2204265"/>
              <a:gd name="connsiteX23" fmla="*/ 2012137 w 2204265"/>
              <a:gd name="connsiteY23" fmla="*/ 1268406 h 2204265"/>
              <a:gd name="connsiteX24" fmla="*/ 2004638 w 2204265"/>
              <a:gd name="connsiteY24" fmla="*/ 1317545 h 2204265"/>
              <a:gd name="connsiteX25" fmla="*/ 1985237 w 2204265"/>
              <a:gd name="connsiteY25" fmla="*/ 1394985 h 2204265"/>
              <a:gd name="connsiteX26" fmla="*/ 1977636 w 2204265"/>
              <a:gd name="connsiteY26" fmla="*/ 1417004 h 2204265"/>
              <a:gd name="connsiteX27" fmla="*/ 2119154 w 2204265"/>
              <a:gd name="connsiteY27" fmla="*/ 1544868 h 2204265"/>
              <a:gd name="connsiteX28" fmla="*/ 1994063 w 2204265"/>
              <a:gd name="connsiteY28" fmla="*/ 1761531 h 2204265"/>
              <a:gd name="connsiteX29" fmla="*/ 1820151 w 2204265"/>
              <a:gd name="connsiteY29" fmla="*/ 1705353 h 2204265"/>
              <a:gd name="connsiteX30" fmla="*/ 1798711 w 2204265"/>
              <a:gd name="connsiteY30" fmla="*/ 1734758 h 2204265"/>
              <a:gd name="connsiteX31" fmla="*/ 1731696 w 2204265"/>
              <a:gd name="connsiteY31" fmla="*/ 1804423 h 2204265"/>
              <a:gd name="connsiteX32" fmla="*/ 1706998 w 2204265"/>
              <a:gd name="connsiteY32" fmla="*/ 1825242 h 2204265"/>
              <a:gd name="connsiteX33" fmla="*/ 1761531 w 2204265"/>
              <a:gd name="connsiteY33" fmla="*/ 1994062 h 2204265"/>
              <a:gd name="connsiteX34" fmla="*/ 1544868 w 2204265"/>
              <a:gd name="connsiteY34" fmla="*/ 2119153 h 2204265"/>
              <a:gd name="connsiteX35" fmla="*/ 1429863 w 2204265"/>
              <a:gd name="connsiteY35" fmla="*/ 1991868 h 2204265"/>
              <a:gd name="connsiteX36" fmla="*/ 1400268 w 2204265"/>
              <a:gd name="connsiteY36" fmla="*/ 2003797 h 2204265"/>
              <a:gd name="connsiteX37" fmla="*/ 1262745 w 2204265"/>
              <a:gd name="connsiteY37" fmla="*/ 2038549 h 2204265"/>
              <a:gd name="connsiteX38" fmla="*/ 1227224 w 2204265"/>
              <a:gd name="connsiteY38" fmla="*/ 2204265 h 2204265"/>
              <a:gd name="connsiteX39" fmla="*/ 977042 w 2204265"/>
              <a:gd name="connsiteY39" fmla="*/ 2204265 h 2204265"/>
              <a:gd name="connsiteX40" fmla="*/ 941447 w 2204265"/>
              <a:gd name="connsiteY40" fmla="*/ 2038203 h 2204265"/>
              <a:gd name="connsiteX41" fmla="*/ 916475 w 2204265"/>
              <a:gd name="connsiteY41" fmla="*/ 2034392 h 2204265"/>
              <a:gd name="connsiteX42" fmla="*/ 774169 w 2204265"/>
              <a:gd name="connsiteY42" fmla="*/ 1992127 h 2204265"/>
              <a:gd name="connsiteX43" fmla="*/ 659399 w 2204265"/>
              <a:gd name="connsiteY43" fmla="*/ 2119153 h 2204265"/>
              <a:gd name="connsiteX44" fmla="*/ 442735 w 2204265"/>
              <a:gd name="connsiteY44" fmla="*/ 1994062 h 2204265"/>
              <a:gd name="connsiteX45" fmla="*/ 496981 w 2204265"/>
              <a:gd name="connsiteY45" fmla="*/ 1826130 h 2204265"/>
              <a:gd name="connsiteX46" fmla="*/ 391274 w 2204265"/>
              <a:gd name="connsiteY46" fmla="*/ 1717869 h 2204265"/>
              <a:gd name="connsiteX47" fmla="*/ 382878 w 2204265"/>
              <a:gd name="connsiteY47" fmla="*/ 1705753 h 2204265"/>
              <a:gd name="connsiteX48" fmla="*/ 210204 w 2204265"/>
              <a:gd name="connsiteY48" fmla="*/ 1761531 h 2204265"/>
              <a:gd name="connsiteX49" fmla="*/ 85113 w 2204265"/>
              <a:gd name="connsiteY49" fmla="*/ 1544868 h 2204265"/>
              <a:gd name="connsiteX50" fmla="*/ 226733 w 2204265"/>
              <a:gd name="connsiteY50" fmla="*/ 1416912 h 2204265"/>
              <a:gd name="connsiteX51" fmla="*/ 212821 w 2204265"/>
              <a:gd name="connsiteY51" fmla="*/ 1373126 h 2204265"/>
              <a:gd name="connsiteX52" fmla="*/ 191748 w 2204265"/>
              <a:gd name="connsiteY52" fmla="*/ 1268325 h 2204265"/>
              <a:gd name="connsiteX53" fmla="*/ 0 w 2204265"/>
              <a:gd name="connsiteY53" fmla="*/ 1227224 h 2204265"/>
              <a:gd name="connsiteX54" fmla="*/ 0 w 2204265"/>
              <a:gd name="connsiteY54" fmla="*/ 977042 h 2204265"/>
              <a:gd name="connsiteX55" fmla="*/ 203220 w 2204265"/>
              <a:gd name="connsiteY55" fmla="*/ 933481 h 2204265"/>
              <a:gd name="connsiteX56" fmla="*/ 212821 w 2204265"/>
              <a:gd name="connsiteY56" fmla="*/ 890649 h 2204265"/>
              <a:gd name="connsiteX57" fmla="*/ 243470 w 2204265"/>
              <a:gd name="connsiteY57" fmla="*/ 802476 h 2204265"/>
              <a:gd name="connsiteX58" fmla="*/ 85113 w 2204265"/>
              <a:gd name="connsiteY58" fmla="*/ 659399 h 2204265"/>
              <a:gd name="connsiteX59" fmla="*/ 210204 w 2204265"/>
              <a:gd name="connsiteY59" fmla="*/ 442735 h 2204265"/>
              <a:gd name="connsiteX60" fmla="*/ 423776 w 2204265"/>
              <a:gd name="connsiteY60" fmla="*/ 511723 h 2204265"/>
              <a:gd name="connsiteX61" fmla="*/ 470557 w 2204265"/>
              <a:gd name="connsiteY61" fmla="*/ 461243 h 2204265"/>
              <a:gd name="connsiteX62" fmla="*/ 512656 w 2204265"/>
              <a:gd name="connsiteY62" fmla="*/ 426662 h 2204265"/>
              <a:gd name="connsiteX63" fmla="*/ 442735 w 2204265"/>
              <a:gd name="connsiteY63" fmla="*/ 210203 h 2204265"/>
              <a:gd name="connsiteX64" fmla="*/ 659399 w 2204265"/>
              <a:gd name="connsiteY64" fmla="*/ 85113 h 2204265"/>
              <a:gd name="connsiteX65" fmla="*/ 815299 w 2204265"/>
              <a:gd name="connsiteY65" fmla="*/ 257661 h 2204265"/>
              <a:gd name="connsiteX66" fmla="*/ 916475 w 2204265"/>
              <a:gd name="connsiteY66" fmla="*/ 229382 h 2204265"/>
              <a:gd name="connsiteX67" fmla="*/ 928259 w 2204265"/>
              <a:gd name="connsiteY67" fmla="*/ 227584 h 2204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close/>
              </a:path>
            </a:pathLst>
          </a:custGeom>
          <a:solidFill>
            <a:srgbClr val="C8161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980895" y="2841985"/>
            <a:ext cx="890956" cy="890957"/>
          </a:xfrm>
          <a:prstGeom prst="ellipse">
            <a:avLst/>
          </a:prstGeom>
          <a:noFill/>
          <a:ln w="12700" cap="flat" cmpd="sng" algn="ctr"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/>
                </a:gs>
              </a:gsLst>
              <a:lin ang="27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017343" y="2881681"/>
            <a:ext cx="818060" cy="818060"/>
          </a:xfrm>
          <a:prstGeom prst="ellipse">
            <a:avLst/>
          </a:prstGeom>
          <a:gradFill>
            <a:gsLst>
              <a:gs pos="0">
                <a:sysClr val="window" lastClr="FFFFFF">
                  <a:lumMod val="85000"/>
                </a:sysClr>
              </a:gs>
              <a:gs pos="100000">
                <a:sysClr val="window" lastClr="FFFFFF"/>
              </a:gs>
            </a:gsLst>
            <a:lin ang="2700000" scaled="1"/>
          </a:gradFill>
          <a:ln w="19050" cap="flat" cmpd="sng" algn="ctr">
            <a:gradFill flip="none" rotWithShape="1"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27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5767140" y="3375242"/>
            <a:ext cx="1242073" cy="1242074"/>
          </a:xfrm>
          <a:custGeom>
            <a:avLst/>
            <a:gdLst>
              <a:gd name="connsiteX0" fmla="*/ 1102132 w 2204265"/>
              <a:gd name="connsiteY0" fmla="*/ 321083 h 2204265"/>
              <a:gd name="connsiteX1" fmla="*/ 311557 w 2204265"/>
              <a:gd name="connsiteY1" fmla="*/ 1111658 h 2204265"/>
              <a:gd name="connsiteX2" fmla="*/ 1102132 w 2204265"/>
              <a:gd name="connsiteY2" fmla="*/ 1902233 h 2204265"/>
              <a:gd name="connsiteX3" fmla="*/ 1892707 w 2204265"/>
              <a:gd name="connsiteY3" fmla="*/ 1111658 h 2204265"/>
              <a:gd name="connsiteX4" fmla="*/ 1102132 w 2204265"/>
              <a:gd name="connsiteY4" fmla="*/ 321083 h 2204265"/>
              <a:gd name="connsiteX5" fmla="*/ 977042 w 2204265"/>
              <a:gd name="connsiteY5" fmla="*/ 0 h 2204265"/>
              <a:gd name="connsiteX6" fmla="*/ 1227224 w 2204265"/>
              <a:gd name="connsiteY6" fmla="*/ 0 h 2204265"/>
              <a:gd name="connsiteX7" fmla="*/ 1276006 w 2204265"/>
              <a:gd name="connsiteY7" fmla="*/ 227584 h 2204265"/>
              <a:gd name="connsiteX8" fmla="*/ 1287791 w 2204265"/>
              <a:gd name="connsiteY8" fmla="*/ 229382 h 2204265"/>
              <a:gd name="connsiteX9" fmla="*/ 1387705 w 2204265"/>
              <a:gd name="connsiteY9" fmla="*/ 259057 h 2204265"/>
              <a:gd name="connsiteX10" fmla="*/ 1544868 w 2204265"/>
              <a:gd name="connsiteY10" fmla="*/ 85113 h 2204265"/>
              <a:gd name="connsiteX11" fmla="*/ 1761531 w 2204265"/>
              <a:gd name="connsiteY11" fmla="*/ 210203 h 2204265"/>
              <a:gd name="connsiteX12" fmla="*/ 1691902 w 2204265"/>
              <a:gd name="connsiteY12" fmla="*/ 425756 h 2204265"/>
              <a:gd name="connsiteX13" fmla="*/ 1705003 w 2204265"/>
              <a:gd name="connsiteY13" fmla="*/ 435309 h 2204265"/>
              <a:gd name="connsiteX14" fmla="*/ 1774668 w 2204265"/>
              <a:gd name="connsiteY14" fmla="*/ 502325 h 2204265"/>
              <a:gd name="connsiteX15" fmla="*/ 1782142 w 2204265"/>
              <a:gd name="connsiteY15" fmla="*/ 511190 h 2204265"/>
              <a:gd name="connsiteX16" fmla="*/ 1994063 w 2204265"/>
              <a:gd name="connsiteY16" fmla="*/ 442735 h 2204265"/>
              <a:gd name="connsiteX17" fmla="*/ 2119154 w 2204265"/>
              <a:gd name="connsiteY17" fmla="*/ 659399 h 2204265"/>
              <a:gd name="connsiteX18" fmla="*/ 1961265 w 2204265"/>
              <a:gd name="connsiteY18" fmla="*/ 802053 h 2204265"/>
              <a:gd name="connsiteX19" fmla="*/ 1974042 w 2204265"/>
              <a:gd name="connsiteY19" fmla="*/ 833752 h 2204265"/>
              <a:gd name="connsiteX20" fmla="*/ 1999140 w 2204265"/>
              <a:gd name="connsiteY20" fmla="*/ 933073 h 2204265"/>
              <a:gd name="connsiteX21" fmla="*/ 2204265 w 2204265"/>
              <a:gd name="connsiteY21" fmla="*/ 977042 h 2204265"/>
              <a:gd name="connsiteX22" fmla="*/ 2204265 w 2204265"/>
              <a:gd name="connsiteY22" fmla="*/ 1227224 h 2204265"/>
              <a:gd name="connsiteX23" fmla="*/ 2012137 w 2204265"/>
              <a:gd name="connsiteY23" fmla="*/ 1268406 h 2204265"/>
              <a:gd name="connsiteX24" fmla="*/ 2004638 w 2204265"/>
              <a:gd name="connsiteY24" fmla="*/ 1317545 h 2204265"/>
              <a:gd name="connsiteX25" fmla="*/ 1985237 w 2204265"/>
              <a:gd name="connsiteY25" fmla="*/ 1394985 h 2204265"/>
              <a:gd name="connsiteX26" fmla="*/ 1977636 w 2204265"/>
              <a:gd name="connsiteY26" fmla="*/ 1417004 h 2204265"/>
              <a:gd name="connsiteX27" fmla="*/ 2119154 w 2204265"/>
              <a:gd name="connsiteY27" fmla="*/ 1544868 h 2204265"/>
              <a:gd name="connsiteX28" fmla="*/ 1994063 w 2204265"/>
              <a:gd name="connsiteY28" fmla="*/ 1761531 h 2204265"/>
              <a:gd name="connsiteX29" fmla="*/ 1820151 w 2204265"/>
              <a:gd name="connsiteY29" fmla="*/ 1705353 h 2204265"/>
              <a:gd name="connsiteX30" fmla="*/ 1798711 w 2204265"/>
              <a:gd name="connsiteY30" fmla="*/ 1734758 h 2204265"/>
              <a:gd name="connsiteX31" fmla="*/ 1731696 w 2204265"/>
              <a:gd name="connsiteY31" fmla="*/ 1804423 h 2204265"/>
              <a:gd name="connsiteX32" fmla="*/ 1706998 w 2204265"/>
              <a:gd name="connsiteY32" fmla="*/ 1825242 h 2204265"/>
              <a:gd name="connsiteX33" fmla="*/ 1761531 w 2204265"/>
              <a:gd name="connsiteY33" fmla="*/ 1994062 h 2204265"/>
              <a:gd name="connsiteX34" fmla="*/ 1544868 w 2204265"/>
              <a:gd name="connsiteY34" fmla="*/ 2119153 h 2204265"/>
              <a:gd name="connsiteX35" fmla="*/ 1429863 w 2204265"/>
              <a:gd name="connsiteY35" fmla="*/ 1991868 h 2204265"/>
              <a:gd name="connsiteX36" fmla="*/ 1400268 w 2204265"/>
              <a:gd name="connsiteY36" fmla="*/ 2003797 h 2204265"/>
              <a:gd name="connsiteX37" fmla="*/ 1262745 w 2204265"/>
              <a:gd name="connsiteY37" fmla="*/ 2038549 h 2204265"/>
              <a:gd name="connsiteX38" fmla="*/ 1227224 w 2204265"/>
              <a:gd name="connsiteY38" fmla="*/ 2204265 h 2204265"/>
              <a:gd name="connsiteX39" fmla="*/ 977042 w 2204265"/>
              <a:gd name="connsiteY39" fmla="*/ 2204265 h 2204265"/>
              <a:gd name="connsiteX40" fmla="*/ 941447 w 2204265"/>
              <a:gd name="connsiteY40" fmla="*/ 2038203 h 2204265"/>
              <a:gd name="connsiteX41" fmla="*/ 916475 w 2204265"/>
              <a:gd name="connsiteY41" fmla="*/ 2034392 h 2204265"/>
              <a:gd name="connsiteX42" fmla="*/ 774169 w 2204265"/>
              <a:gd name="connsiteY42" fmla="*/ 1992127 h 2204265"/>
              <a:gd name="connsiteX43" fmla="*/ 659399 w 2204265"/>
              <a:gd name="connsiteY43" fmla="*/ 2119153 h 2204265"/>
              <a:gd name="connsiteX44" fmla="*/ 442735 w 2204265"/>
              <a:gd name="connsiteY44" fmla="*/ 1994062 h 2204265"/>
              <a:gd name="connsiteX45" fmla="*/ 496981 w 2204265"/>
              <a:gd name="connsiteY45" fmla="*/ 1826130 h 2204265"/>
              <a:gd name="connsiteX46" fmla="*/ 391274 w 2204265"/>
              <a:gd name="connsiteY46" fmla="*/ 1717869 h 2204265"/>
              <a:gd name="connsiteX47" fmla="*/ 382878 w 2204265"/>
              <a:gd name="connsiteY47" fmla="*/ 1705753 h 2204265"/>
              <a:gd name="connsiteX48" fmla="*/ 210204 w 2204265"/>
              <a:gd name="connsiteY48" fmla="*/ 1761531 h 2204265"/>
              <a:gd name="connsiteX49" fmla="*/ 85113 w 2204265"/>
              <a:gd name="connsiteY49" fmla="*/ 1544868 h 2204265"/>
              <a:gd name="connsiteX50" fmla="*/ 226733 w 2204265"/>
              <a:gd name="connsiteY50" fmla="*/ 1416912 h 2204265"/>
              <a:gd name="connsiteX51" fmla="*/ 212821 w 2204265"/>
              <a:gd name="connsiteY51" fmla="*/ 1373126 h 2204265"/>
              <a:gd name="connsiteX52" fmla="*/ 191748 w 2204265"/>
              <a:gd name="connsiteY52" fmla="*/ 1268325 h 2204265"/>
              <a:gd name="connsiteX53" fmla="*/ 0 w 2204265"/>
              <a:gd name="connsiteY53" fmla="*/ 1227224 h 2204265"/>
              <a:gd name="connsiteX54" fmla="*/ 0 w 2204265"/>
              <a:gd name="connsiteY54" fmla="*/ 977042 h 2204265"/>
              <a:gd name="connsiteX55" fmla="*/ 203220 w 2204265"/>
              <a:gd name="connsiteY55" fmla="*/ 933481 h 2204265"/>
              <a:gd name="connsiteX56" fmla="*/ 212821 w 2204265"/>
              <a:gd name="connsiteY56" fmla="*/ 890649 h 2204265"/>
              <a:gd name="connsiteX57" fmla="*/ 243470 w 2204265"/>
              <a:gd name="connsiteY57" fmla="*/ 802476 h 2204265"/>
              <a:gd name="connsiteX58" fmla="*/ 85113 w 2204265"/>
              <a:gd name="connsiteY58" fmla="*/ 659399 h 2204265"/>
              <a:gd name="connsiteX59" fmla="*/ 210204 w 2204265"/>
              <a:gd name="connsiteY59" fmla="*/ 442735 h 2204265"/>
              <a:gd name="connsiteX60" fmla="*/ 423776 w 2204265"/>
              <a:gd name="connsiteY60" fmla="*/ 511723 h 2204265"/>
              <a:gd name="connsiteX61" fmla="*/ 470557 w 2204265"/>
              <a:gd name="connsiteY61" fmla="*/ 461243 h 2204265"/>
              <a:gd name="connsiteX62" fmla="*/ 512656 w 2204265"/>
              <a:gd name="connsiteY62" fmla="*/ 426662 h 2204265"/>
              <a:gd name="connsiteX63" fmla="*/ 442735 w 2204265"/>
              <a:gd name="connsiteY63" fmla="*/ 210203 h 2204265"/>
              <a:gd name="connsiteX64" fmla="*/ 659399 w 2204265"/>
              <a:gd name="connsiteY64" fmla="*/ 85113 h 2204265"/>
              <a:gd name="connsiteX65" fmla="*/ 815299 w 2204265"/>
              <a:gd name="connsiteY65" fmla="*/ 257661 h 2204265"/>
              <a:gd name="connsiteX66" fmla="*/ 916475 w 2204265"/>
              <a:gd name="connsiteY66" fmla="*/ 229382 h 2204265"/>
              <a:gd name="connsiteX67" fmla="*/ 928259 w 2204265"/>
              <a:gd name="connsiteY67" fmla="*/ 227584 h 2204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close/>
              </a:path>
            </a:pathLst>
          </a:custGeom>
          <a:solidFill>
            <a:srgbClr val="C8161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955757" y="3550800"/>
            <a:ext cx="890956" cy="890957"/>
          </a:xfrm>
          <a:prstGeom prst="ellipse">
            <a:avLst/>
          </a:prstGeom>
          <a:noFill/>
          <a:ln w="12700" cap="flat" cmpd="sng" algn="ctr"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/>
                </a:gs>
              </a:gsLst>
              <a:lin ang="27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992205" y="3590496"/>
            <a:ext cx="818060" cy="818060"/>
          </a:xfrm>
          <a:prstGeom prst="ellipse">
            <a:avLst/>
          </a:prstGeom>
          <a:gradFill>
            <a:gsLst>
              <a:gs pos="0">
                <a:sysClr val="window" lastClr="FFFFFF">
                  <a:lumMod val="85000"/>
                </a:sysClr>
              </a:gs>
              <a:gs pos="100000">
                <a:sysClr val="window" lastClr="FFFFFF"/>
              </a:gs>
            </a:gsLst>
            <a:lin ang="2700000" scaled="1"/>
          </a:gradFill>
          <a:ln w="19050" cap="flat" cmpd="sng" algn="ctr">
            <a:gradFill flip="none" rotWithShape="1"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27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6728943" y="2666427"/>
            <a:ext cx="1242073" cy="1242074"/>
          </a:xfrm>
          <a:custGeom>
            <a:avLst/>
            <a:gdLst>
              <a:gd name="connsiteX0" fmla="*/ 1102132 w 2204265"/>
              <a:gd name="connsiteY0" fmla="*/ 321083 h 2204265"/>
              <a:gd name="connsiteX1" fmla="*/ 311557 w 2204265"/>
              <a:gd name="connsiteY1" fmla="*/ 1111658 h 2204265"/>
              <a:gd name="connsiteX2" fmla="*/ 1102132 w 2204265"/>
              <a:gd name="connsiteY2" fmla="*/ 1902233 h 2204265"/>
              <a:gd name="connsiteX3" fmla="*/ 1892707 w 2204265"/>
              <a:gd name="connsiteY3" fmla="*/ 1111658 h 2204265"/>
              <a:gd name="connsiteX4" fmla="*/ 1102132 w 2204265"/>
              <a:gd name="connsiteY4" fmla="*/ 321083 h 2204265"/>
              <a:gd name="connsiteX5" fmla="*/ 977042 w 2204265"/>
              <a:gd name="connsiteY5" fmla="*/ 0 h 2204265"/>
              <a:gd name="connsiteX6" fmla="*/ 1227224 w 2204265"/>
              <a:gd name="connsiteY6" fmla="*/ 0 h 2204265"/>
              <a:gd name="connsiteX7" fmla="*/ 1276006 w 2204265"/>
              <a:gd name="connsiteY7" fmla="*/ 227584 h 2204265"/>
              <a:gd name="connsiteX8" fmla="*/ 1287791 w 2204265"/>
              <a:gd name="connsiteY8" fmla="*/ 229382 h 2204265"/>
              <a:gd name="connsiteX9" fmla="*/ 1387705 w 2204265"/>
              <a:gd name="connsiteY9" fmla="*/ 259057 h 2204265"/>
              <a:gd name="connsiteX10" fmla="*/ 1544868 w 2204265"/>
              <a:gd name="connsiteY10" fmla="*/ 85113 h 2204265"/>
              <a:gd name="connsiteX11" fmla="*/ 1761531 w 2204265"/>
              <a:gd name="connsiteY11" fmla="*/ 210203 h 2204265"/>
              <a:gd name="connsiteX12" fmla="*/ 1691902 w 2204265"/>
              <a:gd name="connsiteY12" fmla="*/ 425756 h 2204265"/>
              <a:gd name="connsiteX13" fmla="*/ 1705003 w 2204265"/>
              <a:gd name="connsiteY13" fmla="*/ 435309 h 2204265"/>
              <a:gd name="connsiteX14" fmla="*/ 1774668 w 2204265"/>
              <a:gd name="connsiteY14" fmla="*/ 502325 h 2204265"/>
              <a:gd name="connsiteX15" fmla="*/ 1782142 w 2204265"/>
              <a:gd name="connsiteY15" fmla="*/ 511190 h 2204265"/>
              <a:gd name="connsiteX16" fmla="*/ 1994063 w 2204265"/>
              <a:gd name="connsiteY16" fmla="*/ 442735 h 2204265"/>
              <a:gd name="connsiteX17" fmla="*/ 2119154 w 2204265"/>
              <a:gd name="connsiteY17" fmla="*/ 659399 h 2204265"/>
              <a:gd name="connsiteX18" fmla="*/ 1961265 w 2204265"/>
              <a:gd name="connsiteY18" fmla="*/ 802053 h 2204265"/>
              <a:gd name="connsiteX19" fmla="*/ 1974042 w 2204265"/>
              <a:gd name="connsiteY19" fmla="*/ 833752 h 2204265"/>
              <a:gd name="connsiteX20" fmla="*/ 1999140 w 2204265"/>
              <a:gd name="connsiteY20" fmla="*/ 933073 h 2204265"/>
              <a:gd name="connsiteX21" fmla="*/ 2204265 w 2204265"/>
              <a:gd name="connsiteY21" fmla="*/ 977042 h 2204265"/>
              <a:gd name="connsiteX22" fmla="*/ 2204265 w 2204265"/>
              <a:gd name="connsiteY22" fmla="*/ 1227224 h 2204265"/>
              <a:gd name="connsiteX23" fmla="*/ 2012137 w 2204265"/>
              <a:gd name="connsiteY23" fmla="*/ 1268406 h 2204265"/>
              <a:gd name="connsiteX24" fmla="*/ 2004638 w 2204265"/>
              <a:gd name="connsiteY24" fmla="*/ 1317545 h 2204265"/>
              <a:gd name="connsiteX25" fmla="*/ 1985237 w 2204265"/>
              <a:gd name="connsiteY25" fmla="*/ 1394985 h 2204265"/>
              <a:gd name="connsiteX26" fmla="*/ 1977636 w 2204265"/>
              <a:gd name="connsiteY26" fmla="*/ 1417004 h 2204265"/>
              <a:gd name="connsiteX27" fmla="*/ 2119154 w 2204265"/>
              <a:gd name="connsiteY27" fmla="*/ 1544868 h 2204265"/>
              <a:gd name="connsiteX28" fmla="*/ 1994063 w 2204265"/>
              <a:gd name="connsiteY28" fmla="*/ 1761531 h 2204265"/>
              <a:gd name="connsiteX29" fmla="*/ 1820151 w 2204265"/>
              <a:gd name="connsiteY29" fmla="*/ 1705353 h 2204265"/>
              <a:gd name="connsiteX30" fmla="*/ 1798711 w 2204265"/>
              <a:gd name="connsiteY30" fmla="*/ 1734758 h 2204265"/>
              <a:gd name="connsiteX31" fmla="*/ 1731696 w 2204265"/>
              <a:gd name="connsiteY31" fmla="*/ 1804423 h 2204265"/>
              <a:gd name="connsiteX32" fmla="*/ 1706998 w 2204265"/>
              <a:gd name="connsiteY32" fmla="*/ 1825242 h 2204265"/>
              <a:gd name="connsiteX33" fmla="*/ 1761531 w 2204265"/>
              <a:gd name="connsiteY33" fmla="*/ 1994062 h 2204265"/>
              <a:gd name="connsiteX34" fmla="*/ 1544868 w 2204265"/>
              <a:gd name="connsiteY34" fmla="*/ 2119153 h 2204265"/>
              <a:gd name="connsiteX35" fmla="*/ 1429863 w 2204265"/>
              <a:gd name="connsiteY35" fmla="*/ 1991868 h 2204265"/>
              <a:gd name="connsiteX36" fmla="*/ 1400268 w 2204265"/>
              <a:gd name="connsiteY36" fmla="*/ 2003797 h 2204265"/>
              <a:gd name="connsiteX37" fmla="*/ 1262745 w 2204265"/>
              <a:gd name="connsiteY37" fmla="*/ 2038549 h 2204265"/>
              <a:gd name="connsiteX38" fmla="*/ 1227224 w 2204265"/>
              <a:gd name="connsiteY38" fmla="*/ 2204265 h 2204265"/>
              <a:gd name="connsiteX39" fmla="*/ 977042 w 2204265"/>
              <a:gd name="connsiteY39" fmla="*/ 2204265 h 2204265"/>
              <a:gd name="connsiteX40" fmla="*/ 941447 w 2204265"/>
              <a:gd name="connsiteY40" fmla="*/ 2038203 h 2204265"/>
              <a:gd name="connsiteX41" fmla="*/ 916475 w 2204265"/>
              <a:gd name="connsiteY41" fmla="*/ 2034392 h 2204265"/>
              <a:gd name="connsiteX42" fmla="*/ 774169 w 2204265"/>
              <a:gd name="connsiteY42" fmla="*/ 1992127 h 2204265"/>
              <a:gd name="connsiteX43" fmla="*/ 659399 w 2204265"/>
              <a:gd name="connsiteY43" fmla="*/ 2119153 h 2204265"/>
              <a:gd name="connsiteX44" fmla="*/ 442735 w 2204265"/>
              <a:gd name="connsiteY44" fmla="*/ 1994062 h 2204265"/>
              <a:gd name="connsiteX45" fmla="*/ 496981 w 2204265"/>
              <a:gd name="connsiteY45" fmla="*/ 1826130 h 2204265"/>
              <a:gd name="connsiteX46" fmla="*/ 391274 w 2204265"/>
              <a:gd name="connsiteY46" fmla="*/ 1717869 h 2204265"/>
              <a:gd name="connsiteX47" fmla="*/ 382878 w 2204265"/>
              <a:gd name="connsiteY47" fmla="*/ 1705753 h 2204265"/>
              <a:gd name="connsiteX48" fmla="*/ 210204 w 2204265"/>
              <a:gd name="connsiteY48" fmla="*/ 1761531 h 2204265"/>
              <a:gd name="connsiteX49" fmla="*/ 85113 w 2204265"/>
              <a:gd name="connsiteY49" fmla="*/ 1544868 h 2204265"/>
              <a:gd name="connsiteX50" fmla="*/ 226733 w 2204265"/>
              <a:gd name="connsiteY50" fmla="*/ 1416912 h 2204265"/>
              <a:gd name="connsiteX51" fmla="*/ 212821 w 2204265"/>
              <a:gd name="connsiteY51" fmla="*/ 1373126 h 2204265"/>
              <a:gd name="connsiteX52" fmla="*/ 191748 w 2204265"/>
              <a:gd name="connsiteY52" fmla="*/ 1268325 h 2204265"/>
              <a:gd name="connsiteX53" fmla="*/ 0 w 2204265"/>
              <a:gd name="connsiteY53" fmla="*/ 1227224 h 2204265"/>
              <a:gd name="connsiteX54" fmla="*/ 0 w 2204265"/>
              <a:gd name="connsiteY54" fmla="*/ 977042 h 2204265"/>
              <a:gd name="connsiteX55" fmla="*/ 203220 w 2204265"/>
              <a:gd name="connsiteY55" fmla="*/ 933481 h 2204265"/>
              <a:gd name="connsiteX56" fmla="*/ 212821 w 2204265"/>
              <a:gd name="connsiteY56" fmla="*/ 890649 h 2204265"/>
              <a:gd name="connsiteX57" fmla="*/ 243470 w 2204265"/>
              <a:gd name="connsiteY57" fmla="*/ 802476 h 2204265"/>
              <a:gd name="connsiteX58" fmla="*/ 85113 w 2204265"/>
              <a:gd name="connsiteY58" fmla="*/ 659399 h 2204265"/>
              <a:gd name="connsiteX59" fmla="*/ 210204 w 2204265"/>
              <a:gd name="connsiteY59" fmla="*/ 442735 h 2204265"/>
              <a:gd name="connsiteX60" fmla="*/ 423776 w 2204265"/>
              <a:gd name="connsiteY60" fmla="*/ 511723 h 2204265"/>
              <a:gd name="connsiteX61" fmla="*/ 470557 w 2204265"/>
              <a:gd name="connsiteY61" fmla="*/ 461243 h 2204265"/>
              <a:gd name="connsiteX62" fmla="*/ 512656 w 2204265"/>
              <a:gd name="connsiteY62" fmla="*/ 426662 h 2204265"/>
              <a:gd name="connsiteX63" fmla="*/ 442735 w 2204265"/>
              <a:gd name="connsiteY63" fmla="*/ 210203 h 2204265"/>
              <a:gd name="connsiteX64" fmla="*/ 659399 w 2204265"/>
              <a:gd name="connsiteY64" fmla="*/ 85113 h 2204265"/>
              <a:gd name="connsiteX65" fmla="*/ 815299 w 2204265"/>
              <a:gd name="connsiteY65" fmla="*/ 257661 h 2204265"/>
              <a:gd name="connsiteX66" fmla="*/ 916475 w 2204265"/>
              <a:gd name="connsiteY66" fmla="*/ 229382 h 2204265"/>
              <a:gd name="connsiteX67" fmla="*/ 928259 w 2204265"/>
              <a:gd name="connsiteY67" fmla="*/ 227584 h 2204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close/>
              </a:path>
            </a:pathLst>
          </a:custGeom>
          <a:solidFill>
            <a:srgbClr val="C8161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904501" y="2841985"/>
            <a:ext cx="890956" cy="890957"/>
          </a:xfrm>
          <a:prstGeom prst="ellipse">
            <a:avLst/>
          </a:prstGeom>
          <a:noFill/>
          <a:ln w="12700" cap="flat" cmpd="sng" algn="ctr"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/>
                </a:gs>
              </a:gsLst>
              <a:lin ang="27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940949" y="2881681"/>
            <a:ext cx="818060" cy="818060"/>
          </a:xfrm>
          <a:prstGeom prst="ellipse">
            <a:avLst/>
          </a:prstGeom>
          <a:gradFill>
            <a:gsLst>
              <a:gs pos="0">
                <a:sysClr val="window" lastClr="FFFFFF">
                  <a:lumMod val="85000"/>
                </a:sysClr>
              </a:gs>
              <a:gs pos="100000">
                <a:sysClr val="window" lastClr="FFFFFF"/>
              </a:gs>
            </a:gsLst>
            <a:lin ang="2700000" scaled="1"/>
          </a:gradFill>
          <a:ln w="19050" cap="flat" cmpd="sng" algn="ctr">
            <a:gradFill flip="none" rotWithShape="1"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27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2" name="椭圆 21"/>
          <p:cNvSpPr/>
          <p:nvPr/>
        </p:nvSpPr>
        <p:spPr>
          <a:xfrm flipV="1">
            <a:off x="7604182" y="2766438"/>
            <a:ext cx="60766" cy="60766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任意多边形 22"/>
          <p:cNvSpPr/>
          <p:nvPr/>
        </p:nvSpPr>
        <p:spPr>
          <a:xfrm flipV="1">
            <a:off x="7651567" y="2577180"/>
            <a:ext cx="1966301" cy="204453"/>
          </a:xfrm>
          <a:custGeom>
            <a:avLst/>
            <a:gdLst>
              <a:gd name="connsiteX0" fmla="*/ 0 w 2815771"/>
              <a:gd name="connsiteY0" fmla="*/ 0 h 638628"/>
              <a:gd name="connsiteX1" fmla="*/ 725714 w 2815771"/>
              <a:gd name="connsiteY1" fmla="*/ 638628 h 638628"/>
              <a:gd name="connsiteX2" fmla="*/ 2815771 w 2815771"/>
              <a:gd name="connsiteY2" fmla="*/ 638628 h 638628"/>
              <a:gd name="connsiteX0-1" fmla="*/ 0 w 2815771"/>
              <a:gd name="connsiteY0-2" fmla="*/ 0 h 649982"/>
              <a:gd name="connsiteX1-3" fmla="*/ 254183 w 2815771"/>
              <a:gd name="connsiteY1-4" fmla="*/ 649982 h 649982"/>
              <a:gd name="connsiteX2-5" fmla="*/ 2815771 w 2815771"/>
              <a:gd name="connsiteY2-6" fmla="*/ 638628 h 64998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815771" h="649982">
                <a:moveTo>
                  <a:pt x="0" y="0"/>
                </a:moveTo>
                <a:lnTo>
                  <a:pt x="254183" y="649982"/>
                </a:lnTo>
                <a:lnTo>
                  <a:pt x="2815771" y="638628"/>
                </a:lnTo>
              </a:path>
            </a:pathLst>
          </a:custGeom>
          <a:noFill/>
          <a:ln w="19050" cap="flat" cmpd="sng" algn="ctr">
            <a:solidFill>
              <a:srgbClr val="C8161D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665141" y="4460184"/>
            <a:ext cx="60766" cy="60766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6712526" y="4505755"/>
            <a:ext cx="1966301" cy="204453"/>
          </a:xfrm>
          <a:custGeom>
            <a:avLst/>
            <a:gdLst>
              <a:gd name="connsiteX0" fmla="*/ 0 w 2815771"/>
              <a:gd name="connsiteY0" fmla="*/ 0 h 638628"/>
              <a:gd name="connsiteX1" fmla="*/ 725714 w 2815771"/>
              <a:gd name="connsiteY1" fmla="*/ 638628 h 638628"/>
              <a:gd name="connsiteX2" fmla="*/ 2815771 w 2815771"/>
              <a:gd name="connsiteY2" fmla="*/ 638628 h 638628"/>
              <a:gd name="connsiteX0-1" fmla="*/ 0 w 2815771"/>
              <a:gd name="connsiteY0-2" fmla="*/ 0 h 649982"/>
              <a:gd name="connsiteX1-3" fmla="*/ 254183 w 2815771"/>
              <a:gd name="connsiteY1-4" fmla="*/ 649982 h 649982"/>
              <a:gd name="connsiteX2-5" fmla="*/ 2815771 w 2815771"/>
              <a:gd name="connsiteY2-6" fmla="*/ 638628 h 64998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815771" h="649982">
                <a:moveTo>
                  <a:pt x="0" y="0"/>
                </a:moveTo>
                <a:lnTo>
                  <a:pt x="254183" y="649982"/>
                </a:lnTo>
                <a:lnTo>
                  <a:pt x="2815771" y="638628"/>
                </a:lnTo>
              </a:path>
            </a:pathLst>
          </a:custGeom>
          <a:noFill/>
          <a:ln w="19050" cap="flat" cmpd="sng" algn="ctr">
            <a:solidFill>
              <a:srgbClr val="C8161D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4" name="椭圆 33"/>
          <p:cNvSpPr/>
          <p:nvPr/>
        </p:nvSpPr>
        <p:spPr>
          <a:xfrm flipH="1" flipV="1">
            <a:off x="5108531" y="2767790"/>
            <a:ext cx="60766" cy="60766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5" name="任意多边形 34"/>
          <p:cNvSpPr/>
          <p:nvPr/>
        </p:nvSpPr>
        <p:spPr>
          <a:xfrm flipH="1" flipV="1">
            <a:off x="3155611" y="2578532"/>
            <a:ext cx="1966301" cy="204453"/>
          </a:xfrm>
          <a:custGeom>
            <a:avLst/>
            <a:gdLst>
              <a:gd name="connsiteX0" fmla="*/ 0 w 2815771"/>
              <a:gd name="connsiteY0" fmla="*/ 0 h 638628"/>
              <a:gd name="connsiteX1" fmla="*/ 725714 w 2815771"/>
              <a:gd name="connsiteY1" fmla="*/ 638628 h 638628"/>
              <a:gd name="connsiteX2" fmla="*/ 2815771 w 2815771"/>
              <a:gd name="connsiteY2" fmla="*/ 638628 h 638628"/>
              <a:gd name="connsiteX0-1" fmla="*/ 0 w 2815771"/>
              <a:gd name="connsiteY0-2" fmla="*/ 0 h 649982"/>
              <a:gd name="connsiteX1-3" fmla="*/ 254183 w 2815771"/>
              <a:gd name="connsiteY1-4" fmla="*/ 649982 h 649982"/>
              <a:gd name="connsiteX2-5" fmla="*/ 2815771 w 2815771"/>
              <a:gd name="connsiteY2-6" fmla="*/ 638628 h 64998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815771" h="649982">
                <a:moveTo>
                  <a:pt x="0" y="0"/>
                </a:moveTo>
                <a:lnTo>
                  <a:pt x="254183" y="649982"/>
                </a:lnTo>
                <a:lnTo>
                  <a:pt x="2815771" y="638628"/>
                </a:lnTo>
              </a:path>
            </a:pathLst>
          </a:custGeom>
          <a:noFill/>
          <a:ln w="19050" cap="flat" cmpd="sng" algn="ctr">
            <a:solidFill>
              <a:srgbClr val="C8161D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0" name="椭圆 39"/>
          <p:cNvSpPr/>
          <p:nvPr/>
        </p:nvSpPr>
        <p:spPr>
          <a:xfrm flipH="1">
            <a:off x="4198610" y="4448278"/>
            <a:ext cx="60766" cy="60766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1" name="任意多边形 40"/>
          <p:cNvSpPr/>
          <p:nvPr/>
        </p:nvSpPr>
        <p:spPr>
          <a:xfrm flipH="1">
            <a:off x="2245690" y="4493849"/>
            <a:ext cx="1966301" cy="204453"/>
          </a:xfrm>
          <a:custGeom>
            <a:avLst/>
            <a:gdLst>
              <a:gd name="connsiteX0" fmla="*/ 0 w 2815771"/>
              <a:gd name="connsiteY0" fmla="*/ 0 h 638628"/>
              <a:gd name="connsiteX1" fmla="*/ 725714 w 2815771"/>
              <a:gd name="connsiteY1" fmla="*/ 638628 h 638628"/>
              <a:gd name="connsiteX2" fmla="*/ 2815771 w 2815771"/>
              <a:gd name="connsiteY2" fmla="*/ 638628 h 638628"/>
              <a:gd name="connsiteX0-1" fmla="*/ 0 w 2815771"/>
              <a:gd name="connsiteY0-2" fmla="*/ 0 h 649982"/>
              <a:gd name="connsiteX1-3" fmla="*/ 254183 w 2815771"/>
              <a:gd name="connsiteY1-4" fmla="*/ 649982 h 649982"/>
              <a:gd name="connsiteX2-5" fmla="*/ 2815771 w 2815771"/>
              <a:gd name="connsiteY2-6" fmla="*/ 638628 h 64998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815771" h="649982">
                <a:moveTo>
                  <a:pt x="0" y="0"/>
                </a:moveTo>
                <a:lnTo>
                  <a:pt x="254183" y="649982"/>
                </a:lnTo>
                <a:lnTo>
                  <a:pt x="2815771" y="638628"/>
                </a:lnTo>
              </a:path>
            </a:pathLst>
          </a:custGeom>
          <a:noFill/>
          <a:ln w="19050" cap="flat" cmpd="sng" algn="ctr">
            <a:solidFill>
              <a:srgbClr val="C8161D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2" name="文本框 172"/>
          <p:cNvSpPr txBox="1"/>
          <p:nvPr/>
        </p:nvSpPr>
        <p:spPr>
          <a:xfrm>
            <a:off x="4115823" y="3690377"/>
            <a:ext cx="75008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000" dirty="0">
                <a:solidFill>
                  <a:srgbClr val="BD0000"/>
                </a:solidFill>
                <a:latin typeface="Impact" panose="020B0806030902050204" pitchFamily="34" charset="0"/>
                <a:ea typeface="微软雅黑" panose="020B0503020204020204" charset="-122"/>
              </a:rPr>
              <a:t>01</a:t>
            </a:r>
            <a:endParaRPr lang="zh-CN" altLang="en-US" sz="3000" dirty="0">
              <a:solidFill>
                <a:srgbClr val="BD0000"/>
              </a:solidFill>
              <a:latin typeface="Impact" panose="020B0806030902050204" pitchFamily="34" charset="0"/>
              <a:ea typeface="微软雅黑" panose="020B0503020204020204" charset="-122"/>
            </a:endParaRPr>
          </a:p>
        </p:txBody>
      </p:sp>
      <p:sp>
        <p:nvSpPr>
          <p:cNvPr id="43" name="文本框 175"/>
          <p:cNvSpPr txBox="1"/>
          <p:nvPr/>
        </p:nvSpPr>
        <p:spPr>
          <a:xfrm>
            <a:off x="5053359" y="2993011"/>
            <a:ext cx="75008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000" dirty="0">
                <a:solidFill>
                  <a:srgbClr val="9E0000"/>
                </a:solidFill>
                <a:latin typeface="Impact" panose="020B0806030902050204" pitchFamily="34" charset="0"/>
                <a:ea typeface="微软雅黑" panose="020B0503020204020204" charset="-122"/>
              </a:rPr>
              <a:t>02</a:t>
            </a:r>
            <a:endParaRPr lang="zh-CN" altLang="en-US" sz="3000" dirty="0">
              <a:solidFill>
                <a:srgbClr val="9E0000"/>
              </a:solidFill>
              <a:latin typeface="Impact" panose="020B0806030902050204" pitchFamily="34" charset="0"/>
              <a:ea typeface="微软雅黑" panose="020B0503020204020204" charset="-122"/>
            </a:endParaRPr>
          </a:p>
        </p:txBody>
      </p:sp>
      <p:sp>
        <p:nvSpPr>
          <p:cNvPr id="44" name="文本框 178"/>
          <p:cNvSpPr txBox="1"/>
          <p:nvPr/>
        </p:nvSpPr>
        <p:spPr>
          <a:xfrm>
            <a:off x="6982766" y="2993011"/>
            <a:ext cx="75008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000" dirty="0">
                <a:solidFill>
                  <a:srgbClr val="9E0000"/>
                </a:solidFill>
                <a:latin typeface="Impact" panose="020B0806030902050204" pitchFamily="34" charset="0"/>
                <a:ea typeface="微软雅黑" panose="020B0503020204020204" charset="-122"/>
              </a:rPr>
              <a:t>04</a:t>
            </a:r>
            <a:endParaRPr lang="zh-CN" altLang="en-US" sz="3000" dirty="0">
              <a:solidFill>
                <a:srgbClr val="9E0000"/>
              </a:solidFill>
              <a:latin typeface="Impact" panose="020B0806030902050204" pitchFamily="34" charset="0"/>
              <a:ea typeface="微软雅黑" panose="020B0503020204020204" charset="-122"/>
            </a:endParaRPr>
          </a:p>
        </p:txBody>
      </p:sp>
      <p:sp>
        <p:nvSpPr>
          <p:cNvPr id="45" name="文本框 181"/>
          <p:cNvSpPr txBox="1"/>
          <p:nvPr/>
        </p:nvSpPr>
        <p:spPr>
          <a:xfrm>
            <a:off x="6026190" y="3690377"/>
            <a:ext cx="75008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000" dirty="0">
                <a:solidFill>
                  <a:srgbClr val="BD0000"/>
                </a:solidFill>
                <a:latin typeface="Impact" panose="020B0806030902050204" pitchFamily="34" charset="0"/>
                <a:ea typeface="微软雅黑" panose="020B0503020204020204" charset="-122"/>
              </a:rPr>
              <a:t>03</a:t>
            </a:r>
            <a:endParaRPr lang="zh-CN" altLang="en-US" sz="3000" dirty="0">
              <a:solidFill>
                <a:srgbClr val="BD0000"/>
              </a:solidFill>
              <a:latin typeface="Impact" panose="020B0806030902050204" pitchFamily="34" charset="0"/>
              <a:ea typeface="微软雅黑" panose="020B050302020402020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61727" y="353085"/>
            <a:ext cx="81481" cy="579422"/>
          </a:xfrm>
          <a:prstGeom prst="rect">
            <a:avLst/>
          </a:prstGeom>
          <a:solidFill>
            <a:srgbClr val="C8161D"/>
          </a:solidFill>
          <a:ln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543208" y="435527"/>
            <a:ext cx="31710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30D23"/>
                </a:solidFill>
                <a:cs typeface="+mn-ea"/>
                <a:sym typeface="+mn-lt"/>
              </a:rPr>
              <a:t> 当前的形式分析</a:t>
            </a:r>
          </a:p>
        </p:txBody>
      </p:sp>
      <p:sp>
        <p:nvSpPr>
          <p:cNvPr id="48" name="Text Placeholder 2"/>
          <p:cNvSpPr txBox="1"/>
          <p:nvPr/>
        </p:nvSpPr>
        <p:spPr>
          <a:xfrm>
            <a:off x="771840" y="2952274"/>
            <a:ext cx="329410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9" name="文本框 36"/>
          <p:cNvSpPr txBox="1"/>
          <p:nvPr/>
        </p:nvSpPr>
        <p:spPr>
          <a:xfrm>
            <a:off x="572819" y="2483945"/>
            <a:ext cx="2763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当前的形式分析</a:t>
            </a:r>
          </a:p>
        </p:txBody>
      </p:sp>
      <p:sp>
        <p:nvSpPr>
          <p:cNvPr id="50" name="Text Placeholder 2"/>
          <p:cNvSpPr txBox="1"/>
          <p:nvPr/>
        </p:nvSpPr>
        <p:spPr>
          <a:xfrm>
            <a:off x="8270872" y="3145004"/>
            <a:ext cx="329410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1" name="文本框 36"/>
          <p:cNvSpPr txBox="1"/>
          <p:nvPr/>
        </p:nvSpPr>
        <p:spPr>
          <a:xfrm>
            <a:off x="8071851" y="2676675"/>
            <a:ext cx="2763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当前的形式分析</a:t>
            </a:r>
          </a:p>
        </p:txBody>
      </p:sp>
      <p:sp>
        <p:nvSpPr>
          <p:cNvPr id="52" name="Text Placeholder 2"/>
          <p:cNvSpPr txBox="1"/>
          <p:nvPr/>
        </p:nvSpPr>
        <p:spPr>
          <a:xfrm>
            <a:off x="6975299" y="5405690"/>
            <a:ext cx="329410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3" name="文本框 36"/>
          <p:cNvSpPr txBox="1"/>
          <p:nvPr/>
        </p:nvSpPr>
        <p:spPr>
          <a:xfrm>
            <a:off x="6776278" y="4937361"/>
            <a:ext cx="2763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当前的形式分析</a:t>
            </a:r>
          </a:p>
        </p:txBody>
      </p:sp>
      <p:sp>
        <p:nvSpPr>
          <p:cNvPr id="54" name="Text Placeholder 2"/>
          <p:cNvSpPr txBox="1"/>
          <p:nvPr/>
        </p:nvSpPr>
        <p:spPr>
          <a:xfrm>
            <a:off x="1853753" y="5405690"/>
            <a:ext cx="329410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5" name="文本框 36"/>
          <p:cNvSpPr txBox="1"/>
          <p:nvPr/>
        </p:nvSpPr>
        <p:spPr>
          <a:xfrm>
            <a:off x="1654732" y="4937361"/>
            <a:ext cx="2763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当前的形式分析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4" grpId="0"/>
      <p:bldP spid="4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461727" y="353085"/>
            <a:ext cx="81481" cy="579422"/>
          </a:xfrm>
          <a:prstGeom prst="rect">
            <a:avLst/>
          </a:prstGeom>
          <a:solidFill>
            <a:srgbClr val="C8161D"/>
          </a:solidFill>
          <a:ln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543208" y="435527"/>
            <a:ext cx="31710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30D23"/>
                </a:solidFill>
                <a:cs typeface="+mn-ea"/>
                <a:sym typeface="+mn-lt"/>
              </a:rPr>
              <a:t> 当前的形式分析</a:t>
            </a:r>
          </a:p>
        </p:txBody>
      </p:sp>
      <p:sp>
        <p:nvSpPr>
          <p:cNvPr id="115" name="圆角矩形 114"/>
          <p:cNvSpPr/>
          <p:nvPr/>
        </p:nvSpPr>
        <p:spPr>
          <a:xfrm rot="2760000">
            <a:off x="4130896" y="2210926"/>
            <a:ext cx="2584156" cy="1779850"/>
          </a:xfrm>
          <a:prstGeom prst="roundRect">
            <a:avLst>
              <a:gd name="adj" fmla="val 50000"/>
            </a:avLst>
          </a:prstGeom>
          <a:gradFill>
            <a:gsLst>
              <a:gs pos="37000">
                <a:srgbClr val="6C6C6C">
                  <a:alpha val="50000"/>
                </a:srgbClr>
              </a:gs>
              <a:gs pos="0">
                <a:sysClr val="windowText" lastClr="000000">
                  <a:alpha val="61000"/>
                </a:sysClr>
              </a:gs>
              <a:gs pos="100000">
                <a:srgbClr val="D8D8D8">
                  <a:alpha val="0"/>
                </a:srgb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>
            <a:softEdge rad="254000"/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16" name="Freeform 5"/>
          <p:cNvSpPr/>
          <p:nvPr/>
        </p:nvSpPr>
        <p:spPr bwMode="auto">
          <a:xfrm rot="10800000">
            <a:off x="4321151" y="2001806"/>
            <a:ext cx="1466316" cy="129911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ysClr val="window" lastClr="FFFFFF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2540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ysClr val="window" lastClr="FFFFFF"/>
                </a:gs>
              </a:gsLst>
              <a:lin ang="2700000" scaled="1"/>
              <a:tileRect/>
            </a:gradFill>
          </a:ln>
          <a:effectLst>
            <a:outerShdw blurRad="355600" dist="88900" dir="2700000" algn="tl" rotWithShape="0">
              <a:prstClr val="black">
                <a:alpha val="28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17" name="圆角矩形 116"/>
          <p:cNvSpPr/>
          <p:nvPr/>
        </p:nvSpPr>
        <p:spPr>
          <a:xfrm rot="2760000">
            <a:off x="4356367" y="2328427"/>
            <a:ext cx="2191946" cy="1437917"/>
          </a:xfrm>
          <a:prstGeom prst="roundRect">
            <a:avLst>
              <a:gd name="adj" fmla="val 50000"/>
            </a:avLst>
          </a:prstGeom>
          <a:gradFill>
            <a:gsLst>
              <a:gs pos="37000">
                <a:srgbClr val="6C6C6C">
                  <a:alpha val="50000"/>
                </a:srgbClr>
              </a:gs>
              <a:gs pos="0">
                <a:sysClr val="windowText" lastClr="000000">
                  <a:alpha val="61000"/>
                </a:sysClr>
              </a:gs>
              <a:gs pos="100000">
                <a:srgbClr val="D8D8D8">
                  <a:alpha val="0"/>
                </a:srgb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>
            <a:softEdge rad="254000"/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18" name="Freeform 5"/>
          <p:cNvSpPr/>
          <p:nvPr/>
        </p:nvSpPr>
        <p:spPr bwMode="auto">
          <a:xfrm rot="10800000">
            <a:off x="4483968" y="2146057"/>
            <a:ext cx="1140682" cy="101061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C8161D"/>
          </a:solidFill>
          <a:ln w="25400">
            <a:solidFill>
              <a:srgbClr val="C8161D"/>
            </a:solidFill>
          </a:ln>
          <a:effectLst>
            <a:outerShdw blurRad="254000" dist="1143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13" name="文本框 26"/>
          <p:cNvSpPr txBox="1"/>
          <p:nvPr/>
        </p:nvSpPr>
        <p:spPr>
          <a:xfrm>
            <a:off x="4653060" y="2278340"/>
            <a:ext cx="773679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charset="-122"/>
              </a:rPr>
              <a:t>01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charset="-122"/>
            </a:endParaRPr>
          </a:p>
        </p:txBody>
      </p:sp>
      <p:sp>
        <p:nvSpPr>
          <p:cNvPr id="114" name="文本框 27"/>
          <p:cNvSpPr txBox="1"/>
          <p:nvPr/>
        </p:nvSpPr>
        <p:spPr>
          <a:xfrm>
            <a:off x="4673536" y="2739339"/>
            <a:ext cx="780897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1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</a:rPr>
              <a:t>STEP</a:t>
            </a:r>
            <a:endParaRPr kumimoji="0" lang="zh-CN" altLang="en-US" sz="1015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4" name="圆角矩形 123"/>
          <p:cNvSpPr/>
          <p:nvPr/>
        </p:nvSpPr>
        <p:spPr>
          <a:xfrm rot="2760000">
            <a:off x="4119491" y="4057406"/>
            <a:ext cx="2584156" cy="1779851"/>
          </a:xfrm>
          <a:prstGeom prst="roundRect">
            <a:avLst>
              <a:gd name="adj" fmla="val 50000"/>
            </a:avLst>
          </a:prstGeom>
          <a:gradFill>
            <a:gsLst>
              <a:gs pos="37000">
                <a:srgbClr val="6C6C6C">
                  <a:alpha val="50000"/>
                </a:srgbClr>
              </a:gs>
              <a:gs pos="0">
                <a:sysClr val="windowText" lastClr="000000">
                  <a:alpha val="61000"/>
                </a:sysClr>
              </a:gs>
              <a:gs pos="100000">
                <a:srgbClr val="D8D8D8">
                  <a:alpha val="0"/>
                </a:srgb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>
            <a:softEdge rad="254000"/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25" name="Freeform 5"/>
          <p:cNvSpPr/>
          <p:nvPr/>
        </p:nvSpPr>
        <p:spPr bwMode="auto">
          <a:xfrm rot="10800000">
            <a:off x="4316891" y="3855429"/>
            <a:ext cx="1466316" cy="129911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ysClr val="window" lastClr="FFFFFF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2540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ysClr val="window" lastClr="FFFFFF"/>
                </a:gs>
              </a:gsLst>
              <a:lin ang="2700000" scaled="1"/>
              <a:tileRect/>
            </a:gradFill>
          </a:ln>
          <a:effectLst>
            <a:outerShdw blurRad="355600" dist="88900" dir="2700000" algn="tl" rotWithShape="0">
              <a:prstClr val="black">
                <a:alpha val="28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26" name="圆角矩形 125"/>
          <p:cNvSpPr/>
          <p:nvPr/>
        </p:nvSpPr>
        <p:spPr>
          <a:xfrm rot="2760000">
            <a:off x="4284914" y="4199761"/>
            <a:ext cx="2191946" cy="1437917"/>
          </a:xfrm>
          <a:prstGeom prst="roundRect">
            <a:avLst>
              <a:gd name="adj" fmla="val 50000"/>
            </a:avLst>
          </a:prstGeom>
          <a:gradFill>
            <a:gsLst>
              <a:gs pos="37000">
                <a:srgbClr val="6C6C6C">
                  <a:alpha val="50000"/>
                </a:srgbClr>
              </a:gs>
              <a:gs pos="0">
                <a:sysClr val="windowText" lastClr="000000">
                  <a:alpha val="61000"/>
                </a:sysClr>
              </a:gs>
              <a:gs pos="100000">
                <a:srgbClr val="D8D8D8">
                  <a:alpha val="0"/>
                </a:srgb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>
            <a:softEdge rad="254000"/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27" name="Freeform 5"/>
          <p:cNvSpPr/>
          <p:nvPr/>
        </p:nvSpPr>
        <p:spPr bwMode="auto">
          <a:xfrm rot="10800000">
            <a:off x="4479708" y="3999680"/>
            <a:ext cx="1140682" cy="101061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C8161D"/>
          </a:solidFill>
          <a:ln w="25400">
            <a:solidFill>
              <a:srgbClr val="C8161D"/>
            </a:solidFill>
          </a:ln>
          <a:effectLst>
            <a:outerShdw blurRad="254000" dist="1143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grpSp>
        <p:nvGrpSpPr>
          <p:cNvPr id="121" name="组合 120"/>
          <p:cNvGrpSpPr/>
          <p:nvPr/>
        </p:nvGrpSpPr>
        <p:grpSpPr>
          <a:xfrm>
            <a:off x="4666711" y="4136020"/>
            <a:ext cx="784226" cy="708649"/>
            <a:chOff x="2734379" y="4342226"/>
            <a:chExt cx="1045498" cy="945084"/>
          </a:xfrm>
        </p:grpSpPr>
        <p:sp>
          <p:nvSpPr>
            <p:cNvPr id="122" name="文本框 32"/>
            <p:cNvSpPr txBox="1"/>
            <p:nvPr/>
          </p:nvSpPr>
          <p:spPr>
            <a:xfrm>
              <a:off x="2734379" y="4342226"/>
              <a:ext cx="1031437" cy="860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charset="-122"/>
                </a:rPr>
                <a:t>03</a:t>
              </a:r>
              <a:endParaRPr kumimoji="0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charset="-122"/>
              </a:endParaRPr>
            </a:p>
          </p:txBody>
        </p:sp>
        <p:sp>
          <p:nvSpPr>
            <p:cNvPr id="123" name="文本框 33"/>
            <p:cNvSpPr txBox="1"/>
            <p:nvPr/>
          </p:nvSpPr>
          <p:spPr>
            <a:xfrm>
              <a:off x="2738817" y="4957034"/>
              <a:ext cx="1041060" cy="330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15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STEP</a:t>
              </a:r>
              <a:endParaRPr kumimoji="0" lang="zh-CN" altLang="en-US" sz="101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6237850" y="1795916"/>
            <a:ext cx="2066086" cy="2584156"/>
            <a:chOff x="3295850" y="1895995"/>
            <a:chExt cx="3725149" cy="4660916"/>
          </a:xfrm>
        </p:grpSpPr>
        <p:sp>
          <p:nvSpPr>
            <p:cNvPr id="133" name="圆角矩形 132"/>
            <p:cNvSpPr/>
            <p:nvPr/>
          </p:nvSpPr>
          <p:spPr>
            <a:xfrm rot="2760000">
              <a:off x="3086007" y="2621919"/>
              <a:ext cx="4660916" cy="3209068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ysClr val="windowText" lastClr="000000">
                    <a:alpha val="61000"/>
                  </a:sys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>
              <a:softEdge rad="254000"/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34" name="Freeform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35" name="圆角矩形 134"/>
            <p:cNvSpPr/>
            <p:nvPr/>
          </p:nvSpPr>
          <p:spPr>
            <a:xfrm rot="2760000">
              <a:off x="3371510" y="2878566"/>
              <a:ext cx="3953505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ysClr val="windowText" lastClr="000000">
                    <a:alpha val="61000"/>
                  </a:sys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>
              <a:softEdge rad="254000"/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36" name="Freeform 5"/>
            <p:cNvSpPr/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C8161D"/>
            </a:solidFill>
            <a:ln w="25400">
              <a:solidFill>
                <a:srgbClr val="C8161D"/>
              </a:soli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6574135" y="2280108"/>
            <a:ext cx="784226" cy="708649"/>
            <a:chOff x="2734379" y="4342226"/>
            <a:chExt cx="1045498" cy="945084"/>
          </a:xfrm>
        </p:grpSpPr>
        <p:sp>
          <p:nvSpPr>
            <p:cNvPr id="131" name="文本框 35"/>
            <p:cNvSpPr txBox="1"/>
            <p:nvPr/>
          </p:nvSpPr>
          <p:spPr>
            <a:xfrm>
              <a:off x="2734379" y="4342226"/>
              <a:ext cx="1031437" cy="860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charset="-122"/>
                </a:rPr>
                <a:t>02</a:t>
              </a:r>
              <a:endParaRPr kumimoji="0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charset="-122"/>
              </a:endParaRPr>
            </a:p>
          </p:txBody>
        </p:sp>
        <p:sp>
          <p:nvSpPr>
            <p:cNvPr id="132" name="文本框 36"/>
            <p:cNvSpPr txBox="1"/>
            <p:nvPr/>
          </p:nvSpPr>
          <p:spPr>
            <a:xfrm>
              <a:off x="2738817" y="4957034"/>
              <a:ext cx="1041060" cy="330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15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STEP</a:t>
              </a:r>
              <a:endParaRPr kumimoji="0" lang="zh-CN" altLang="en-US" sz="101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6291116" y="3642976"/>
            <a:ext cx="2066086" cy="2584156"/>
            <a:chOff x="3295850" y="1895995"/>
            <a:chExt cx="3725149" cy="4660916"/>
          </a:xfrm>
        </p:grpSpPr>
        <p:sp>
          <p:nvSpPr>
            <p:cNvPr id="142" name="圆角矩形 141"/>
            <p:cNvSpPr/>
            <p:nvPr/>
          </p:nvSpPr>
          <p:spPr>
            <a:xfrm rot="2760000">
              <a:off x="3086007" y="2621919"/>
              <a:ext cx="4660916" cy="3209068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ysClr val="windowText" lastClr="000000">
                    <a:alpha val="61000"/>
                  </a:sys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>
              <a:softEdge rad="254000"/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43" name="Freeform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44" name="圆角矩形 143"/>
            <p:cNvSpPr/>
            <p:nvPr/>
          </p:nvSpPr>
          <p:spPr>
            <a:xfrm rot="2760000">
              <a:off x="3371510" y="2878566"/>
              <a:ext cx="3953505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ysClr val="windowText" lastClr="000000">
                    <a:alpha val="61000"/>
                  </a:sys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>
              <a:softEdge rad="254000"/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45" name="Freeform 5"/>
            <p:cNvSpPr/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C8161D"/>
            </a:solidFill>
            <a:ln w="25400">
              <a:solidFill>
                <a:srgbClr val="C8161D"/>
              </a:soli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6578051" y="4129465"/>
            <a:ext cx="784226" cy="708649"/>
            <a:chOff x="2734379" y="4342226"/>
            <a:chExt cx="1045498" cy="945084"/>
          </a:xfrm>
        </p:grpSpPr>
        <p:sp>
          <p:nvSpPr>
            <p:cNvPr id="140" name="文本框 38"/>
            <p:cNvSpPr txBox="1"/>
            <p:nvPr/>
          </p:nvSpPr>
          <p:spPr>
            <a:xfrm>
              <a:off x="2734379" y="4342226"/>
              <a:ext cx="1031437" cy="860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charset="-122"/>
                </a:rPr>
                <a:t>04</a:t>
              </a:r>
              <a:endParaRPr kumimoji="0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charset="-122"/>
              </a:endParaRPr>
            </a:p>
          </p:txBody>
        </p:sp>
        <p:sp>
          <p:nvSpPr>
            <p:cNvPr id="141" name="文本框 39"/>
            <p:cNvSpPr txBox="1"/>
            <p:nvPr/>
          </p:nvSpPr>
          <p:spPr>
            <a:xfrm>
              <a:off x="2738817" y="4957034"/>
              <a:ext cx="1041060" cy="330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15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STEP</a:t>
              </a:r>
              <a:endParaRPr kumimoji="0" lang="zh-CN" altLang="en-US" sz="101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sp>
        <p:nvSpPr>
          <p:cNvPr id="147" name="椭圆 146"/>
          <p:cNvSpPr/>
          <p:nvPr/>
        </p:nvSpPr>
        <p:spPr>
          <a:xfrm flipV="1">
            <a:off x="7597364" y="2600499"/>
            <a:ext cx="88979" cy="88947"/>
          </a:xfrm>
          <a:prstGeom prst="ellipse">
            <a:avLst/>
          </a:prstGeom>
          <a:solidFill>
            <a:srgbClr val="C8161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48" name="任意多边形 147"/>
          <p:cNvSpPr/>
          <p:nvPr/>
        </p:nvSpPr>
        <p:spPr>
          <a:xfrm flipV="1">
            <a:off x="7664216" y="2140216"/>
            <a:ext cx="1762401" cy="478860"/>
          </a:xfrm>
          <a:custGeom>
            <a:avLst/>
            <a:gdLst>
              <a:gd name="connsiteX0" fmla="*/ 0 w 2815771"/>
              <a:gd name="connsiteY0" fmla="*/ 0 h 638628"/>
              <a:gd name="connsiteX1" fmla="*/ 725714 w 2815771"/>
              <a:gd name="connsiteY1" fmla="*/ 638628 h 638628"/>
              <a:gd name="connsiteX2" fmla="*/ 2815771 w 2815771"/>
              <a:gd name="connsiteY2" fmla="*/ 638628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15771" h="638628">
                <a:moveTo>
                  <a:pt x="0" y="0"/>
                </a:moveTo>
                <a:lnTo>
                  <a:pt x="725714" y="638628"/>
                </a:lnTo>
                <a:lnTo>
                  <a:pt x="2815771" y="638628"/>
                </a:lnTo>
              </a:path>
            </a:pathLst>
          </a:custGeom>
          <a:noFill/>
          <a:ln w="19050" cap="flat" cmpd="sng" algn="ctr">
            <a:solidFill>
              <a:srgbClr val="C8161D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50" name="椭圆 149"/>
          <p:cNvSpPr/>
          <p:nvPr/>
        </p:nvSpPr>
        <p:spPr>
          <a:xfrm flipH="1" flipV="1">
            <a:off x="4335043" y="2603621"/>
            <a:ext cx="88979" cy="88947"/>
          </a:xfrm>
          <a:prstGeom prst="ellipse">
            <a:avLst/>
          </a:prstGeom>
          <a:solidFill>
            <a:srgbClr val="C8161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51" name="任意多边形 150"/>
          <p:cNvSpPr/>
          <p:nvPr/>
        </p:nvSpPr>
        <p:spPr>
          <a:xfrm flipH="1" flipV="1">
            <a:off x="2594769" y="2143338"/>
            <a:ext cx="1762401" cy="478860"/>
          </a:xfrm>
          <a:custGeom>
            <a:avLst/>
            <a:gdLst>
              <a:gd name="connsiteX0" fmla="*/ 0 w 2815771"/>
              <a:gd name="connsiteY0" fmla="*/ 0 h 638628"/>
              <a:gd name="connsiteX1" fmla="*/ 725714 w 2815771"/>
              <a:gd name="connsiteY1" fmla="*/ 638628 h 638628"/>
              <a:gd name="connsiteX2" fmla="*/ 2815771 w 2815771"/>
              <a:gd name="connsiteY2" fmla="*/ 638628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15771" h="638628">
                <a:moveTo>
                  <a:pt x="0" y="0"/>
                </a:moveTo>
                <a:lnTo>
                  <a:pt x="725714" y="638628"/>
                </a:lnTo>
                <a:lnTo>
                  <a:pt x="2815771" y="638628"/>
                </a:lnTo>
              </a:path>
            </a:pathLst>
          </a:custGeom>
          <a:noFill/>
          <a:ln w="19050" cap="flat" cmpd="sng" algn="ctr">
            <a:solidFill>
              <a:srgbClr val="C8161D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98" name="Text Placeholder 2"/>
          <p:cNvSpPr txBox="1"/>
          <p:nvPr/>
        </p:nvSpPr>
        <p:spPr>
          <a:xfrm>
            <a:off x="8066004" y="2782639"/>
            <a:ext cx="329410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99" name="文本框 36"/>
          <p:cNvSpPr txBox="1"/>
          <p:nvPr/>
        </p:nvSpPr>
        <p:spPr>
          <a:xfrm>
            <a:off x="7866983" y="2314310"/>
            <a:ext cx="2763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当前的形式分析</a:t>
            </a:r>
          </a:p>
        </p:txBody>
      </p:sp>
      <p:sp>
        <p:nvSpPr>
          <p:cNvPr id="200" name="Text Placeholder 2"/>
          <p:cNvSpPr txBox="1"/>
          <p:nvPr/>
        </p:nvSpPr>
        <p:spPr>
          <a:xfrm>
            <a:off x="8123404" y="4691319"/>
            <a:ext cx="329410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01" name="文本框 36"/>
          <p:cNvSpPr txBox="1"/>
          <p:nvPr/>
        </p:nvSpPr>
        <p:spPr>
          <a:xfrm>
            <a:off x="7924383" y="4222990"/>
            <a:ext cx="2763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当前的形式分析</a:t>
            </a:r>
          </a:p>
        </p:txBody>
      </p:sp>
      <p:sp>
        <p:nvSpPr>
          <p:cNvPr id="202" name="椭圆 201"/>
          <p:cNvSpPr/>
          <p:nvPr/>
        </p:nvSpPr>
        <p:spPr>
          <a:xfrm flipV="1">
            <a:off x="7597364" y="4427862"/>
            <a:ext cx="88979" cy="88947"/>
          </a:xfrm>
          <a:prstGeom prst="ellipse">
            <a:avLst/>
          </a:prstGeom>
          <a:solidFill>
            <a:srgbClr val="C8161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03" name="任意多边形 202"/>
          <p:cNvSpPr/>
          <p:nvPr/>
        </p:nvSpPr>
        <p:spPr>
          <a:xfrm flipV="1">
            <a:off x="7664216" y="3967579"/>
            <a:ext cx="1762401" cy="478860"/>
          </a:xfrm>
          <a:custGeom>
            <a:avLst/>
            <a:gdLst>
              <a:gd name="connsiteX0" fmla="*/ 0 w 2815771"/>
              <a:gd name="connsiteY0" fmla="*/ 0 h 638628"/>
              <a:gd name="connsiteX1" fmla="*/ 725714 w 2815771"/>
              <a:gd name="connsiteY1" fmla="*/ 638628 h 638628"/>
              <a:gd name="connsiteX2" fmla="*/ 2815771 w 2815771"/>
              <a:gd name="connsiteY2" fmla="*/ 638628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15771" h="638628">
                <a:moveTo>
                  <a:pt x="0" y="0"/>
                </a:moveTo>
                <a:lnTo>
                  <a:pt x="725714" y="638628"/>
                </a:lnTo>
                <a:lnTo>
                  <a:pt x="2815771" y="638628"/>
                </a:lnTo>
              </a:path>
            </a:pathLst>
          </a:custGeom>
          <a:noFill/>
          <a:ln w="19050" cap="flat" cmpd="sng" algn="ctr">
            <a:solidFill>
              <a:srgbClr val="C8161D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04" name="椭圆 203"/>
          <p:cNvSpPr/>
          <p:nvPr/>
        </p:nvSpPr>
        <p:spPr>
          <a:xfrm flipH="1" flipV="1">
            <a:off x="4335043" y="4468687"/>
            <a:ext cx="88979" cy="88947"/>
          </a:xfrm>
          <a:prstGeom prst="ellipse">
            <a:avLst/>
          </a:prstGeom>
          <a:solidFill>
            <a:srgbClr val="C8161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05" name="任意多边形 204"/>
          <p:cNvSpPr/>
          <p:nvPr/>
        </p:nvSpPr>
        <p:spPr>
          <a:xfrm flipH="1" flipV="1">
            <a:off x="2594769" y="4008404"/>
            <a:ext cx="1762401" cy="478860"/>
          </a:xfrm>
          <a:custGeom>
            <a:avLst/>
            <a:gdLst>
              <a:gd name="connsiteX0" fmla="*/ 0 w 2815771"/>
              <a:gd name="connsiteY0" fmla="*/ 0 h 638628"/>
              <a:gd name="connsiteX1" fmla="*/ 725714 w 2815771"/>
              <a:gd name="connsiteY1" fmla="*/ 638628 h 638628"/>
              <a:gd name="connsiteX2" fmla="*/ 2815771 w 2815771"/>
              <a:gd name="connsiteY2" fmla="*/ 638628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15771" h="638628">
                <a:moveTo>
                  <a:pt x="0" y="0"/>
                </a:moveTo>
                <a:lnTo>
                  <a:pt x="725714" y="638628"/>
                </a:lnTo>
                <a:lnTo>
                  <a:pt x="2815771" y="638628"/>
                </a:lnTo>
              </a:path>
            </a:pathLst>
          </a:custGeom>
          <a:noFill/>
          <a:ln w="19050" cap="flat" cmpd="sng" algn="ctr">
            <a:solidFill>
              <a:srgbClr val="C8161D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06" name="Text Placeholder 2"/>
          <p:cNvSpPr txBox="1"/>
          <p:nvPr/>
        </p:nvSpPr>
        <p:spPr>
          <a:xfrm>
            <a:off x="682465" y="4557634"/>
            <a:ext cx="329410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07" name="文本框 36"/>
          <p:cNvSpPr txBox="1"/>
          <p:nvPr/>
        </p:nvSpPr>
        <p:spPr>
          <a:xfrm>
            <a:off x="1904374" y="4129064"/>
            <a:ext cx="2763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当前的形式分析</a:t>
            </a:r>
          </a:p>
        </p:txBody>
      </p:sp>
      <p:sp>
        <p:nvSpPr>
          <p:cNvPr id="208" name="Text Placeholder 2"/>
          <p:cNvSpPr txBox="1"/>
          <p:nvPr/>
        </p:nvSpPr>
        <p:spPr>
          <a:xfrm>
            <a:off x="682465" y="2648314"/>
            <a:ext cx="329410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09" name="文本框 36"/>
          <p:cNvSpPr txBox="1"/>
          <p:nvPr/>
        </p:nvSpPr>
        <p:spPr>
          <a:xfrm>
            <a:off x="1904374" y="2219744"/>
            <a:ext cx="2763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当前的形式分析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1727" y="353085"/>
            <a:ext cx="81481" cy="579422"/>
          </a:xfrm>
          <a:prstGeom prst="rect">
            <a:avLst/>
          </a:prstGeom>
          <a:solidFill>
            <a:srgbClr val="C8161D"/>
          </a:solidFill>
          <a:ln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3208" y="435527"/>
            <a:ext cx="31710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30D23"/>
                </a:solidFill>
                <a:cs typeface="+mn-ea"/>
                <a:sym typeface="+mn-lt"/>
              </a:rPr>
              <a:t> 当前的形式分析</a:t>
            </a:r>
          </a:p>
        </p:txBody>
      </p:sp>
      <p:grpSp>
        <p:nvGrpSpPr>
          <p:cNvPr id="83" name="组合 82"/>
          <p:cNvGrpSpPr/>
          <p:nvPr/>
        </p:nvGrpSpPr>
        <p:grpSpPr>
          <a:xfrm>
            <a:off x="3714269" y="4211522"/>
            <a:ext cx="1909883" cy="2380554"/>
            <a:chOff x="2285732" y="3916718"/>
            <a:chExt cx="2763946" cy="3446339"/>
          </a:xfrm>
        </p:grpSpPr>
        <p:grpSp>
          <p:nvGrpSpPr>
            <p:cNvPr id="84" name="组合 83"/>
            <p:cNvGrpSpPr/>
            <p:nvPr/>
          </p:nvGrpSpPr>
          <p:grpSpPr>
            <a:xfrm>
              <a:off x="2285732" y="3916718"/>
              <a:ext cx="2763946" cy="3446339"/>
              <a:chOff x="3295850" y="1908877"/>
              <a:chExt cx="3738030" cy="4660916"/>
            </a:xfrm>
          </p:grpSpPr>
          <p:sp>
            <p:nvSpPr>
              <p:cNvPr id="88" name="圆角矩形 87"/>
              <p:cNvSpPr/>
              <p:nvPr/>
            </p:nvSpPr>
            <p:spPr>
              <a:xfrm rot="2760000">
                <a:off x="3098889" y="2634801"/>
                <a:ext cx="4660916" cy="320906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7000">
                    <a:srgbClr val="6C6C6C">
                      <a:alpha val="50000"/>
                    </a:srgbClr>
                  </a:gs>
                  <a:gs pos="0">
                    <a:sysClr val="windowText" lastClr="000000">
                      <a:alpha val="61000"/>
                    </a:sys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254000"/>
              </a:effectLst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srgbClr val="C8161D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89" name="Freeform 5"/>
              <p:cNvSpPr/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srgbClr val="C8161D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90" name="圆角矩形 89"/>
              <p:cNvSpPr/>
              <p:nvPr/>
            </p:nvSpPr>
            <p:spPr>
              <a:xfrm rot="2760000">
                <a:off x="3358628" y="2852802"/>
                <a:ext cx="3953506" cy="259256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7000">
                    <a:srgbClr val="6C6C6C">
                      <a:alpha val="50000"/>
                    </a:srgbClr>
                  </a:gs>
                  <a:gs pos="0">
                    <a:sysClr val="windowText" lastClr="000000">
                      <a:alpha val="61000"/>
                    </a:sys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254000"/>
              </a:effectLst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srgbClr val="C8161D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1" name="Freeform 5"/>
              <p:cNvSpPr/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60000">
                    <a:srgbClr val="ECECEC"/>
                  </a:gs>
                  <a:gs pos="100000">
                    <a:srgbClr val="D1D1D1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srgbClr val="C8161D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85" name="组合 84"/>
            <p:cNvGrpSpPr/>
            <p:nvPr/>
          </p:nvGrpSpPr>
          <p:grpSpPr>
            <a:xfrm>
              <a:off x="2728219" y="4547523"/>
              <a:ext cx="1068358" cy="973331"/>
              <a:chOff x="2711519" y="4342226"/>
              <a:chExt cx="1068358" cy="973331"/>
            </a:xfrm>
          </p:grpSpPr>
          <p:sp>
            <p:nvSpPr>
              <p:cNvPr id="86" name="文本框 26"/>
              <p:cNvSpPr txBox="1"/>
              <p:nvPr/>
            </p:nvSpPr>
            <p:spPr>
              <a:xfrm>
                <a:off x="2711519" y="4342226"/>
                <a:ext cx="1031438" cy="9340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C8161D"/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微软雅黑" panose="020B0503020204020204" charset="-122"/>
                  </a:rPr>
                  <a:t>01</a:t>
                </a:r>
                <a:endParaRPr kumimoji="0" lang="zh-CN" alt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C8161D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87" name="文本框 27"/>
              <p:cNvSpPr txBox="1"/>
              <p:nvPr/>
            </p:nvSpPr>
            <p:spPr>
              <a:xfrm>
                <a:off x="2738819" y="4957033"/>
                <a:ext cx="1041058" cy="3585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15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C8161D"/>
                    </a:solidFill>
                    <a:effectLst/>
                    <a:uLnTx/>
                    <a:uFillTx/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STEP</a:t>
                </a:r>
                <a:endParaRPr kumimoji="0" lang="zh-CN" altLang="en-US" sz="1015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C8161D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</p:grpSp>
      </p:grpSp>
      <p:grpSp>
        <p:nvGrpSpPr>
          <p:cNvPr id="92" name="组合 91"/>
          <p:cNvGrpSpPr/>
          <p:nvPr/>
        </p:nvGrpSpPr>
        <p:grpSpPr>
          <a:xfrm>
            <a:off x="4914578" y="3501008"/>
            <a:ext cx="1903302" cy="2380554"/>
            <a:chOff x="3885937" y="2969147"/>
            <a:chExt cx="2754422" cy="3446339"/>
          </a:xfrm>
        </p:grpSpPr>
        <p:grpSp>
          <p:nvGrpSpPr>
            <p:cNvPr id="93" name="组合 92"/>
            <p:cNvGrpSpPr/>
            <p:nvPr/>
          </p:nvGrpSpPr>
          <p:grpSpPr>
            <a:xfrm>
              <a:off x="3885937" y="2969147"/>
              <a:ext cx="2754422" cy="3446339"/>
              <a:chOff x="3295850" y="1895995"/>
              <a:chExt cx="3725149" cy="4660916"/>
            </a:xfrm>
          </p:grpSpPr>
          <p:sp>
            <p:nvSpPr>
              <p:cNvPr id="97" name="圆角矩形 96"/>
              <p:cNvSpPr/>
              <p:nvPr/>
            </p:nvSpPr>
            <p:spPr>
              <a:xfrm rot="2760000">
                <a:off x="3086007" y="2621919"/>
                <a:ext cx="4660916" cy="3209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7000">
                    <a:srgbClr val="6C6C6C">
                      <a:alpha val="50000"/>
                    </a:srgbClr>
                  </a:gs>
                  <a:gs pos="0">
                    <a:sysClr val="windowText" lastClr="000000">
                      <a:alpha val="61000"/>
                    </a:sys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254000"/>
              </a:effectLst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srgbClr val="C8161D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8" name="Freeform 5"/>
              <p:cNvSpPr/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srgbClr val="C8161D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99" name="圆角矩形 98"/>
              <p:cNvSpPr/>
              <p:nvPr/>
            </p:nvSpPr>
            <p:spPr>
              <a:xfrm rot="2760000">
                <a:off x="3384391" y="2878566"/>
                <a:ext cx="3953506" cy="259256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7000">
                    <a:srgbClr val="6C6C6C">
                      <a:alpha val="50000"/>
                    </a:srgbClr>
                  </a:gs>
                  <a:gs pos="0">
                    <a:sysClr val="windowText" lastClr="000000">
                      <a:alpha val="61000"/>
                    </a:sys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254000"/>
              </a:effectLst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srgbClr val="C8161D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00" name="Freeform 5"/>
              <p:cNvSpPr/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60000">
                    <a:srgbClr val="ECECEC"/>
                  </a:gs>
                  <a:gs pos="100000">
                    <a:srgbClr val="D1D1D1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srgbClr val="C8161D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94" name="组合 93"/>
            <p:cNvGrpSpPr/>
            <p:nvPr/>
          </p:nvGrpSpPr>
          <p:grpSpPr>
            <a:xfrm>
              <a:off x="4352303" y="3614887"/>
              <a:ext cx="1045498" cy="973331"/>
              <a:chOff x="2734379" y="4342226"/>
              <a:chExt cx="1045498" cy="973331"/>
            </a:xfrm>
          </p:grpSpPr>
          <p:sp>
            <p:nvSpPr>
              <p:cNvPr id="95" name="文本框 32"/>
              <p:cNvSpPr txBox="1"/>
              <p:nvPr/>
            </p:nvSpPr>
            <p:spPr>
              <a:xfrm>
                <a:off x="2734379" y="4342226"/>
                <a:ext cx="1031437" cy="9340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C8161D"/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微软雅黑" panose="020B0503020204020204" charset="-122"/>
                  </a:rPr>
                  <a:t>02</a:t>
                </a:r>
                <a:endParaRPr kumimoji="0" lang="zh-CN" alt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C8161D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96" name="文本框 33"/>
              <p:cNvSpPr txBox="1"/>
              <p:nvPr/>
            </p:nvSpPr>
            <p:spPr>
              <a:xfrm>
                <a:off x="2738818" y="4957033"/>
                <a:ext cx="1041059" cy="3585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15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C8161D"/>
                    </a:solidFill>
                    <a:effectLst/>
                    <a:uLnTx/>
                    <a:uFillTx/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STEP</a:t>
                </a:r>
                <a:endParaRPr kumimoji="0" lang="zh-CN" altLang="en-US" sz="1015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C8161D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</p:grpSp>
      </p:grpSp>
      <p:grpSp>
        <p:nvGrpSpPr>
          <p:cNvPr id="101" name="组合 100"/>
          <p:cNvGrpSpPr/>
          <p:nvPr/>
        </p:nvGrpSpPr>
        <p:grpSpPr>
          <a:xfrm>
            <a:off x="6117199" y="2802713"/>
            <a:ext cx="1903302" cy="2380554"/>
            <a:chOff x="5489223" y="2037871"/>
            <a:chExt cx="2754422" cy="3446339"/>
          </a:xfrm>
        </p:grpSpPr>
        <p:grpSp>
          <p:nvGrpSpPr>
            <p:cNvPr id="102" name="组合 101"/>
            <p:cNvGrpSpPr/>
            <p:nvPr/>
          </p:nvGrpSpPr>
          <p:grpSpPr>
            <a:xfrm>
              <a:off x="5489223" y="2037871"/>
              <a:ext cx="2754422" cy="3446339"/>
              <a:chOff x="3295850" y="1895995"/>
              <a:chExt cx="3725149" cy="4660916"/>
            </a:xfrm>
          </p:grpSpPr>
          <p:sp>
            <p:nvSpPr>
              <p:cNvPr id="106" name="圆角矩形 105"/>
              <p:cNvSpPr/>
              <p:nvPr/>
            </p:nvSpPr>
            <p:spPr>
              <a:xfrm rot="2760000">
                <a:off x="3086007" y="2621919"/>
                <a:ext cx="4660916" cy="3209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7000">
                    <a:srgbClr val="6C6C6C">
                      <a:alpha val="50000"/>
                    </a:srgbClr>
                  </a:gs>
                  <a:gs pos="0">
                    <a:sysClr val="windowText" lastClr="000000">
                      <a:alpha val="61000"/>
                    </a:sys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254000"/>
              </a:effectLst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srgbClr val="C8161D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07" name="Freeform 5"/>
              <p:cNvSpPr/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srgbClr val="C8161D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108" name="圆角矩形 107"/>
              <p:cNvSpPr/>
              <p:nvPr/>
            </p:nvSpPr>
            <p:spPr>
              <a:xfrm rot="2760000">
                <a:off x="3371510" y="2878566"/>
                <a:ext cx="3953505" cy="259256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7000">
                    <a:srgbClr val="6C6C6C">
                      <a:alpha val="50000"/>
                    </a:srgbClr>
                  </a:gs>
                  <a:gs pos="0">
                    <a:sysClr val="windowText" lastClr="000000">
                      <a:alpha val="61000"/>
                    </a:sys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254000"/>
              </a:effectLst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srgbClr val="C8161D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09" name="Freeform 5"/>
              <p:cNvSpPr/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60000">
                    <a:srgbClr val="ECECEC"/>
                  </a:gs>
                  <a:gs pos="100000">
                    <a:srgbClr val="D1D1D1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srgbClr val="C8161D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103" name="组合 102"/>
            <p:cNvGrpSpPr/>
            <p:nvPr/>
          </p:nvGrpSpPr>
          <p:grpSpPr>
            <a:xfrm>
              <a:off x="5937544" y="2683610"/>
              <a:ext cx="1045498" cy="973331"/>
              <a:chOff x="2734379" y="4342226"/>
              <a:chExt cx="1045498" cy="973331"/>
            </a:xfrm>
          </p:grpSpPr>
          <p:sp>
            <p:nvSpPr>
              <p:cNvPr id="104" name="文本框 35"/>
              <p:cNvSpPr txBox="1"/>
              <p:nvPr/>
            </p:nvSpPr>
            <p:spPr>
              <a:xfrm>
                <a:off x="2734379" y="4342226"/>
                <a:ext cx="1031437" cy="9340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C8161D"/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微软雅黑" panose="020B0503020204020204" charset="-122"/>
                  </a:rPr>
                  <a:t>03</a:t>
                </a:r>
                <a:endParaRPr kumimoji="0" lang="zh-CN" alt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C8161D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105" name="文本框 36"/>
              <p:cNvSpPr txBox="1"/>
              <p:nvPr/>
            </p:nvSpPr>
            <p:spPr>
              <a:xfrm>
                <a:off x="2738818" y="4957033"/>
                <a:ext cx="1041059" cy="3585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15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C8161D"/>
                    </a:solidFill>
                    <a:effectLst/>
                    <a:uLnTx/>
                    <a:uFillTx/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STEP</a:t>
                </a:r>
                <a:endParaRPr kumimoji="0" lang="zh-CN" altLang="en-US" sz="1015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C8161D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</p:grpSp>
      </p:grpSp>
      <p:grpSp>
        <p:nvGrpSpPr>
          <p:cNvPr id="110" name="组合 109"/>
          <p:cNvGrpSpPr/>
          <p:nvPr/>
        </p:nvGrpSpPr>
        <p:grpSpPr>
          <a:xfrm>
            <a:off x="7321460" y="2108077"/>
            <a:ext cx="1903302" cy="2380554"/>
            <a:chOff x="7094696" y="1111476"/>
            <a:chExt cx="2754422" cy="3446339"/>
          </a:xfrm>
        </p:grpSpPr>
        <p:grpSp>
          <p:nvGrpSpPr>
            <p:cNvPr id="111" name="组合 110"/>
            <p:cNvGrpSpPr/>
            <p:nvPr/>
          </p:nvGrpSpPr>
          <p:grpSpPr>
            <a:xfrm>
              <a:off x="7094696" y="1111476"/>
              <a:ext cx="2754422" cy="3446339"/>
              <a:chOff x="3295850" y="1895995"/>
              <a:chExt cx="3725149" cy="4660916"/>
            </a:xfrm>
          </p:grpSpPr>
          <p:sp>
            <p:nvSpPr>
              <p:cNvPr id="115" name="圆角矩形 114"/>
              <p:cNvSpPr/>
              <p:nvPr/>
            </p:nvSpPr>
            <p:spPr>
              <a:xfrm rot="2760000">
                <a:off x="3086007" y="2621919"/>
                <a:ext cx="4660916" cy="3209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7000">
                    <a:srgbClr val="6C6C6C">
                      <a:alpha val="50000"/>
                    </a:srgbClr>
                  </a:gs>
                  <a:gs pos="0">
                    <a:sysClr val="windowText" lastClr="000000">
                      <a:alpha val="61000"/>
                    </a:sys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254000"/>
              </a:effectLst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srgbClr val="C8161D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16" name="Freeform 5"/>
              <p:cNvSpPr/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srgbClr val="C8161D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117" name="圆角矩形 116"/>
              <p:cNvSpPr/>
              <p:nvPr/>
            </p:nvSpPr>
            <p:spPr>
              <a:xfrm rot="2760000">
                <a:off x="3371510" y="2878566"/>
                <a:ext cx="3953505" cy="259256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7000">
                    <a:srgbClr val="6C6C6C">
                      <a:alpha val="50000"/>
                    </a:srgbClr>
                  </a:gs>
                  <a:gs pos="0">
                    <a:sysClr val="windowText" lastClr="000000">
                      <a:alpha val="61000"/>
                    </a:sys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254000"/>
              </a:effectLst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srgbClr val="C8161D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18" name="Freeform 5"/>
              <p:cNvSpPr/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60000">
                    <a:srgbClr val="ECECEC"/>
                  </a:gs>
                  <a:gs pos="100000">
                    <a:srgbClr val="D1D1D1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srgbClr val="C8161D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112" name="组合 111"/>
            <p:cNvGrpSpPr/>
            <p:nvPr/>
          </p:nvGrpSpPr>
          <p:grpSpPr>
            <a:xfrm>
              <a:off x="7551706" y="1753046"/>
              <a:ext cx="1045498" cy="973331"/>
              <a:chOff x="2734379" y="4342226"/>
              <a:chExt cx="1045498" cy="973331"/>
            </a:xfrm>
          </p:grpSpPr>
          <p:sp>
            <p:nvSpPr>
              <p:cNvPr id="113" name="文本框 38"/>
              <p:cNvSpPr txBox="1"/>
              <p:nvPr/>
            </p:nvSpPr>
            <p:spPr>
              <a:xfrm>
                <a:off x="2734379" y="4342226"/>
                <a:ext cx="1031437" cy="9340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C8161D"/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微软雅黑" panose="020B0503020204020204" charset="-122"/>
                  </a:rPr>
                  <a:t>04</a:t>
                </a:r>
                <a:endParaRPr kumimoji="0" lang="zh-CN" alt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C8161D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114" name="文本框 39"/>
              <p:cNvSpPr txBox="1"/>
              <p:nvPr/>
            </p:nvSpPr>
            <p:spPr>
              <a:xfrm>
                <a:off x="2738818" y="4957033"/>
                <a:ext cx="1041059" cy="3585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15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C8161D"/>
                    </a:solidFill>
                    <a:effectLst/>
                    <a:uLnTx/>
                    <a:uFillTx/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STEP</a:t>
                </a:r>
                <a:endParaRPr kumimoji="0" lang="zh-CN" altLang="en-US" sz="1015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C8161D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</p:grpSp>
      </p:grpSp>
      <p:grpSp>
        <p:nvGrpSpPr>
          <p:cNvPr id="119" name="组合 118"/>
          <p:cNvGrpSpPr/>
          <p:nvPr/>
        </p:nvGrpSpPr>
        <p:grpSpPr>
          <a:xfrm flipH="1" flipV="1">
            <a:off x="5773061" y="2026079"/>
            <a:ext cx="1685130" cy="505957"/>
            <a:chOff x="5246304" y="4593021"/>
            <a:chExt cx="2438687" cy="732476"/>
          </a:xfrm>
        </p:grpSpPr>
        <p:sp>
          <p:nvSpPr>
            <p:cNvPr id="120" name="椭圆 119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0" cap="none" spc="0" normalizeH="0" baseline="0" noProof="0" smtClean="0">
                <a:ln>
                  <a:noFill/>
                </a:ln>
                <a:solidFill>
                  <a:srgbClr val="C8161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21" name="任意多边形 120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 cap="flat" cmpd="sng" algn="ctr">
              <a:solidFill>
                <a:srgbClr val="7F7F7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0" cap="none" spc="0" normalizeH="0" baseline="0" noProof="0" smtClean="0">
                <a:ln>
                  <a:noFill/>
                </a:ln>
                <a:solidFill>
                  <a:srgbClr val="C8161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 flipH="1" flipV="1">
            <a:off x="3518388" y="3152869"/>
            <a:ext cx="1685130" cy="505957"/>
            <a:chOff x="5246304" y="4593021"/>
            <a:chExt cx="2438687" cy="732476"/>
          </a:xfrm>
        </p:grpSpPr>
        <p:sp>
          <p:nvSpPr>
            <p:cNvPr id="123" name="椭圆 122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0" cap="none" spc="0" normalizeH="0" baseline="0" noProof="0" smtClean="0">
                <a:ln>
                  <a:noFill/>
                </a:ln>
                <a:solidFill>
                  <a:srgbClr val="C8161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24" name="任意多边形 123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 cap="flat" cmpd="sng" algn="ctr">
              <a:solidFill>
                <a:srgbClr val="7F7F7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0" cap="none" spc="0" normalizeH="0" baseline="0" noProof="0" smtClean="0">
                <a:ln>
                  <a:noFill/>
                </a:ln>
                <a:solidFill>
                  <a:srgbClr val="C8161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7220265" y="3969099"/>
            <a:ext cx="1685130" cy="350822"/>
            <a:chOff x="5246304" y="4593021"/>
            <a:chExt cx="2438687" cy="732476"/>
          </a:xfrm>
        </p:grpSpPr>
        <p:sp>
          <p:nvSpPr>
            <p:cNvPr id="126" name="椭圆 125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0" cap="none" spc="0" normalizeH="0" baseline="0" noProof="0" smtClean="0">
                <a:ln>
                  <a:noFill/>
                </a:ln>
                <a:solidFill>
                  <a:srgbClr val="C8161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27" name="任意多边形 126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 cap="flat" cmpd="sng" algn="ctr">
              <a:solidFill>
                <a:srgbClr val="7F7F7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0" cap="none" spc="0" normalizeH="0" baseline="0" noProof="0" smtClean="0">
                <a:ln>
                  <a:noFill/>
                </a:ln>
                <a:solidFill>
                  <a:srgbClr val="C8161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4723581" y="5418602"/>
            <a:ext cx="1685130" cy="505957"/>
            <a:chOff x="5246304" y="4593021"/>
            <a:chExt cx="2438687" cy="732476"/>
          </a:xfrm>
        </p:grpSpPr>
        <p:sp>
          <p:nvSpPr>
            <p:cNvPr id="129" name="椭圆 128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0" cap="none" spc="0" normalizeH="0" baseline="0" noProof="0" smtClean="0">
                <a:ln>
                  <a:noFill/>
                </a:ln>
                <a:solidFill>
                  <a:srgbClr val="C8161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30" name="任意多边形 129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 cap="flat" cmpd="sng" algn="ctr">
              <a:solidFill>
                <a:srgbClr val="7F7F7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0" cap="none" spc="0" normalizeH="0" baseline="0" noProof="0" smtClean="0">
                <a:ln>
                  <a:noFill/>
                </a:ln>
                <a:solidFill>
                  <a:srgbClr val="C8161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171" name="Text Placeholder 2"/>
          <p:cNvSpPr txBox="1"/>
          <p:nvPr/>
        </p:nvSpPr>
        <p:spPr>
          <a:xfrm>
            <a:off x="8760092" y="3012498"/>
            <a:ext cx="3186394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72" name="文本框 36"/>
          <p:cNvSpPr txBox="1"/>
          <p:nvPr/>
        </p:nvSpPr>
        <p:spPr>
          <a:xfrm>
            <a:off x="8561071" y="2689025"/>
            <a:ext cx="2763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当前的形式分析</a:t>
            </a:r>
          </a:p>
        </p:txBody>
      </p:sp>
      <p:sp>
        <p:nvSpPr>
          <p:cNvPr id="173" name="Text Placeholder 2"/>
          <p:cNvSpPr txBox="1"/>
          <p:nvPr/>
        </p:nvSpPr>
        <p:spPr>
          <a:xfrm>
            <a:off x="6738910" y="5075833"/>
            <a:ext cx="406663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74" name="文本框 36"/>
          <p:cNvSpPr txBox="1"/>
          <p:nvPr/>
        </p:nvSpPr>
        <p:spPr>
          <a:xfrm>
            <a:off x="6539889" y="4607504"/>
            <a:ext cx="34117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当前的形式分析</a:t>
            </a:r>
          </a:p>
        </p:txBody>
      </p:sp>
      <p:sp>
        <p:nvSpPr>
          <p:cNvPr id="175" name="Text Placeholder 2"/>
          <p:cNvSpPr txBox="1"/>
          <p:nvPr/>
        </p:nvSpPr>
        <p:spPr>
          <a:xfrm>
            <a:off x="874202" y="3691126"/>
            <a:ext cx="406663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76" name="文本框 36"/>
          <p:cNvSpPr txBox="1"/>
          <p:nvPr/>
        </p:nvSpPr>
        <p:spPr>
          <a:xfrm>
            <a:off x="675181" y="3222797"/>
            <a:ext cx="34117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当前的形式分析</a:t>
            </a:r>
          </a:p>
        </p:txBody>
      </p:sp>
      <p:sp>
        <p:nvSpPr>
          <p:cNvPr id="177" name="Text Placeholder 2"/>
          <p:cNvSpPr txBox="1"/>
          <p:nvPr/>
        </p:nvSpPr>
        <p:spPr>
          <a:xfrm>
            <a:off x="2660777" y="2150715"/>
            <a:ext cx="406663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78" name="文本框 36"/>
          <p:cNvSpPr txBox="1"/>
          <p:nvPr/>
        </p:nvSpPr>
        <p:spPr>
          <a:xfrm>
            <a:off x="2461756" y="1682386"/>
            <a:ext cx="34117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当前的形式分析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40000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accel="40000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4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accel="4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899026" y="1917226"/>
            <a:ext cx="2117134" cy="2117134"/>
          </a:xfrm>
          <a:prstGeom prst="ellipse">
            <a:avLst/>
          </a:prstGeom>
          <a:solidFill>
            <a:srgbClr val="C30D2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标题 4"/>
          <p:cNvSpPr txBox="1"/>
          <p:nvPr/>
        </p:nvSpPr>
        <p:spPr>
          <a:xfrm>
            <a:off x="3399437" y="3205836"/>
            <a:ext cx="1295807" cy="802933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第一章</a:t>
            </a:r>
            <a:endParaRPr lang="zh-CN" altLang="en-US" sz="11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/>
            <a:endParaRPr lang="en-US" altLang="zh-CN" sz="1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Freeform 10"/>
          <p:cNvSpPr>
            <a:spLocks noEditPoints="1"/>
          </p:cNvSpPr>
          <p:nvPr/>
        </p:nvSpPr>
        <p:spPr bwMode="auto">
          <a:xfrm>
            <a:off x="3562235" y="2289336"/>
            <a:ext cx="892151" cy="860624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  <a:cs typeface="+mn-ea"/>
              <a:sym typeface="+mn-lt"/>
            </a:endParaRPr>
          </a:p>
        </p:txBody>
      </p:sp>
      <p:sp>
        <p:nvSpPr>
          <p:cNvPr id="13" name="标题 4"/>
          <p:cNvSpPr txBox="1"/>
          <p:nvPr/>
        </p:nvSpPr>
        <p:spPr>
          <a:xfrm>
            <a:off x="5058070" y="3281520"/>
            <a:ext cx="4432503" cy="473361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altLang="zh-CN" sz="1800" b="1" dirty="0">
              <a:solidFill>
                <a:srgbClr val="B28A3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文本框 9"/>
          <p:cNvSpPr txBox="1"/>
          <p:nvPr/>
        </p:nvSpPr>
        <p:spPr>
          <a:xfrm>
            <a:off x="5671660" y="3059044"/>
            <a:ext cx="1223816" cy="2152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1400" dirty="0" smtClean="0">
                <a:solidFill>
                  <a:srgbClr val="C30D23"/>
                </a:solidFill>
                <a:cs typeface="+mn-ea"/>
                <a:sym typeface="+mn-lt"/>
              </a:rPr>
              <a:t>年度工作概述</a:t>
            </a:r>
            <a:endParaRPr lang="zh-CN" altLang="en-US" sz="1400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 flipV="1">
            <a:off x="5399824" y="3052800"/>
            <a:ext cx="194320" cy="194320"/>
            <a:chOff x="5417265" y="3141888"/>
            <a:chExt cx="2422666" cy="2422666"/>
          </a:xfrm>
        </p:grpSpPr>
        <p:sp>
          <p:nvSpPr>
            <p:cNvPr id="18" name="椭圆 17"/>
            <p:cNvSpPr/>
            <p:nvPr/>
          </p:nvSpPr>
          <p:spPr>
            <a:xfrm>
              <a:off x="5417265" y="3141888"/>
              <a:ext cx="2422666" cy="2422666"/>
            </a:xfrm>
            <a:prstGeom prst="ellipse">
              <a:avLst/>
            </a:prstGeom>
            <a:solidFill>
              <a:srgbClr val="C30D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6064259" y="3713646"/>
              <a:ext cx="1339532" cy="122544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文本框 9"/>
          <p:cNvSpPr txBox="1"/>
          <p:nvPr/>
        </p:nvSpPr>
        <p:spPr>
          <a:xfrm>
            <a:off x="7505707" y="3059044"/>
            <a:ext cx="1223816" cy="2152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1400" dirty="0" smtClean="0">
                <a:solidFill>
                  <a:srgbClr val="C30D23"/>
                </a:solidFill>
                <a:cs typeface="+mn-ea"/>
                <a:sym typeface="+mn-lt"/>
              </a:rPr>
              <a:t>主要工作情况</a:t>
            </a:r>
            <a:endParaRPr lang="zh-CN" altLang="en-US" sz="1400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26" name="文本框 9"/>
          <p:cNvSpPr txBox="1"/>
          <p:nvPr/>
        </p:nvSpPr>
        <p:spPr>
          <a:xfrm>
            <a:off x="5671660" y="3450134"/>
            <a:ext cx="1223816" cy="2152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1400" dirty="0" smtClean="0">
                <a:solidFill>
                  <a:srgbClr val="C30D23"/>
                </a:solidFill>
                <a:cs typeface="+mn-ea"/>
                <a:sym typeface="+mn-lt"/>
              </a:rPr>
              <a:t>计划完成情况</a:t>
            </a:r>
            <a:endParaRPr lang="zh-CN" altLang="en-US" sz="1400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31" name="文本框 9"/>
          <p:cNvSpPr txBox="1"/>
          <p:nvPr/>
        </p:nvSpPr>
        <p:spPr>
          <a:xfrm>
            <a:off x="7505707" y="3449554"/>
            <a:ext cx="1223816" cy="2152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1400" dirty="0" smtClean="0">
                <a:solidFill>
                  <a:srgbClr val="C30D23"/>
                </a:solidFill>
                <a:cs typeface="+mn-ea"/>
                <a:sym typeface="+mn-lt"/>
              </a:rPr>
              <a:t>项目分布情况</a:t>
            </a:r>
            <a:endParaRPr lang="zh-CN" altLang="en-US" sz="1400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36" name="文本框 9"/>
          <p:cNvSpPr txBox="1"/>
          <p:nvPr/>
        </p:nvSpPr>
        <p:spPr>
          <a:xfrm>
            <a:off x="5671660" y="3886597"/>
            <a:ext cx="1223816" cy="2152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1400" dirty="0" smtClean="0">
                <a:solidFill>
                  <a:srgbClr val="C30D23"/>
                </a:solidFill>
                <a:cs typeface="+mn-ea"/>
                <a:sym typeface="+mn-lt"/>
              </a:rPr>
              <a:t>去年同期相比</a:t>
            </a:r>
            <a:endParaRPr lang="zh-CN" altLang="en-US" sz="1400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31267" y="2141522"/>
            <a:ext cx="466506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C30D23"/>
                </a:solidFill>
                <a:cs typeface="+mn-ea"/>
                <a:sym typeface="+mn-lt"/>
              </a:rPr>
              <a:t> 本年度工作概述</a:t>
            </a:r>
          </a:p>
        </p:txBody>
      </p:sp>
      <p:grpSp>
        <p:nvGrpSpPr>
          <p:cNvPr id="40" name="组合 39"/>
          <p:cNvGrpSpPr/>
          <p:nvPr/>
        </p:nvGrpSpPr>
        <p:grpSpPr>
          <a:xfrm flipV="1">
            <a:off x="5399824" y="3474935"/>
            <a:ext cx="194320" cy="194320"/>
            <a:chOff x="5417265" y="3141888"/>
            <a:chExt cx="2422666" cy="2422666"/>
          </a:xfrm>
        </p:grpSpPr>
        <p:sp>
          <p:nvSpPr>
            <p:cNvPr id="41" name="椭圆 40"/>
            <p:cNvSpPr/>
            <p:nvPr/>
          </p:nvSpPr>
          <p:spPr>
            <a:xfrm>
              <a:off x="5417265" y="3141888"/>
              <a:ext cx="2422666" cy="2422666"/>
            </a:xfrm>
            <a:prstGeom prst="ellipse">
              <a:avLst/>
            </a:prstGeom>
            <a:solidFill>
              <a:srgbClr val="C30D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  <p:sp>
          <p:nvSpPr>
            <p:cNvPr id="42" name="等腰三角形 41"/>
            <p:cNvSpPr/>
            <p:nvPr/>
          </p:nvSpPr>
          <p:spPr>
            <a:xfrm rot="5400000">
              <a:off x="6064259" y="3713646"/>
              <a:ext cx="1339532" cy="122544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 flipV="1">
            <a:off x="5399824" y="3897070"/>
            <a:ext cx="194320" cy="194320"/>
            <a:chOff x="5417265" y="3141888"/>
            <a:chExt cx="2422666" cy="2422666"/>
          </a:xfrm>
        </p:grpSpPr>
        <p:sp>
          <p:nvSpPr>
            <p:cNvPr id="44" name="椭圆 43"/>
            <p:cNvSpPr/>
            <p:nvPr/>
          </p:nvSpPr>
          <p:spPr>
            <a:xfrm>
              <a:off x="5417265" y="3141888"/>
              <a:ext cx="2422666" cy="2422666"/>
            </a:xfrm>
            <a:prstGeom prst="ellipse">
              <a:avLst/>
            </a:prstGeom>
            <a:solidFill>
              <a:srgbClr val="C30D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rot="5400000">
              <a:off x="6064259" y="3713646"/>
              <a:ext cx="1339532" cy="122544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 flipV="1">
            <a:off x="7109812" y="3052800"/>
            <a:ext cx="194320" cy="194320"/>
            <a:chOff x="5417265" y="3141888"/>
            <a:chExt cx="2422666" cy="2422666"/>
          </a:xfrm>
        </p:grpSpPr>
        <p:sp>
          <p:nvSpPr>
            <p:cNvPr id="47" name="椭圆 46"/>
            <p:cNvSpPr/>
            <p:nvPr/>
          </p:nvSpPr>
          <p:spPr>
            <a:xfrm>
              <a:off x="5417265" y="3141888"/>
              <a:ext cx="2422666" cy="2422666"/>
            </a:xfrm>
            <a:prstGeom prst="ellipse">
              <a:avLst/>
            </a:prstGeom>
            <a:solidFill>
              <a:srgbClr val="C30D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  <p:sp>
          <p:nvSpPr>
            <p:cNvPr id="48" name="等腰三角形 47"/>
            <p:cNvSpPr/>
            <p:nvPr/>
          </p:nvSpPr>
          <p:spPr>
            <a:xfrm rot="5400000">
              <a:off x="6064259" y="3713646"/>
              <a:ext cx="1339532" cy="122544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 flipV="1">
            <a:off x="7109812" y="3474935"/>
            <a:ext cx="194320" cy="194320"/>
            <a:chOff x="5417265" y="3141888"/>
            <a:chExt cx="2422666" cy="2422666"/>
          </a:xfrm>
        </p:grpSpPr>
        <p:sp>
          <p:nvSpPr>
            <p:cNvPr id="50" name="椭圆 49"/>
            <p:cNvSpPr/>
            <p:nvPr/>
          </p:nvSpPr>
          <p:spPr>
            <a:xfrm>
              <a:off x="5417265" y="3141888"/>
              <a:ext cx="2422666" cy="2422666"/>
            </a:xfrm>
            <a:prstGeom prst="ellipse">
              <a:avLst/>
            </a:prstGeom>
            <a:solidFill>
              <a:srgbClr val="C30D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  <p:sp>
          <p:nvSpPr>
            <p:cNvPr id="51" name="等腰三角形 50"/>
            <p:cNvSpPr/>
            <p:nvPr/>
          </p:nvSpPr>
          <p:spPr>
            <a:xfrm rot="5400000">
              <a:off x="6064259" y="3713646"/>
              <a:ext cx="1339532" cy="122544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/>
      <p:bldP spid="9" grpId="0" bldLvl="0" animBg="1"/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组合 73"/>
          <p:cNvGrpSpPr/>
          <p:nvPr/>
        </p:nvGrpSpPr>
        <p:grpSpPr>
          <a:xfrm>
            <a:off x="3613324" y="1795821"/>
            <a:ext cx="4934687" cy="3786464"/>
            <a:chOff x="3613324" y="1442736"/>
            <a:chExt cx="4934687" cy="3786464"/>
          </a:xfrm>
        </p:grpSpPr>
        <p:grpSp>
          <p:nvGrpSpPr>
            <p:cNvPr id="35" name="组合 34"/>
            <p:cNvGrpSpPr/>
            <p:nvPr/>
          </p:nvGrpSpPr>
          <p:grpSpPr>
            <a:xfrm>
              <a:off x="5402524" y="2091295"/>
              <a:ext cx="3145487" cy="1570884"/>
              <a:chOff x="5170690" y="1991099"/>
              <a:chExt cx="4193436" cy="2094997"/>
            </a:xfrm>
          </p:grpSpPr>
          <p:sp>
            <p:nvSpPr>
              <p:cNvPr id="36" name="任意多边形 35"/>
              <p:cNvSpPr/>
              <p:nvPr/>
            </p:nvSpPr>
            <p:spPr>
              <a:xfrm rot="2700000" flipH="1">
                <a:off x="6665409" y="1089791"/>
                <a:ext cx="1797409" cy="3600025"/>
              </a:xfrm>
              <a:custGeom>
                <a:avLst/>
                <a:gdLst>
                  <a:gd name="connsiteX0" fmla="*/ 255574 w 1520778"/>
                  <a:gd name="connsiteY0" fmla="*/ 2887114 h 2887114"/>
                  <a:gd name="connsiteX1" fmla="*/ 1264783 w 1520778"/>
                  <a:gd name="connsiteY1" fmla="*/ 2887114 h 2887114"/>
                  <a:gd name="connsiteX2" fmla="*/ 1264783 w 1520778"/>
                  <a:gd name="connsiteY2" fmla="*/ 2323543 h 2887114"/>
                  <a:gd name="connsiteX3" fmla="*/ 1264628 w 1520778"/>
                  <a:gd name="connsiteY3" fmla="*/ 2323543 h 2887114"/>
                  <a:gd name="connsiteX4" fmla="*/ 1264627 w 1520778"/>
                  <a:gd name="connsiteY4" fmla="*/ 898812 h 2887114"/>
                  <a:gd name="connsiteX5" fmla="*/ 1272244 w 1520778"/>
                  <a:gd name="connsiteY5" fmla="*/ 906947 h 2887114"/>
                  <a:gd name="connsiteX6" fmla="*/ 1478137 w 1520778"/>
                  <a:gd name="connsiteY6" fmla="*/ 906946 h 2887114"/>
                  <a:gd name="connsiteX7" fmla="*/ 1478137 w 1520778"/>
                  <a:gd name="connsiteY7" fmla="*/ 687063 h 2887114"/>
                  <a:gd name="connsiteX8" fmla="*/ 1464592 w 1520778"/>
                  <a:gd name="connsiteY8" fmla="*/ 672597 h 2887114"/>
                  <a:gd name="connsiteX9" fmla="*/ 1457674 w 1520778"/>
                  <a:gd name="connsiteY9" fmla="*/ 663080 h 2887114"/>
                  <a:gd name="connsiteX10" fmla="*/ 890811 w 1520778"/>
                  <a:gd name="connsiteY10" fmla="*/ 57693 h 2887114"/>
                  <a:gd name="connsiteX11" fmla="*/ 760389 w 1520778"/>
                  <a:gd name="connsiteY11" fmla="*/ 0 h 2887114"/>
                  <a:gd name="connsiteX12" fmla="*/ 629968 w 1520778"/>
                  <a:gd name="connsiteY12" fmla="*/ 57693 h 2887114"/>
                  <a:gd name="connsiteX13" fmla="*/ 63103 w 1520778"/>
                  <a:gd name="connsiteY13" fmla="*/ 663080 h 2887114"/>
                  <a:gd name="connsiteX14" fmla="*/ 56184 w 1520778"/>
                  <a:gd name="connsiteY14" fmla="*/ 672600 h 2887114"/>
                  <a:gd name="connsiteX15" fmla="*/ 42642 w 1520778"/>
                  <a:gd name="connsiteY15" fmla="*/ 687063 h 2887114"/>
                  <a:gd name="connsiteX16" fmla="*/ 42642 w 1520778"/>
                  <a:gd name="connsiteY16" fmla="*/ 906946 h 2887114"/>
                  <a:gd name="connsiteX17" fmla="*/ 248534 w 1520778"/>
                  <a:gd name="connsiteY17" fmla="*/ 906947 h 2887114"/>
                  <a:gd name="connsiteX18" fmla="*/ 256150 w 1520778"/>
                  <a:gd name="connsiteY18" fmla="*/ 898813 h 2887114"/>
                  <a:gd name="connsiteX19" fmla="*/ 256150 w 1520778"/>
                  <a:gd name="connsiteY19" fmla="*/ 2323543 h 2887114"/>
                  <a:gd name="connsiteX20" fmla="*/ 255573 w 1520778"/>
                  <a:gd name="connsiteY20" fmla="*/ 2323543 h 2887114"/>
                  <a:gd name="connsiteX0-1" fmla="*/ 255574 w 1520778"/>
                  <a:gd name="connsiteY0-2" fmla="*/ 2887114 h 2887114"/>
                  <a:gd name="connsiteX1-3" fmla="*/ 1264783 w 1520778"/>
                  <a:gd name="connsiteY1-4" fmla="*/ 2887114 h 2887114"/>
                  <a:gd name="connsiteX2-5" fmla="*/ 1264783 w 1520778"/>
                  <a:gd name="connsiteY2-6" fmla="*/ 2323543 h 2887114"/>
                  <a:gd name="connsiteX3-7" fmla="*/ 1264628 w 1520778"/>
                  <a:gd name="connsiteY3-8" fmla="*/ 2323543 h 2887114"/>
                  <a:gd name="connsiteX4-9" fmla="*/ 1264627 w 1520778"/>
                  <a:gd name="connsiteY4-10" fmla="*/ 898812 h 2887114"/>
                  <a:gd name="connsiteX5-11" fmla="*/ 1272244 w 1520778"/>
                  <a:gd name="connsiteY5-12" fmla="*/ 906947 h 2887114"/>
                  <a:gd name="connsiteX6-13" fmla="*/ 1478137 w 1520778"/>
                  <a:gd name="connsiteY6-14" fmla="*/ 906946 h 2887114"/>
                  <a:gd name="connsiteX7-15" fmla="*/ 1478137 w 1520778"/>
                  <a:gd name="connsiteY7-16" fmla="*/ 687063 h 2887114"/>
                  <a:gd name="connsiteX8-17" fmla="*/ 1464592 w 1520778"/>
                  <a:gd name="connsiteY8-18" fmla="*/ 672597 h 2887114"/>
                  <a:gd name="connsiteX9-19" fmla="*/ 1457674 w 1520778"/>
                  <a:gd name="connsiteY9-20" fmla="*/ 663080 h 2887114"/>
                  <a:gd name="connsiteX10-21" fmla="*/ 890811 w 1520778"/>
                  <a:gd name="connsiteY10-22" fmla="*/ 57693 h 2887114"/>
                  <a:gd name="connsiteX11-23" fmla="*/ 760389 w 1520778"/>
                  <a:gd name="connsiteY11-24" fmla="*/ 0 h 2887114"/>
                  <a:gd name="connsiteX12-25" fmla="*/ 629968 w 1520778"/>
                  <a:gd name="connsiteY12-26" fmla="*/ 57693 h 2887114"/>
                  <a:gd name="connsiteX13-27" fmla="*/ 63103 w 1520778"/>
                  <a:gd name="connsiteY13-28" fmla="*/ 663080 h 2887114"/>
                  <a:gd name="connsiteX14-29" fmla="*/ 56184 w 1520778"/>
                  <a:gd name="connsiteY14-30" fmla="*/ 672600 h 2887114"/>
                  <a:gd name="connsiteX15-31" fmla="*/ 42642 w 1520778"/>
                  <a:gd name="connsiteY15-32" fmla="*/ 687063 h 2887114"/>
                  <a:gd name="connsiteX16-33" fmla="*/ 42642 w 1520778"/>
                  <a:gd name="connsiteY16-34" fmla="*/ 906946 h 2887114"/>
                  <a:gd name="connsiteX17-35" fmla="*/ 248534 w 1520778"/>
                  <a:gd name="connsiteY17-36" fmla="*/ 906947 h 2887114"/>
                  <a:gd name="connsiteX18-37" fmla="*/ 256150 w 1520778"/>
                  <a:gd name="connsiteY18-38" fmla="*/ 2323543 h 2887114"/>
                  <a:gd name="connsiteX19-39" fmla="*/ 255573 w 1520778"/>
                  <a:gd name="connsiteY19-40" fmla="*/ 2323543 h 2887114"/>
                  <a:gd name="connsiteX20-41" fmla="*/ 255574 w 1520778"/>
                  <a:gd name="connsiteY20-42" fmla="*/ 2887114 h 2887114"/>
                  <a:gd name="connsiteX0-43" fmla="*/ 248045 w 1513249"/>
                  <a:gd name="connsiteY0-44" fmla="*/ 2887114 h 2887114"/>
                  <a:gd name="connsiteX1-45" fmla="*/ 1257254 w 1513249"/>
                  <a:gd name="connsiteY1-46" fmla="*/ 2887114 h 2887114"/>
                  <a:gd name="connsiteX2-47" fmla="*/ 1257254 w 1513249"/>
                  <a:gd name="connsiteY2-48" fmla="*/ 2323543 h 2887114"/>
                  <a:gd name="connsiteX3-49" fmla="*/ 1257099 w 1513249"/>
                  <a:gd name="connsiteY3-50" fmla="*/ 2323543 h 2887114"/>
                  <a:gd name="connsiteX4-51" fmla="*/ 1257098 w 1513249"/>
                  <a:gd name="connsiteY4-52" fmla="*/ 898812 h 2887114"/>
                  <a:gd name="connsiteX5-53" fmla="*/ 1264715 w 1513249"/>
                  <a:gd name="connsiteY5-54" fmla="*/ 906947 h 2887114"/>
                  <a:gd name="connsiteX6-55" fmla="*/ 1470608 w 1513249"/>
                  <a:gd name="connsiteY6-56" fmla="*/ 906946 h 2887114"/>
                  <a:gd name="connsiteX7-57" fmla="*/ 1470608 w 1513249"/>
                  <a:gd name="connsiteY7-58" fmla="*/ 687063 h 2887114"/>
                  <a:gd name="connsiteX8-59" fmla="*/ 1457063 w 1513249"/>
                  <a:gd name="connsiteY8-60" fmla="*/ 672597 h 2887114"/>
                  <a:gd name="connsiteX9-61" fmla="*/ 1450145 w 1513249"/>
                  <a:gd name="connsiteY9-62" fmla="*/ 663080 h 2887114"/>
                  <a:gd name="connsiteX10-63" fmla="*/ 883282 w 1513249"/>
                  <a:gd name="connsiteY10-64" fmla="*/ 57693 h 2887114"/>
                  <a:gd name="connsiteX11-65" fmla="*/ 752860 w 1513249"/>
                  <a:gd name="connsiteY11-66" fmla="*/ 0 h 2887114"/>
                  <a:gd name="connsiteX12-67" fmla="*/ 622439 w 1513249"/>
                  <a:gd name="connsiteY12-68" fmla="*/ 57693 h 2887114"/>
                  <a:gd name="connsiteX13-69" fmla="*/ 55574 w 1513249"/>
                  <a:gd name="connsiteY13-70" fmla="*/ 663080 h 2887114"/>
                  <a:gd name="connsiteX14-71" fmla="*/ 48655 w 1513249"/>
                  <a:gd name="connsiteY14-72" fmla="*/ 672600 h 2887114"/>
                  <a:gd name="connsiteX15-73" fmla="*/ 35113 w 1513249"/>
                  <a:gd name="connsiteY15-74" fmla="*/ 687063 h 2887114"/>
                  <a:gd name="connsiteX16-75" fmla="*/ 35113 w 1513249"/>
                  <a:gd name="connsiteY16-76" fmla="*/ 906946 h 2887114"/>
                  <a:gd name="connsiteX17-77" fmla="*/ 248621 w 1513249"/>
                  <a:gd name="connsiteY17-78" fmla="*/ 2323543 h 2887114"/>
                  <a:gd name="connsiteX18-79" fmla="*/ 248044 w 1513249"/>
                  <a:gd name="connsiteY18-80" fmla="*/ 2323543 h 2887114"/>
                  <a:gd name="connsiteX19-81" fmla="*/ 248045 w 1513249"/>
                  <a:gd name="connsiteY19-82" fmla="*/ 2887114 h 2887114"/>
                  <a:gd name="connsiteX0-83" fmla="*/ 248045 w 1513249"/>
                  <a:gd name="connsiteY0-84" fmla="*/ 2887114 h 2887114"/>
                  <a:gd name="connsiteX1-85" fmla="*/ 1257254 w 1513249"/>
                  <a:gd name="connsiteY1-86" fmla="*/ 2887114 h 2887114"/>
                  <a:gd name="connsiteX2-87" fmla="*/ 1257254 w 1513249"/>
                  <a:gd name="connsiteY2-88" fmla="*/ 2323543 h 2887114"/>
                  <a:gd name="connsiteX3-89" fmla="*/ 1257099 w 1513249"/>
                  <a:gd name="connsiteY3-90" fmla="*/ 2323543 h 2887114"/>
                  <a:gd name="connsiteX4-91" fmla="*/ 1257098 w 1513249"/>
                  <a:gd name="connsiteY4-92" fmla="*/ 898812 h 2887114"/>
                  <a:gd name="connsiteX5-93" fmla="*/ 1470608 w 1513249"/>
                  <a:gd name="connsiteY5-94" fmla="*/ 906946 h 2887114"/>
                  <a:gd name="connsiteX6-95" fmla="*/ 1470608 w 1513249"/>
                  <a:gd name="connsiteY6-96" fmla="*/ 687063 h 2887114"/>
                  <a:gd name="connsiteX7-97" fmla="*/ 1457063 w 1513249"/>
                  <a:gd name="connsiteY7-98" fmla="*/ 672597 h 2887114"/>
                  <a:gd name="connsiteX8-99" fmla="*/ 1450145 w 1513249"/>
                  <a:gd name="connsiteY8-100" fmla="*/ 663080 h 2887114"/>
                  <a:gd name="connsiteX9-101" fmla="*/ 883282 w 1513249"/>
                  <a:gd name="connsiteY9-102" fmla="*/ 57693 h 2887114"/>
                  <a:gd name="connsiteX10-103" fmla="*/ 752860 w 1513249"/>
                  <a:gd name="connsiteY10-104" fmla="*/ 0 h 2887114"/>
                  <a:gd name="connsiteX11-105" fmla="*/ 622439 w 1513249"/>
                  <a:gd name="connsiteY11-106" fmla="*/ 57693 h 2887114"/>
                  <a:gd name="connsiteX12-107" fmla="*/ 55574 w 1513249"/>
                  <a:gd name="connsiteY12-108" fmla="*/ 663080 h 2887114"/>
                  <a:gd name="connsiteX13-109" fmla="*/ 48655 w 1513249"/>
                  <a:gd name="connsiteY13-110" fmla="*/ 672600 h 2887114"/>
                  <a:gd name="connsiteX14-111" fmla="*/ 35113 w 1513249"/>
                  <a:gd name="connsiteY14-112" fmla="*/ 687063 h 2887114"/>
                  <a:gd name="connsiteX15-113" fmla="*/ 35113 w 1513249"/>
                  <a:gd name="connsiteY15-114" fmla="*/ 906946 h 2887114"/>
                  <a:gd name="connsiteX16-115" fmla="*/ 248621 w 1513249"/>
                  <a:gd name="connsiteY16-116" fmla="*/ 2323543 h 2887114"/>
                  <a:gd name="connsiteX17-117" fmla="*/ 248044 w 1513249"/>
                  <a:gd name="connsiteY17-118" fmla="*/ 2323543 h 2887114"/>
                  <a:gd name="connsiteX18-119" fmla="*/ 248045 w 1513249"/>
                  <a:gd name="connsiteY18-120" fmla="*/ 2887114 h 2887114"/>
                  <a:gd name="connsiteX0-121" fmla="*/ 248045 w 1513249"/>
                  <a:gd name="connsiteY0-122" fmla="*/ 2887114 h 2887114"/>
                  <a:gd name="connsiteX1-123" fmla="*/ 1257254 w 1513249"/>
                  <a:gd name="connsiteY1-124" fmla="*/ 2887114 h 2887114"/>
                  <a:gd name="connsiteX2-125" fmla="*/ 1257254 w 1513249"/>
                  <a:gd name="connsiteY2-126" fmla="*/ 2323543 h 2887114"/>
                  <a:gd name="connsiteX3-127" fmla="*/ 1257099 w 1513249"/>
                  <a:gd name="connsiteY3-128" fmla="*/ 2323543 h 2887114"/>
                  <a:gd name="connsiteX4-129" fmla="*/ 1470608 w 1513249"/>
                  <a:gd name="connsiteY4-130" fmla="*/ 906946 h 2887114"/>
                  <a:gd name="connsiteX5-131" fmla="*/ 1470608 w 1513249"/>
                  <a:gd name="connsiteY5-132" fmla="*/ 687063 h 2887114"/>
                  <a:gd name="connsiteX6-133" fmla="*/ 1457063 w 1513249"/>
                  <a:gd name="connsiteY6-134" fmla="*/ 672597 h 2887114"/>
                  <a:gd name="connsiteX7-135" fmla="*/ 1450145 w 1513249"/>
                  <a:gd name="connsiteY7-136" fmla="*/ 663080 h 2887114"/>
                  <a:gd name="connsiteX8-137" fmla="*/ 883282 w 1513249"/>
                  <a:gd name="connsiteY8-138" fmla="*/ 57693 h 2887114"/>
                  <a:gd name="connsiteX9-139" fmla="*/ 752860 w 1513249"/>
                  <a:gd name="connsiteY9-140" fmla="*/ 0 h 2887114"/>
                  <a:gd name="connsiteX10-141" fmla="*/ 622439 w 1513249"/>
                  <a:gd name="connsiteY10-142" fmla="*/ 57693 h 2887114"/>
                  <a:gd name="connsiteX11-143" fmla="*/ 55574 w 1513249"/>
                  <a:gd name="connsiteY11-144" fmla="*/ 663080 h 2887114"/>
                  <a:gd name="connsiteX12-145" fmla="*/ 48655 w 1513249"/>
                  <a:gd name="connsiteY12-146" fmla="*/ 672600 h 2887114"/>
                  <a:gd name="connsiteX13-147" fmla="*/ 35113 w 1513249"/>
                  <a:gd name="connsiteY13-148" fmla="*/ 687063 h 2887114"/>
                  <a:gd name="connsiteX14-149" fmla="*/ 35113 w 1513249"/>
                  <a:gd name="connsiteY14-150" fmla="*/ 906946 h 2887114"/>
                  <a:gd name="connsiteX15-151" fmla="*/ 248621 w 1513249"/>
                  <a:gd name="connsiteY15-152" fmla="*/ 2323543 h 2887114"/>
                  <a:gd name="connsiteX16-153" fmla="*/ 248044 w 1513249"/>
                  <a:gd name="connsiteY16-154" fmla="*/ 2323543 h 2887114"/>
                  <a:gd name="connsiteX17-155" fmla="*/ 248045 w 1513249"/>
                  <a:gd name="connsiteY17-156" fmla="*/ 2887114 h 2887114"/>
                  <a:gd name="connsiteX0-157" fmla="*/ 212932 w 1478136"/>
                  <a:gd name="connsiteY0-158" fmla="*/ 2887114 h 2887114"/>
                  <a:gd name="connsiteX1-159" fmla="*/ 1222141 w 1478136"/>
                  <a:gd name="connsiteY1-160" fmla="*/ 2887114 h 2887114"/>
                  <a:gd name="connsiteX2-161" fmla="*/ 1222141 w 1478136"/>
                  <a:gd name="connsiteY2-162" fmla="*/ 2323543 h 2887114"/>
                  <a:gd name="connsiteX3-163" fmla="*/ 1221986 w 1478136"/>
                  <a:gd name="connsiteY3-164" fmla="*/ 2323543 h 2887114"/>
                  <a:gd name="connsiteX4-165" fmla="*/ 1435495 w 1478136"/>
                  <a:gd name="connsiteY4-166" fmla="*/ 906946 h 2887114"/>
                  <a:gd name="connsiteX5-167" fmla="*/ 1435495 w 1478136"/>
                  <a:gd name="connsiteY5-168" fmla="*/ 687063 h 2887114"/>
                  <a:gd name="connsiteX6-169" fmla="*/ 1421950 w 1478136"/>
                  <a:gd name="connsiteY6-170" fmla="*/ 672597 h 2887114"/>
                  <a:gd name="connsiteX7-171" fmla="*/ 1415032 w 1478136"/>
                  <a:gd name="connsiteY7-172" fmla="*/ 663080 h 2887114"/>
                  <a:gd name="connsiteX8-173" fmla="*/ 848169 w 1478136"/>
                  <a:gd name="connsiteY8-174" fmla="*/ 57693 h 2887114"/>
                  <a:gd name="connsiteX9-175" fmla="*/ 717747 w 1478136"/>
                  <a:gd name="connsiteY9-176" fmla="*/ 0 h 2887114"/>
                  <a:gd name="connsiteX10-177" fmla="*/ 587326 w 1478136"/>
                  <a:gd name="connsiteY10-178" fmla="*/ 57693 h 2887114"/>
                  <a:gd name="connsiteX11-179" fmla="*/ 20461 w 1478136"/>
                  <a:gd name="connsiteY11-180" fmla="*/ 663080 h 2887114"/>
                  <a:gd name="connsiteX12-181" fmla="*/ 13542 w 1478136"/>
                  <a:gd name="connsiteY12-182" fmla="*/ 672600 h 2887114"/>
                  <a:gd name="connsiteX13-183" fmla="*/ 0 w 1478136"/>
                  <a:gd name="connsiteY13-184" fmla="*/ 906946 h 2887114"/>
                  <a:gd name="connsiteX14-185" fmla="*/ 213508 w 1478136"/>
                  <a:gd name="connsiteY14-186" fmla="*/ 2323543 h 2887114"/>
                  <a:gd name="connsiteX15-187" fmla="*/ 212931 w 1478136"/>
                  <a:gd name="connsiteY15-188" fmla="*/ 2323543 h 2887114"/>
                  <a:gd name="connsiteX16-189" fmla="*/ 212932 w 1478136"/>
                  <a:gd name="connsiteY16-190" fmla="*/ 2887114 h 2887114"/>
                  <a:gd name="connsiteX0-191" fmla="*/ 212932 w 1478136"/>
                  <a:gd name="connsiteY0-192" fmla="*/ 2887114 h 2887114"/>
                  <a:gd name="connsiteX1-193" fmla="*/ 1222141 w 1478136"/>
                  <a:gd name="connsiteY1-194" fmla="*/ 2887114 h 2887114"/>
                  <a:gd name="connsiteX2-195" fmla="*/ 1222141 w 1478136"/>
                  <a:gd name="connsiteY2-196" fmla="*/ 2323543 h 2887114"/>
                  <a:gd name="connsiteX3-197" fmla="*/ 1221986 w 1478136"/>
                  <a:gd name="connsiteY3-198" fmla="*/ 2323543 h 2887114"/>
                  <a:gd name="connsiteX4-199" fmla="*/ 1435495 w 1478136"/>
                  <a:gd name="connsiteY4-200" fmla="*/ 906946 h 2887114"/>
                  <a:gd name="connsiteX5-201" fmla="*/ 1435495 w 1478136"/>
                  <a:gd name="connsiteY5-202" fmla="*/ 687063 h 2887114"/>
                  <a:gd name="connsiteX6-203" fmla="*/ 1421950 w 1478136"/>
                  <a:gd name="connsiteY6-204" fmla="*/ 672597 h 2887114"/>
                  <a:gd name="connsiteX7-205" fmla="*/ 848169 w 1478136"/>
                  <a:gd name="connsiteY7-206" fmla="*/ 57693 h 2887114"/>
                  <a:gd name="connsiteX8-207" fmla="*/ 717747 w 1478136"/>
                  <a:gd name="connsiteY8-208" fmla="*/ 0 h 2887114"/>
                  <a:gd name="connsiteX9-209" fmla="*/ 587326 w 1478136"/>
                  <a:gd name="connsiteY9-210" fmla="*/ 57693 h 2887114"/>
                  <a:gd name="connsiteX10-211" fmla="*/ 20461 w 1478136"/>
                  <a:gd name="connsiteY10-212" fmla="*/ 663080 h 2887114"/>
                  <a:gd name="connsiteX11-213" fmla="*/ 13542 w 1478136"/>
                  <a:gd name="connsiteY11-214" fmla="*/ 672600 h 2887114"/>
                  <a:gd name="connsiteX12-215" fmla="*/ 0 w 1478136"/>
                  <a:gd name="connsiteY12-216" fmla="*/ 906946 h 2887114"/>
                  <a:gd name="connsiteX13-217" fmla="*/ 213508 w 1478136"/>
                  <a:gd name="connsiteY13-218" fmla="*/ 2323543 h 2887114"/>
                  <a:gd name="connsiteX14-219" fmla="*/ 212931 w 1478136"/>
                  <a:gd name="connsiteY14-220" fmla="*/ 2323543 h 2887114"/>
                  <a:gd name="connsiteX15-221" fmla="*/ 212932 w 1478136"/>
                  <a:gd name="connsiteY15-222" fmla="*/ 2887114 h 2887114"/>
                  <a:gd name="connsiteX0-223" fmla="*/ 212932 w 1478136"/>
                  <a:gd name="connsiteY0-224" fmla="*/ 2887114 h 2887114"/>
                  <a:gd name="connsiteX1-225" fmla="*/ 1222141 w 1478136"/>
                  <a:gd name="connsiteY1-226" fmla="*/ 2887114 h 2887114"/>
                  <a:gd name="connsiteX2-227" fmla="*/ 1222141 w 1478136"/>
                  <a:gd name="connsiteY2-228" fmla="*/ 2323543 h 2887114"/>
                  <a:gd name="connsiteX3-229" fmla="*/ 1221986 w 1478136"/>
                  <a:gd name="connsiteY3-230" fmla="*/ 2323543 h 2887114"/>
                  <a:gd name="connsiteX4-231" fmla="*/ 1435495 w 1478136"/>
                  <a:gd name="connsiteY4-232" fmla="*/ 906946 h 2887114"/>
                  <a:gd name="connsiteX5-233" fmla="*/ 1435495 w 1478136"/>
                  <a:gd name="connsiteY5-234" fmla="*/ 687063 h 2887114"/>
                  <a:gd name="connsiteX6-235" fmla="*/ 848169 w 1478136"/>
                  <a:gd name="connsiteY6-236" fmla="*/ 57693 h 2887114"/>
                  <a:gd name="connsiteX7-237" fmla="*/ 717747 w 1478136"/>
                  <a:gd name="connsiteY7-238" fmla="*/ 0 h 2887114"/>
                  <a:gd name="connsiteX8-239" fmla="*/ 587326 w 1478136"/>
                  <a:gd name="connsiteY8-240" fmla="*/ 57693 h 2887114"/>
                  <a:gd name="connsiteX9-241" fmla="*/ 20461 w 1478136"/>
                  <a:gd name="connsiteY9-242" fmla="*/ 663080 h 2887114"/>
                  <a:gd name="connsiteX10-243" fmla="*/ 13542 w 1478136"/>
                  <a:gd name="connsiteY10-244" fmla="*/ 672600 h 2887114"/>
                  <a:gd name="connsiteX11-245" fmla="*/ 0 w 1478136"/>
                  <a:gd name="connsiteY11-246" fmla="*/ 906946 h 2887114"/>
                  <a:gd name="connsiteX12-247" fmla="*/ 213508 w 1478136"/>
                  <a:gd name="connsiteY12-248" fmla="*/ 2323543 h 2887114"/>
                  <a:gd name="connsiteX13-249" fmla="*/ 212931 w 1478136"/>
                  <a:gd name="connsiteY13-250" fmla="*/ 2323543 h 2887114"/>
                  <a:gd name="connsiteX14-251" fmla="*/ 212932 w 1478136"/>
                  <a:gd name="connsiteY14-252" fmla="*/ 2887114 h 2887114"/>
                  <a:gd name="connsiteX0-253" fmla="*/ 212932 w 1435495"/>
                  <a:gd name="connsiteY0-254" fmla="*/ 2915686 h 2915686"/>
                  <a:gd name="connsiteX1-255" fmla="*/ 1222141 w 1435495"/>
                  <a:gd name="connsiteY1-256" fmla="*/ 2915686 h 2915686"/>
                  <a:gd name="connsiteX2-257" fmla="*/ 1222141 w 1435495"/>
                  <a:gd name="connsiteY2-258" fmla="*/ 2352115 h 2915686"/>
                  <a:gd name="connsiteX3-259" fmla="*/ 1221986 w 1435495"/>
                  <a:gd name="connsiteY3-260" fmla="*/ 2352115 h 2915686"/>
                  <a:gd name="connsiteX4-261" fmla="*/ 1435495 w 1435495"/>
                  <a:gd name="connsiteY4-262" fmla="*/ 935518 h 2915686"/>
                  <a:gd name="connsiteX5-263" fmla="*/ 848169 w 1435495"/>
                  <a:gd name="connsiteY5-264" fmla="*/ 86265 h 2915686"/>
                  <a:gd name="connsiteX6-265" fmla="*/ 717747 w 1435495"/>
                  <a:gd name="connsiteY6-266" fmla="*/ 28572 h 2915686"/>
                  <a:gd name="connsiteX7-267" fmla="*/ 587326 w 1435495"/>
                  <a:gd name="connsiteY7-268" fmla="*/ 86265 h 2915686"/>
                  <a:gd name="connsiteX8-269" fmla="*/ 20461 w 1435495"/>
                  <a:gd name="connsiteY8-270" fmla="*/ 691652 h 2915686"/>
                  <a:gd name="connsiteX9-271" fmla="*/ 13542 w 1435495"/>
                  <a:gd name="connsiteY9-272" fmla="*/ 701172 h 2915686"/>
                  <a:gd name="connsiteX10-273" fmla="*/ 0 w 1435495"/>
                  <a:gd name="connsiteY10-274" fmla="*/ 935518 h 2915686"/>
                  <a:gd name="connsiteX11-275" fmla="*/ 213508 w 1435495"/>
                  <a:gd name="connsiteY11-276" fmla="*/ 2352115 h 2915686"/>
                  <a:gd name="connsiteX12-277" fmla="*/ 212931 w 1435495"/>
                  <a:gd name="connsiteY12-278" fmla="*/ 2352115 h 2915686"/>
                  <a:gd name="connsiteX13-279" fmla="*/ 212932 w 1435495"/>
                  <a:gd name="connsiteY13-280" fmla="*/ 2915686 h 2915686"/>
                  <a:gd name="connsiteX0-281" fmla="*/ 212932 w 1435495"/>
                  <a:gd name="connsiteY0-282" fmla="*/ 2915686 h 2915686"/>
                  <a:gd name="connsiteX1-283" fmla="*/ 1222141 w 1435495"/>
                  <a:gd name="connsiteY1-284" fmla="*/ 2915686 h 2915686"/>
                  <a:gd name="connsiteX2-285" fmla="*/ 1222141 w 1435495"/>
                  <a:gd name="connsiteY2-286" fmla="*/ 2352115 h 2915686"/>
                  <a:gd name="connsiteX3-287" fmla="*/ 1221986 w 1435495"/>
                  <a:gd name="connsiteY3-288" fmla="*/ 2352115 h 2915686"/>
                  <a:gd name="connsiteX4-289" fmla="*/ 1435495 w 1435495"/>
                  <a:gd name="connsiteY4-290" fmla="*/ 935518 h 2915686"/>
                  <a:gd name="connsiteX5-291" fmla="*/ 848169 w 1435495"/>
                  <a:gd name="connsiteY5-292" fmla="*/ 86265 h 2915686"/>
                  <a:gd name="connsiteX6-293" fmla="*/ 717747 w 1435495"/>
                  <a:gd name="connsiteY6-294" fmla="*/ 28572 h 2915686"/>
                  <a:gd name="connsiteX7-295" fmla="*/ 587326 w 1435495"/>
                  <a:gd name="connsiteY7-296" fmla="*/ 86265 h 2915686"/>
                  <a:gd name="connsiteX8-297" fmla="*/ 20461 w 1435495"/>
                  <a:gd name="connsiteY8-298" fmla="*/ 691652 h 2915686"/>
                  <a:gd name="connsiteX9-299" fmla="*/ 0 w 1435495"/>
                  <a:gd name="connsiteY9-300" fmla="*/ 935518 h 2915686"/>
                  <a:gd name="connsiteX10-301" fmla="*/ 213508 w 1435495"/>
                  <a:gd name="connsiteY10-302" fmla="*/ 2352115 h 2915686"/>
                  <a:gd name="connsiteX11-303" fmla="*/ 212931 w 1435495"/>
                  <a:gd name="connsiteY11-304" fmla="*/ 2352115 h 2915686"/>
                  <a:gd name="connsiteX12-305" fmla="*/ 212932 w 1435495"/>
                  <a:gd name="connsiteY12-306" fmla="*/ 2915686 h 291568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</a:cxnLst>
                <a:rect l="l" t="t" r="r" b="b"/>
                <a:pathLst>
                  <a:path w="1435495" h="2915686">
                    <a:moveTo>
                      <a:pt x="212932" y="2915686"/>
                    </a:moveTo>
                    <a:lnTo>
                      <a:pt x="1222141" y="2915686"/>
                    </a:lnTo>
                    <a:lnTo>
                      <a:pt x="1222141" y="2352115"/>
                    </a:lnTo>
                    <a:lnTo>
                      <a:pt x="1221986" y="2352115"/>
                    </a:lnTo>
                    <a:cubicBezTo>
                      <a:pt x="1257545" y="2116016"/>
                      <a:pt x="1399910" y="1208265"/>
                      <a:pt x="1435495" y="935518"/>
                    </a:cubicBezTo>
                    <a:cubicBezTo>
                      <a:pt x="1373192" y="557876"/>
                      <a:pt x="967794" y="237423"/>
                      <a:pt x="848169" y="86265"/>
                    </a:cubicBezTo>
                    <a:cubicBezTo>
                      <a:pt x="728544" y="-64893"/>
                      <a:pt x="764951" y="28571"/>
                      <a:pt x="717747" y="28572"/>
                    </a:cubicBezTo>
                    <a:cubicBezTo>
                      <a:pt x="670544" y="28571"/>
                      <a:pt x="623340" y="47803"/>
                      <a:pt x="587326" y="86265"/>
                    </a:cubicBezTo>
                    <a:lnTo>
                      <a:pt x="20461" y="691652"/>
                    </a:lnTo>
                    <a:lnTo>
                      <a:pt x="0" y="935518"/>
                    </a:lnTo>
                    <a:cubicBezTo>
                      <a:pt x="35585" y="1208265"/>
                      <a:pt x="178020" y="2116016"/>
                      <a:pt x="213508" y="2352115"/>
                    </a:cubicBezTo>
                    <a:lnTo>
                      <a:pt x="212931" y="2352115"/>
                    </a:lnTo>
                    <a:cubicBezTo>
                      <a:pt x="212931" y="2539972"/>
                      <a:pt x="212932" y="2727829"/>
                      <a:pt x="212932" y="2915686"/>
                    </a:cubicBezTo>
                    <a:close/>
                  </a:path>
                </a:pathLst>
              </a:custGeom>
              <a:gradFill flip="none" rotWithShape="1">
                <a:gsLst>
                  <a:gs pos="51000">
                    <a:sysClr val="windowText" lastClr="000000">
                      <a:alpha val="10000"/>
                    </a:sysClr>
                  </a:gs>
                  <a:gs pos="0">
                    <a:srgbClr val="3C2246">
                      <a:alpha val="33000"/>
                    </a:srgb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215900"/>
              </a:effectLst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 rot="2700000" flipH="1">
                <a:off x="6368381" y="1367627"/>
                <a:ext cx="1520778" cy="3916160"/>
              </a:xfrm>
              <a:custGeom>
                <a:avLst/>
                <a:gdLst>
                  <a:gd name="connsiteX0" fmla="*/ 1204282 w 2055930"/>
                  <a:gd name="connsiteY0" fmla="*/ 77995 h 5294232"/>
                  <a:gd name="connsiteX1" fmla="*/ 1970620 w 2055930"/>
                  <a:gd name="connsiteY1" fmla="*/ 896414 h 5294232"/>
                  <a:gd name="connsiteX2" fmla="*/ 1979972 w 2055930"/>
                  <a:gd name="connsiteY2" fmla="*/ 909280 h 5294232"/>
                  <a:gd name="connsiteX3" fmla="*/ 1998283 w 2055930"/>
                  <a:gd name="connsiteY3" fmla="*/ 928836 h 5294232"/>
                  <a:gd name="connsiteX4" fmla="*/ 1998283 w 2055930"/>
                  <a:gd name="connsiteY4" fmla="*/ 1226095 h 5294232"/>
                  <a:gd name="connsiteX5" fmla="*/ 1719939 w 2055930"/>
                  <a:gd name="connsiteY5" fmla="*/ 1226095 h 5294232"/>
                  <a:gd name="connsiteX6" fmla="*/ 1709641 w 2055930"/>
                  <a:gd name="connsiteY6" fmla="*/ 1215098 h 5294232"/>
                  <a:gd name="connsiteX7" fmla="*/ 1709642 w 2055930"/>
                  <a:gd name="connsiteY7" fmla="*/ 3141183 h 5294232"/>
                  <a:gd name="connsiteX8" fmla="*/ 1709852 w 2055930"/>
                  <a:gd name="connsiteY8" fmla="*/ 3141183 h 5294232"/>
                  <a:gd name="connsiteX9" fmla="*/ 1709852 w 2055930"/>
                  <a:gd name="connsiteY9" fmla="*/ 5294232 h 5294232"/>
                  <a:gd name="connsiteX10" fmla="*/ 345508 w 2055930"/>
                  <a:gd name="connsiteY10" fmla="*/ 3929889 h 5294232"/>
                  <a:gd name="connsiteX11" fmla="*/ 345508 w 2055930"/>
                  <a:gd name="connsiteY11" fmla="*/ 3141183 h 5294232"/>
                  <a:gd name="connsiteX12" fmla="*/ 346288 w 2055930"/>
                  <a:gd name="connsiteY12" fmla="*/ 3141183 h 5294232"/>
                  <a:gd name="connsiteX13" fmla="*/ 346287 w 2055930"/>
                  <a:gd name="connsiteY13" fmla="*/ 1215100 h 5294232"/>
                  <a:gd name="connsiteX14" fmla="*/ 335992 w 2055930"/>
                  <a:gd name="connsiteY14" fmla="*/ 1226095 h 5294232"/>
                  <a:gd name="connsiteX15" fmla="*/ 57647 w 2055930"/>
                  <a:gd name="connsiteY15" fmla="*/ 1226095 h 5294232"/>
                  <a:gd name="connsiteX16" fmla="*/ 57647 w 2055930"/>
                  <a:gd name="connsiteY16" fmla="*/ 928836 h 5294232"/>
                  <a:gd name="connsiteX17" fmla="*/ 75954 w 2055930"/>
                  <a:gd name="connsiteY17" fmla="*/ 909284 h 5294232"/>
                  <a:gd name="connsiteX18" fmla="*/ 85309 w 2055930"/>
                  <a:gd name="connsiteY18" fmla="*/ 896413 h 5294232"/>
                  <a:gd name="connsiteX19" fmla="*/ 851649 w 2055930"/>
                  <a:gd name="connsiteY19" fmla="*/ 77995 h 5294232"/>
                  <a:gd name="connsiteX20" fmla="*/ 1027965 w 2055930"/>
                  <a:gd name="connsiteY20" fmla="*/ 0 h 5294232"/>
                  <a:gd name="connsiteX21" fmla="*/ 1204282 w 2055930"/>
                  <a:gd name="connsiteY21" fmla="*/ 77995 h 5294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055930" h="5294232">
                    <a:moveTo>
                      <a:pt x="1204282" y="77995"/>
                    </a:moveTo>
                    <a:lnTo>
                      <a:pt x="1970620" y="896414"/>
                    </a:lnTo>
                    <a:lnTo>
                      <a:pt x="1979972" y="909280"/>
                    </a:lnTo>
                    <a:lnTo>
                      <a:pt x="1998283" y="928836"/>
                    </a:lnTo>
                    <a:cubicBezTo>
                      <a:pt x="2075146" y="1010922"/>
                      <a:pt x="2075146" y="1144010"/>
                      <a:pt x="1998283" y="1226095"/>
                    </a:cubicBezTo>
                    <a:cubicBezTo>
                      <a:pt x="1921420" y="1308181"/>
                      <a:pt x="1796802" y="1308181"/>
                      <a:pt x="1719939" y="1226095"/>
                    </a:cubicBezTo>
                    <a:lnTo>
                      <a:pt x="1709641" y="1215098"/>
                    </a:lnTo>
                    <a:lnTo>
                      <a:pt x="1709642" y="3141183"/>
                    </a:lnTo>
                    <a:lnTo>
                      <a:pt x="1709852" y="3141183"/>
                    </a:lnTo>
                    <a:lnTo>
                      <a:pt x="1709852" y="5294232"/>
                    </a:lnTo>
                    <a:lnTo>
                      <a:pt x="345508" y="3929889"/>
                    </a:lnTo>
                    <a:lnTo>
                      <a:pt x="345508" y="3141183"/>
                    </a:lnTo>
                    <a:lnTo>
                      <a:pt x="346288" y="3141183"/>
                    </a:lnTo>
                    <a:lnTo>
                      <a:pt x="346287" y="1215100"/>
                    </a:lnTo>
                    <a:lnTo>
                      <a:pt x="335992" y="1226095"/>
                    </a:lnTo>
                    <a:cubicBezTo>
                      <a:pt x="259128" y="1308181"/>
                      <a:pt x="134510" y="1308181"/>
                      <a:pt x="57647" y="1226095"/>
                    </a:cubicBezTo>
                    <a:cubicBezTo>
                      <a:pt x="-19216" y="1144009"/>
                      <a:pt x="-19216" y="1010922"/>
                      <a:pt x="57647" y="928836"/>
                    </a:cubicBezTo>
                    <a:lnTo>
                      <a:pt x="75954" y="909284"/>
                    </a:lnTo>
                    <a:lnTo>
                      <a:pt x="85309" y="896413"/>
                    </a:lnTo>
                    <a:lnTo>
                      <a:pt x="851649" y="77995"/>
                    </a:lnTo>
                    <a:cubicBezTo>
                      <a:pt x="900337" y="25998"/>
                      <a:pt x="964152" y="-1"/>
                      <a:pt x="1027965" y="0"/>
                    </a:cubicBezTo>
                    <a:cubicBezTo>
                      <a:pt x="1091779" y="-1"/>
                      <a:pt x="1155594" y="25998"/>
                      <a:pt x="1204282" y="77995"/>
                    </a:cubicBezTo>
                    <a:close/>
                  </a:path>
                </a:pathLst>
              </a:custGeom>
              <a:gradFill>
                <a:gsLst>
                  <a:gs pos="78000">
                    <a:srgbClr val="01484F"/>
                  </a:gs>
                  <a:gs pos="58000">
                    <a:srgbClr val="0192A1"/>
                  </a:gs>
                  <a:gs pos="32000">
                    <a:srgbClr val="5EB8C1"/>
                  </a:gs>
                  <a:gs pos="0">
                    <a:srgbClr val="01D7ED"/>
                  </a:gs>
                  <a:gs pos="100000">
                    <a:srgbClr val="013F45"/>
                  </a:gs>
                </a:gsLst>
                <a:lin ang="54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3613324" y="2929822"/>
              <a:ext cx="3183536" cy="1622250"/>
              <a:chOff x="2785403" y="3109394"/>
              <a:chExt cx="4244162" cy="2163501"/>
            </a:xfrm>
          </p:grpSpPr>
          <p:sp>
            <p:nvSpPr>
              <p:cNvPr id="40" name="任意多边形 39"/>
              <p:cNvSpPr/>
              <p:nvPr/>
            </p:nvSpPr>
            <p:spPr>
              <a:xfrm rot="2700000" flipV="1">
                <a:off x="3686711" y="2574178"/>
                <a:ext cx="1797409" cy="3600025"/>
              </a:xfrm>
              <a:custGeom>
                <a:avLst/>
                <a:gdLst>
                  <a:gd name="connsiteX0" fmla="*/ 255574 w 1520778"/>
                  <a:gd name="connsiteY0" fmla="*/ 2887114 h 2887114"/>
                  <a:gd name="connsiteX1" fmla="*/ 1264783 w 1520778"/>
                  <a:gd name="connsiteY1" fmla="*/ 2887114 h 2887114"/>
                  <a:gd name="connsiteX2" fmla="*/ 1264783 w 1520778"/>
                  <a:gd name="connsiteY2" fmla="*/ 2323543 h 2887114"/>
                  <a:gd name="connsiteX3" fmla="*/ 1264628 w 1520778"/>
                  <a:gd name="connsiteY3" fmla="*/ 2323543 h 2887114"/>
                  <a:gd name="connsiteX4" fmla="*/ 1264627 w 1520778"/>
                  <a:gd name="connsiteY4" fmla="*/ 898812 h 2887114"/>
                  <a:gd name="connsiteX5" fmla="*/ 1272244 w 1520778"/>
                  <a:gd name="connsiteY5" fmla="*/ 906947 h 2887114"/>
                  <a:gd name="connsiteX6" fmla="*/ 1478137 w 1520778"/>
                  <a:gd name="connsiteY6" fmla="*/ 906946 h 2887114"/>
                  <a:gd name="connsiteX7" fmla="*/ 1478137 w 1520778"/>
                  <a:gd name="connsiteY7" fmla="*/ 687063 h 2887114"/>
                  <a:gd name="connsiteX8" fmla="*/ 1464592 w 1520778"/>
                  <a:gd name="connsiteY8" fmla="*/ 672597 h 2887114"/>
                  <a:gd name="connsiteX9" fmla="*/ 1457674 w 1520778"/>
                  <a:gd name="connsiteY9" fmla="*/ 663080 h 2887114"/>
                  <a:gd name="connsiteX10" fmla="*/ 890811 w 1520778"/>
                  <a:gd name="connsiteY10" fmla="*/ 57693 h 2887114"/>
                  <a:gd name="connsiteX11" fmla="*/ 760389 w 1520778"/>
                  <a:gd name="connsiteY11" fmla="*/ 0 h 2887114"/>
                  <a:gd name="connsiteX12" fmla="*/ 629968 w 1520778"/>
                  <a:gd name="connsiteY12" fmla="*/ 57693 h 2887114"/>
                  <a:gd name="connsiteX13" fmla="*/ 63103 w 1520778"/>
                  <a:gd name="connsiteY13" fmla="*/ 663080 h 2887114"/>
                  <a:gd name="connsiteX14" fmla="*/ 56184 w 1520778"/>
                  <a:gd name="connsiteY14" fmla="*/ 672600 h 2887114"/>
                  <a:gd name="connsiteX15" fmla="*/ 42642 w 1520778"/>
                  <a:gd name="connsiteY15" fmla="*/ 687063 h 2887114"/>
                  <a:gd name="connsiteX16" fmla="*/ 42642 w 1520778"/>
                  <a:gd name="connsiteY16" fmla="*/ 906946 h 2887114"/>
                  <a:gd name="connsiteX17" fmla="*/ 248534 w 1520778"/>
                  <a:gd name="connsiteY17" fmla="*/ 906947 h 2887114"/>
                  <a:gd name="connsiteX18" fmla="*/ 256150 w 1520778"/>
                  <a:gd name="connsiteY18" fmla="*/ 898813 h 2887114"/>
                  <a:gd name="connsiteX19" fmla="*/ 256150 w 1520778"/>
                  <a:gd name="connsiteY19" fmla="*/ 2323543 h 2887114"/>
                  <a:gd name="connsiteX20" fmla="*/ 255573 w 1520778"/>
                  <a:gd name="connsiteY20" fmla="*/ 2323543 h 2887114"/>
                  <a:gd name="connsiteX0-1" fmla="*/ 255574 w 1520778"/>
                  <a:gd name="connsiteY0-2" fmla="*/ 2887114 h 2887114"/>
                  <a:gd name="connsiteX1-3" fmla="*/ 1264783 w 1520778"/>
                  <a:gd name="connsiteY1-4" fmla="*/ 2887114 h 2887114"/>
                  <a:gd name="connsiteX2-5" fmla="*/ 1264783 w 1520778"/>
                  <a:gd name="connsiteY2-6" fmla="*/ 2323543 h 2887114"/>
                  <a:gd name="connsiteX3-7" fmla="*/ 1264628 w 1520778"/>
                  <a:gd name="connsiteY3-8" fmla="*/ 2323543 h 2887114"/>
                  <a:gd name="connsiteX4-9" fmla="*/ 1264627 w 1520778"/>
                  <a:gd name="connsiteY4-10" fmla="*/ 898812 h 2887114"/>
                  <a:gd name="connsiteX5-11" fmla="*/ 1272244 w 1520778"/>
                  <a:gd name="connsiteY5-12" fmla="*/ 906947 h 2887114"/>
                  <a:gd name="connsiteX6-13" fmla="*/ 1478137 w 1520778"/>
                  <a:gd name="connsiteY6-14" fmla="*/ 906946 h 2887114"/>
                  <a:gd name="connsiteX7-15" fmla="*/ 1478137 w 1520778"/>
                  <a:gd name="connsiteY7-16" fmla="*/ 687063 h 2887114"/>
                  <a:gd name="connsiteX8-17" fmla="*/ 1464592 w 1520778"/>
                  <a:gd name="connsiteY8-18" fmla="*/ 672597 h 2887114"/>
                  <a:gd name="connsiteX9-19" fmla="*/ 1457674 w 1520778"/>
                  <a:gd name="connsiteY9-20" fmla="*/ 663080 h 2887114"/>
                  <a:gd name="connsiteX10-21" fmla="*/ 890811 w 1520778"/>
                  <a:gd name="connsiteY10-22" fmla="*/ 57693 h 2887114"/>
                  <a:gd name="connsiteX11-23" fmla="*/ 760389 w 1520778"/>
                  <a:gd name="connsiteY11-24" fmla="*/ 0 h 2887114"/>
                  <a:gd name="connsiteX12-25" fmla="*/ 629968 w 1520778"/>
                  <a:gd name="connsiteY12-26" fmla="*/ 57693 h 2887114"/>
                  <a:gd name="connsiteX13-27" fmla="*/ 63103 w 1520778"/>
                  <a:gd name="connsiteY13-28" fmla="*/ 663080 h 2887114"/>
                  <a:gd name="connsiteX14-29" fmla="*/ 56184 w 1520778"/>
                  <a:gd name="connsiteY14-30" fmla="*/ 672600 h 2887114"/>
                  <a:gd name="connsiteX15-31" fmla="*/ 42642 w 1520778"/>
                  <a:gd name="connsiteY15-32" fmla="*/ 687063 h 2887114"/>
                  <a:gd name="connsiteX16-33" fmla="*/ 42642 w 1520778"/>
                  <a:gd name="connsiteY16-34" fmla="*/ 906946 h 2887114"/>
                  <a:gd name="connsiteX17-35" fmla="*/ 248534 w 1520778"/>
                  <a:gd name="connsiteY17-36" fmla="*/ 906947 h 2887114"/>
                  <a:gd name="connsiteX18-37" fmla="*/ 256150 w 1520778"/>
                  <a:gd name="connsiteY18-38" fmla="*/ 2323543 h 2887114"/>
                  <a:gd name="connsiteX19-39" fmla="*/ 255573 w 1520778"/>
                  <a:gd name="connsiteY19-40" fmla="*/ 2323543 h 2887114"/>
                  <a:gd name="connsiteX20-41" fmla="*/ 255574 w 1520778"/>
                  <a:gd name="connsiteY20-42" fmla="*/ 2887114 h 2887114"/>
                  <a:gd name="connsiteX0-43" fmla="*/ 248045 w 1513249"/>
                  <a:gd name="connsiteY0-44" fmla="*/ 2887114 h 2887114"/>
                  <a:gd name="connsiteX1-45" fmla="*/ 1257254 w 1513249"/>
                  <a:gd name="connsiteY1-46" fmla="*/ 2887114 h 2887114"/>
                  <a:gd name="connsiteX2-47" fmla="*/ 1257254 w 1513249"/>
                  <a:gd name="connsiteY2-48" fmla="*/ 2323543 h 2887114"/>
                  <a:gd name="connsiteX3-49" fmla="*/ 1257099 w 1513249"/>
                  <a:gd name="connsiteY3-50" fmla="*/ 2323543 h 2887114"/>
                  <a:gd name="connsiteX4-51" fmla="*/ 1257098 w 1513249"/>
                  <a:gd name="connsiteY4-52" fmla="*/ 898812 h 2887114"/>
                  <a:gd name="connsiteX5-53" fmla="*/ 1264715 w 1513249"/>
                  <a:gd name="connsiteY5-54" fmla="*/ 906947 h 2887114"/>
                  <a:gd name="connsiteX6-55" fmla="*/ 1470608 w 1513249"/>
                  <a:gd name="connsiteY6-56" fmla="*/ 906946 h 2887114"/>
                  <a:gd name="connsiteX7-57" fmla="*/ 1470608 w 1513249"/>
                  <a:gd name="connsiteY7-58" fmla="*/ 687063 h 2887114"/>
                  <a:gd name="connsiteX8-59" fmla="*/ 1457063 w 1513249"/>
                  <a:gd name="connsiteY8-60" fmla="*/ 672597 h 2887114"/>
                  <a:gd name="connsiteX9-61" fmla="*/ 1450145 w 1513249"/>
                  <a:gd name="connsiteY9-62" fmla="*/ 663080 h 2887114"/>
                  <a:gd name="connsiteX10-63" fmla="*/ 883282 w 1513249"/>
                  <a:gd name="connsiteY10-64" fmla="*/ 57693 h 2887114"/>
                  <a:gd name="connsiteX11-65" fmla="*/ 752860 w 1513249"/>
                  <a:gd name="connsiteY11-66" fmla="*/ 0 h 2887114"/>
                  <a:gd name="connsiteX12-67" fmla="*/ 622439 w 1513249"/>
                  <a:gd name="connsiteY12-68" fmla="*/ 57693 h 2887114"/>
                  <a:gd name="connsiteX13-69" fmla="*/ 55574 w 1513249"/>
                  <a:gd name="connsiteY13-70" fmla="*/ 663080 h 2887114"/>
                  <a:gd name="connsiteX14-71" fmla="*/ 48655 w 1513249"/>
                  <a:gd name="connsiteY14-72" fmla="*/ 672600 h 2887114"/>
                  <a:gd name="connsiteX15-73" fmla="*/ 35113 w 1513249"/>
                  <a:gd name="connsiteY15-74" fmla="*/ 687063 h 2887114"/>
                  <a:gd name="connsiteX16-75" fmla="*/ 35113 w 1513249"/>
                  <a:gd name="connsiteY16-76" fmla="*/ 906946 h 2887114"/>
                  <a:gd name="connsiteX17-77" fmla="*/ 248621 w 1513249"/>
                  <a:gd name="connsiteY17-78" fmla="*/ 2323543 h 2887114"/>
                  <a:gd name="connsiteX18-79" fmla="*/ 248044 w 1513249"/>
                  <a:gd name="connsiteY18-80" fmla="*/ 2323543 h 2887114"/>
                  <a:gd name="connsiteX19-81" fmla="*/ 248045 w 1513249"/>
                  <a:gd name="connsiteY19-82" fmla="*/ 2887114 h 2887114"/>
                  <a:gd name="connsiteX0-83" fmla="*/ 248045 w 1513249"/>
                  <a:gd name="connsiteY0-84" fmla="*/ 2887114 h 2887114"/>
                  <a:gd name="connsiteX1-85" fmla="*/ 1257254 w 1513249"/>
                  <a:gd name="connsiteY1-86" fmla="*/ 2887114 h 2887114"/>
                  <a:gd name="connsiteX2-87" fmla="*/ 1257254 w 1513249"/>
                  <a:gd name="connsiteY2-88" fmla="*/ 2323543 h 2887114"/>
                  <a:gd name="connsiteX3-89" fmla="*/ 1257099 w 1513249"/>
                  <a:gd name="connsiteY3-90" fmla="*/ 2323543 h 2887114"/>
                  <a:gd name="connsiteX4-91" fmla="*/ 1257098 w 1513249"/>
                  <a:gd name="connsiteY4-92" fmla="*/ 898812 h 2887114"/>
                  <a:gd name="connsiteX5-93" fmla="*/ 1470608 w 1513249"/>
                  <a:gd name="connsiteY5-94" fmla="*/ 906946 h 2887114"/>
                  <a:gd name="connsiteX6-95" fmla="*/ 1470608 w 1513249"/>
                  <a:gd name="connsiteY6-96" fmla="*/ 687063 h 2887114"/>
                  <a:gd name="connsiteX7-97" fmla="*/ 1457063 w 1513249"/>
                  <a:gd name="connsiteY7-98" fmla="*/ 672597 h 2887114"/>
                  <a:gd name="connsiteX8-99" fmla="*/ 1450145 w 1513249"/>
                  <a:gd name="connsiteY8-100" fmla="*/ 663080 h 2887114"/>
                  <a:gd name="connsiteX9-101" fmla="*/ 883282 w 1513249"/>
                  <a:gd name="connsiteY9-102" fmla="*/ 57693 h 2887114"/>
                  <a:gd name="connsiteX10-103" fmla="*/ 752860 w 1513249"/>
                  <a:gd name="connsiteY10-104" fmla="*/ 0 h 2887114"/>
                  <a:gd name="connsiteX11-105" fmla="*/ 622439 w 1513249"/>
                  <a:gd name="connsiteY11-106" fmla="*/ 57693 h 2887114"/>
                  <a:gd name="connsiteX12-107" fmla="*/ 55574 w 1513249"/>
                  <a:gd name="connsiteY12-108" fmla="*/ 663080 h 2887114"/>
                  <a:gd name="connsiteX13-109" fmla="*/ 48655 w 1513249"/>
                  <a:gd name="connsiteY13-110" fmla="*/ 672600 h 2887114"/>
                  <a:gd name="connsiteX14-111" fmla="*/ 35113 w 1513249"/>
                  <a:gd name="connsiteY14-112" fmla="*/ 687063 h 2887114"/>
                  <a:gd name="connsiteX15-113" fmla="*/ 35113 w 1513249"/>
                  <a:gd name="connsiteY15-114" fmla="*/ 906946 h 2887114"/>
                  <a:gd name="connsiteX16-115" fmla="*/ 248621 w 1513249"/>
                  <a:gd name="connsiteY16-116" fmla="*/ 2323543 h 2887114"/>
                  <a:gd name="connsiteX17-117" fmla="*/ 248044 w 1513249"/>
                  <a:gd name="connsiteY17-118" fmla="*/ 2323543 h 2887114"/>
                  <a:gd name="connsiteX18-119" fmla="*/ 248045 w 1513249"/>
                  <a:gd name="connsiteY18-120" fmla="*/ 2887114 h 2887114"/>
                  <a:gd name="connsiteX0-121" fmla="*/ 248045 w 1513249"/>
                  <a:gd name="connsiteY0-122" fmla="*/ 2887114 h 2887114"/>
                  <a:gd name="connsiteX1-123" fmla="*/ 1257254 w 1513249"/>
                  <a:gd name="connsiteY1-124" fmla="*/ 2887114 h 2887114"/>
                  <a:gd name="connsiteX2-125" fmla="*/ 1257254 w 1513249"/>
                  <a:gd name="connsiteY2-126" fmla="*/ 2323543 h 2887114"/>
                  <a:gd name="connsiteX3-127" fmla="*/ 1257099 w 1513249"/>
                  <a:gd name="connsiteY3-128" fmla="*/ 2323543 h 2887114"/>
                  <a:gd name="connsiteX4-129" fmla="*/ 1470608 w 1513249"/>
                  <a:gd name="connsiteY4-130" fmla="*/ 906946 h 2887114"/>
                  <a:gd name="connsiteX5-131" fmla="*/ 1470608 w 1513249"/>
                  <a:gd name="connsiteY5-132" fmla="*/ 687063 h 2887114"/>
                  <a:gd name="connsiteX6-133" fmla="*/ 1457063 w 1513249"/>
                  <a:gd name="connsiteY6-134" fmla="*/ 672597 h 2887114"/>
                  <a:gd name="connsiteX7-135" fmla="*/ 1450145 w 1513249"/>
                  <a:gd name="connsiteY7-136" fmla="*/ 663080 h 2887114"/>
                  <a:gd name="connsiteX8-137" fmla="*/ 883282 w 1513249"/>
                  <a:gd name="connsiteY8-138" fmla="*/ 57693 h 2887114"/>
                  <a:gd name="connsiteX9-139" fmla="*/ 752860 w 1513249"/>
                  <a:gd name="connsiteY9-140" fmla="*/ 0 h 2887114"/>
                  <a:gd name="connsiteX10-141" fmla="*/ 622439 w 1513249"/>
                  <a:gd name="connsiteY10-142" fmla="*/ 57693 h 2887114"/>
                  <a:gd name="connsiteX11-143" fmla="*/ 55574 w 1513249"/>
                  <a:gd name="connsiteY11-144" fmla="*/ 663080 h 2887114"/>
                  <a:gd name="connsiteX12-145" fmla="*/ 48655 w 1513249"/>
                  <a:gd name="connsiteY12-146" fmla="*/ 672600 h 2887114"/>
                  <a:gd name="connsiteX13-147" fmla="*/ 35113 w 1513249"/>
                  <a:gd name="connsiteY13-148" fmla="*/ 687063 h 2887114"/>
                  <a:gd name="connsiteX14-149" fmla="*/ 35113 w 1513249"/>
                  <a:gd name="connsiteY14-150" fmla="*/ 906946 h 2887114"/>
                  <a:gd name="connsiteX15-151" fmla="*/ 248621 w 1513249"/>
                  <a:gd name="connsiteY15-152" fmla="*/ 2323543 h 2887114"/>
                  <a:gd name="connsiteX16-153" fmla="*/ 248044 w 1513249"/>
                  <a:gd name="connsiteY16-154" fmla="*/ 2323543 h 2887114"/>
                  <a:gd name="connsiteX17-155" fmla="*/ 248045 w 1513249"/>
                  <a:gd name="connsiteY17-156" fmla="*/ 2887114 h 2887114"/>
                  <a:gd name="connsiteX0-157" fmla="*/ 212932 w 1478136"/>
                  <a:gd name="connsiteY0-158" fmla="*/ 2887114 h 2887114"/>
                  <a:gd name="connsiteX1-159" fmla="*/ 1222141 w 1478136"/>
                  <a:gd name="connsiteY1-160" fmla="*/ 2887114 h 2887114"/>
                  <a:gd name="connsiteX2-161" fmla="*/ 1222141 w 1478136"/>
                  <a:gd name="connsiteY2-162" fmla="*/ 2323543 h 2887114"/>
                  <a:gd name="connsiteX3-163" fmla="*/ 1221986 w 1478136"/>
                  <a:gd name="connsiteY3-164" fmla="*/ 2323543 h 2887114"/>
                  <a:gd name="connsiteX4-165" fmla="*/ 1435495 w 1478136"/>
                  <a:gd name="connsiteY4-166" fmla="*/ 906946 h 2887114"/>
                  <a:gd name="connsiteX5-167" fmla="*/ 1435495 w 1478136"/>
                  <a:gd name="connsiteY5-168" fmla="*/ 687063 h 2887114"/>
                  <a:gd name="connsiteX6-169" fmla="*/ 1421950 w 1478136"/>
                  <a:gd name="connsiteY6-170" fmla="*/ 672597 h 2887114"/>
                  <a:gd name="connsiteX7-171" fmla="*/ 1415032 w 1478136"/>
                  <a:gd name="connsiteY7-172" fmla="*/ 663080 h 2887114"/>
                  <a:gd name="connsiteX8-173" fmla="*/ 848169 w 1478136"/>
                  <a:gd name="connsiteY8-174" fmla="*/ 57693 h 2887114"/>
                  <a:gd name="connsiteX9-175" fmla="*/ 717747 w 1478136"/>
                  <a:gd name="connsiteY9-176" fmla="*/ 0 h 2887114"/>
                  <a:gd name="connsiteX10-177" fmla="*/ 587326 w 1478136"/>
                  <a:gd name="connsiteY10-178" fmla="*/ 57693 h 2887114"/>
                  <a:gd name="connsiteX11-179" fmla="*/ 20461 w 1478136"/>
                  <a:gd name="connsiteY11-180" fmla="*/ 663080 h 2887114"/>
                  <a:gd name="connsiteX12-181" fmla="*/ 13542 w 1478136"/>
                  <a:gd name="connsiteY12-182" fmla="*/ 672600 h 2887114"/>
                  <a:gd name="connsiteX13-183" fmla="*/ 0 w 1478136"/>
                  <a:gd name="connsiteY13-184" fmla="*/ 906946 h 2887114"/>
                  <a:gd name="connsiteX14-185" fmla="*/ 213508 w 1478136"/>
                  <a:gd name="connsiteY14-186" fmla="*/ 2323543 h 2887114"/>
                  <a:gd name="connsiteX15-187" fmla="*/ 212931 w 1478136"/>
                  <a:gd name="connsiteY15-188" fmla="*/ 2323543 h 2887114"/>
                  <a:gd name="connsiteX16-189" fmla="*/ 212932 w 1478136"/>
                  <a:gd name="connsiteY16-190" fmla="*/ 2887114 h 2887114"/>
                  <a:gd name="connsiteX0-191" fmla="*/ 212932 w 1478136"/>
                  <a:gd name="connsiteY0-192" fmla="*/ 2887114 h 2887114"/>
                  <a:gd name="connsiteX1-193" fmla="*/ 1222141 w 1478136"/>
                  <a:gd name="connsiteY1-194" fmla="*/ 2887114 h 2887114"/>
                  <a:gd name="connsiteX2-195" fmla="*/ 1222141 w 1478136"/>
                  <a:gd name="connsiteY2-196" fmla="*/ 2323543 h 2887114"/>
                  <a:gd name="connsiteX3-197" fmla="*/ 1221986 w 1478136"/>
                  <a:gd name="connsiteY3-198" fmla="*/ 2323543 h 2887114"/>
                  <a:gd name="connsiteX4-199" fmla="*/ 1435495 w 1478136"/>
                  <a:gd name="connsiteY4-200" fmla="*/ 906946 h 2887114"/>
                  <a:gd name="connsiteX5-201" fmla="*/ 1435495 w 1478136"/>
                  <a:gd name="connsiteY5-202" fmla="*/ 687063 h 2887114"/>
                  <a:gd name="connsiteX6-203" fmla="*/ 1421950 w 1478136"/>
                  <a:gd name="connsiteY6-204" fmla="*/ 672597 h 2887114"/>
                  <a:gd name="connsiteX7-205" fmla="*/ 848169 w 1478136"/>
                  <a:gd name="connsiteY7-206" fmla="*/ 57693 h 2887114"/>
                  <a:gd name="connsiteX8-207" fmla="*/ 717747 w 1478136"/>
                  <a:gd name="connsiteY8-208" fmla="*/ 0 h 2887114"/>
                  <a:gd name="connsiteX9-209" fmla="*/ 587326 w 1478136"/>
                  <a:gd name="connsiteY9-210" fmla="*/ 57693 h 2887114"/>
                  <a:gd name="connsiteX10-211" fmla="*/ 20461 w 1478136"/>
                  <a:gd name="connsiteY10-212" fmla="*/ 663080 h 2887114"/>
                  <a:gd name="connsiteX11-213" fmla="*/ 13542 w 1478136"/>
                  <a:gd name="connsiteY11-214" fmla="*/ 672600 h 2887114"/>
                  <a:gd name="connsiteX12-215" fmla="*/ 0 w 1478136"/>
                  <a:gd name="connsiteY12-216" fmla="*/ 906946 h 2887114"/>
                  <a:gd name="connsiteX13-217" fmla="*/ 213508 w 1478136"/>
                  <a:gd name="connsiteY13-218" fmla="*/ 2323543 h 2887114"/>
                  <a:gd name="connsiteX14-219" fmla="*/ 212931 w 1478136"/>
                  <a:gd name="connsiteY14-220" fmla="*/ 2323543 h 2887114"/>
                  <a:gd name="connsiteX15-221" fmla="*/ 212932 w 1478136"/>
                  <a:gd name="connsiteY15-222" fmla="*/ 2887114 h 2887114"/>
                  <a:gd name="connsiteX0-223" fmla="*/ 212932 w 1478136"/>
                  <a:gd name="connsiteY0-224" fmla="*/ 2887114 h 2887114"/>
                  <a:gd name="connsiteX1-225" fmla="*/ 1222141 w 1478136"/>
                  <a:gd name="connsiteY1-226" fmla="*/ 2887114 h 2887114"/>
                  <a:gd name="connsiteX2-227" fmla="*/ 1222141 w 1478136"/>
                  <a:gd name="connsiteY2-228" fmla="*/ 2323543 h 2887114"/>
                  <a:gd name="connsiteX3-229" fmla="*/ 1221986 w 1478136"/>
                  <a:gd name="connsiteY3-230" fmla="*/ 2323543 h 2887114"/>
                  <a:gd name="connsiteX4-231" fmla="*/ 1435495 w 1478136"/>
                  <a:gd name="connsiteY4-232" fmla="*/ 906946 h 2887114"/>
                  <a:gd name="connsiteX5-233" fmla="*/ 1435495 w 1478136"/>
                  <a:gd name="connsiteY5-234" fmla="*/ 687063 h 2887114"/>
                  <a:gd name="connsiteX6-235" fmla="*/ 848169 w 1478136"/>
                  <a:gd name="connsiteY6-236" fmla="*/ 57693 h 2887114"/>
                  <a:gd name="connsiteX7-237" fmla="*/ 717747 w 1478136"/>
                  <a:gd name="connsiteY7-238" fmla="*/ 0 h 2887114"/>
                  <a:gd name="connsiteX8-239" fmla="*/ 587326 w 1478136"/>
                  <a:gd name="connsiteY8-240" fmla="*/ 57693 h 2887114"/>
                  <a:gd name="connsiteX9-241" fmla="*/ 20461 w 1478136"/>
                  <a:gd name="connsiteY9-242" fmla="*/ 663080 h 2887114"/>
                  <a:gd name="connsiteX10-243" fmla="*/ 13542 w 1478136"/>
                  <a:gd name="connsiteY10-244" fmla="*/ 672600 h 2887114"/>
                  <a:gd name="connsiteX11-245" fmla="*/ 0 w 1478136"/>
                  <a:gd name="connsiteY11-246" fmla="*/ 906946 h 2887114"/>
                  <a:gd name="connsiteX12-247" fmla="*/ 213508 w 1478136"/>
                  <a:gd name="connsiteY12-248" fmla="*/ 2323543 h 2887114"/>
                  <a:gd name="connsiteX13-249" fmla="*/ 212931 w 1478136"/>
                  <a:gd name="connsiteY13-250" fmla="*/ 2323543 h 2887114"/>
                  <a:gd name="connsiteX14-251" fmla="*/ 212932 w 1478136"/>
                  <a:gd name="connsiteY14-252" fmla="*/ 2887114 h 2887114"/>
                  <a:gd name="connsiteX0-253" fmla="*/ 212932 w 1435495"/>
                  <a:gd name="connsiteY0-254" fmla="*/ 2915686 h 2915686"/>
                  <a:gd name="connsiteX1-255" fmla="*/ 1222141 w 1435495"/>
                  <a:gd name="connsiteY1-256" fmla="*/ 2915686 h 2915686"/>
                  <a:gd name="connsiteX2-257" fmla="*/ 1222141 w 1435495"/>
                  <a:gd name="connsiteY2-258" fmla="*/ 2352115 h 2915686"/>
                  <a:gd name="connsiteX3-259" fmla="*/ 1221986 w 1435495"/>
                  <a:gd name="connsiteY3-260" fmla="*/ 2352115 h 2915686"/>
                  <a:gd name="connsiteX4-261" fmla="*/ 1435495 w 1435495"/>
                  <a:gd name="connsiteY4-262" fmla="*/ 935518 h 2915686"/>
                  <a:gd name="connsiteX5-263" fmla="*/ 848169 w 1435495"/>
                  <a:gd name="connsiteY5-264" fmla="*/ 86265 h 2915686"/>
                  <a:gd name="connsiteX6-265" fmla="*/ 717747 w 1435495"/>
                  <a:gd name="connsiteY6-266" fmla="*/ 28572 h 2915686"/>
                  <a:gd name="connsiteX7-267" fmla="*/ 587326 w 1435495"/>
                  <a:gd name="connsiteY7-268" fmla="*/ 86265 h 2915686"/>
                  <a:gd name="connsiteX8-269" fmla="*/ 20461 w 1435495"/>
                  <a:gd name="connsiteY8-270" fmla="*/ 691652 h 2915686"/>
                  <a:gd name="connsiteX9-271" fmla="*/ 13542 w 1435495"/>
                  <a:gd name="connsiteY9-272" fmla="*/ 701172 h 2915686"/>
                  <a:gd name="connsiteX10-273" fmla="*/ 0 w 1435495"/>
                  <a:gd name="connsiteY10-274" fmla="*/ 935518 h 2915686"/>
                  <a:gd name="connsiteX11-275" fmla="*/ 213508 w 1435495"/>
                  <a:gd name="connsiteY11-276" fmla="*/ 2352115 h 2915686"/>
                  <a:gd name="connsiteX12-277" fmla="*/ 212931 w 1435495"/>
                  <a:gd name="connsiteY12-278" fmla="*/ 2352115 h 2915686"/>
                  <a:gd name="connsiteX13-279" fmla="*/ 212932 w 1435495"/>
                  <a:gd name="connsiteY13-280" fmla="*/ 2915686 h 2915686"/>
                  <a:gd name="connsiteX0-281" fmla="*/ 212932 w 1435495"/>
                  <a:gd name="connsiteY0-282" fmla="*/ 2915686 h 2915686"/>
                  <a:gd name="connsiteX1-283" fmla="*/ 1222141 w 1435495"/>
                  <a:gd name="connsiteY1-284" fmla="*/ 2915686 h 2915686"/>
                  <a:gd name="connsiteX2-285" fmla="*/ 1222141 w 1435495"/>
                  <a:gd name="connsiteY2-286" fmla="*/ 2352115 h 2915686"/>
                  <a:gd name="connsiteX3-287" fmla="*/ 1221986 w 1435495"/>
                  <a:gd name="connsiteY3-288" fmla="*/ 2352115 h 2915686"/>
                  <a:gd name="connsiteX4-289" fmla="*/ 1435495 w 1435495"/>
                  <a:gd name="connsiteY4-290" fmla="*/ 935518 h 2915686"/>
                  <a:gd name="connsiteX5-291" fmla="*/ 848169 w 1435495"/>
                  <a:gd name="connsiteY5-292" fmla="*/ 86265 h 2915686"/>
                  <a:gd name="connsiteX6-293" fmla="*/ 717747 w 1435495"/>
                  <a:gd name="connsiteY6-294" fmla="*/ 28572 h 2915686"/>
                  <a:gd name="connsiteX7-295" fmla="*/ 587326 w 1435495"/>
                  <a:gd name="connsiteY7-296" fmla="*/ 86265 h 2915686"/>
                  <a:gd name="connsiteX8-297" fmla="*/ 20461 w 1435495"/>
                  <a:gd name="connsiteY8-298" fmla="*/ 691652 h 2915686"/>
                  <a:gd name="connsiteX9-299" fmla="*/ 0 w 1435495"/>
                  <a:gd name="connsiteY9-300" fmla="*/ 935518 h 2915686"/>
                  <a:gd name="connsiteX10-301" fmla="*/ 213508 w 1435495"/>
                  <a:gd name="connsiteY10-302" fmla="*/ 2352115 h 2915686"/>
                  <a:gd name="connsiteX11-303" fmla="*/ 212931 w 1435495"/>
                  <a:gd name="connsiteY11-304" fmla="*/ 2352115 h 2915686"/>
                  <a:gd name="connsiteX12-305" fmla="*/ 212932 w 1435495"/>
                  <a:gd name="connsiteY12-306" fmla="*/ 2915686 h 291568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</a:cxnLst>
                <a:rect l="l" t="t" r="r" b="b"/>
                <a:pathLst>
                  <a:path w="1435495" h="2915686">
                    <a:moveTo>
                      <a:pt x="212932" y="2915686"/>
                    </a:moveTo>
                    <a:lnTo>
                      <a:pt x="1222141" y="2915686"/>
                    </a:lnTo>
                    <a:lnTo>
                      <a:pt x="1222141" y="2352115"/>
                    </a:lnTo>
                    <a:lnTo>
                      <a:pt x="1221986" y="2352115"/>
                    </a:lnTo>
                    <a:cubicBezTo>
                      <a:pt x="1257545" y="2116016"/>
                      <a:pt x="1399910" y="1208265"/>
                      <a:pt x="1435495" y="935518"/>
                    </a:cubicBezTo>
                    <a:cubicBezTo>
                      <a:pt x="1373192" y="557876"/>
                      <a:pt x="967794" y="237423"/>
                      <a:pt x="848169" y="86265"/>
                    </a:cubicBezTo>
                    <a:cubicBezTo>
                      <a:pt x="728544" y="-64893"/>
                      <a:pt x="764951" y="28571"/>
                      <a:pt x="717747" y="28572"/>
                    </a:cubicBezTo>
                    <a:cubicBezTo>
                      <a:pt x="670544" y="28571"/>
                      <a:pt x="623340" y="47803"/>
                      <a:pt x="587326" y="86265"/>
                    </a:cubicBezTo>
                    <a:lnTo>
                      <a:pt x="20461" y="691652"/>
                    </a:lnTo>
                    <a:lnTo>
                      <a:pt x="0" y="935518"/>
                    </a:lnTo>
                    <a:cubicBezTo>
                      <a:pt x="35585" y="1208265"/>
                      <a:pt x="178020" y="2116016"/>
                      <a:pt x="213508" y="2352115"/>
                    </a:cubicBezTo>
                    <a:lnTo>
                      <a:pt x="212931" y="2352115"/>
                    </a:lnTo>
                    <a:cubicBezTo>
                      <a:pt x="212931" y="2539972"/>
                      <a:pt x="212932" y="2727829"/>
                      <a:pt x="212932" y="2915686"/>
                    </a:cubicBezTo>
                    <a:close/>
                  </a:path>
                </a:pathLst>
              </a:custGeom>
              <a:gradFill flip="none" rotWithShape="1">
                <a:gsLst>
                  <a:gs pos="51000">
                    <a:sysClr val="windowText" lastClr="000000">
                      <a:alpha val="10000"/>
                    </a:sysClr>
                  </a:gs>
                  <a:gs pos="0">
                    <a:srgbClr val="3C2246">
                      <a:alpha val="33000"/>
                    </a:srgb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215900"/>
              </a:effectLst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 rot="2700000" flipV="1">
                <a:off x="4311096" y="1911703"/>
                <a:ext cx="1520778" cy="3916160"/>
              </a:xfrm>
              <a:custGeom>
                <a:avLst/>
                <a:gdLst>
                  <a:gd name="connsiteX0" fmla="*/ 1204282 w 2055930"/>
                  <a:gd name="connsiteY0" fmla="*/ 77995 h 5294232"/>
                  <a:gd name="connsiteX1" fmla="*/ 1970620 w 2055930"/>
                  <a:gd name="connsiteY1" fmla="*/ 896414 h 5294232"/>
                  <a:gd name="connsiteX2" fmla="*/ 1979972 w 2055930"/>
                  <a:gd name="connsiteY2" fmla="*/ 909280 h 5294232"/>
                  <a:gd name="connsiteX3" fmla="*/ 1998283 w 2055930"/>
                  <a:gd name="connsiteY3" fmla="*/ 928836 h 5294232"/>
                  <a:gd name="connsiteX4" fmla="*/ 1998283 w 2055930"/>
                  <a:gd name="connsiteY4" fmla="*/ 1226095 h 5294232"/>
                  <a:gd name="connsiteX5" fmla="*/ 1719939 w 2055930"/>
                  <a:gd name="connsiteY5" fmla="*/ 1226095 h 5294232"/>
                  <a:gd name="connsiteX6" fmla="*/ 1709641 w 2055930"/>
                  <a:gd name="connsiteY6" fmla="*/ 1215098 h 5294232"/>
                  <a:gd name="connsiteX7" fmla="*/ 1709642 w 2055930"/>
                  <a:gd name="connsiteY7" fmla="*/ 3141183 h 5294232"/>
                  <a:gd name="connsiteX8" fmla="*/ 1709852 w 2055930"/>
                  <a:gd name="connsiteY8" fmla="*/ 3141183 h 5294232"/>
                  <a:gd name="connsiteX9" fmla="*/ 1709852 w 2055930"/>
                  <a:gd name="connsiteY9" fmla="*/ 5294232 h 5294232"/>
                  <a:gd name="connsiteX10" fmla="*/ 345508 w 2055930"/>
                  <a:gd name="connsiteY10" fmla="*/ 3929889 h 5294232"/>
                  <a:gd name="connsiteX11" fmla="*/ 345508 w 2055930"/>
                  <a:gd name="connsiteY11" fmla="*/ 3141183 h 5294232"/>
                  <a:gd name="connsiteX12" fmla="*/ 346288 w 2055930"/>
                  <a:gd name="connsiteY12" fmla="*/ 3141183 h 5294232"/>
                  <a:gd name="connsiteX13" fmla="*/ 346287 w 2055930"/>
                  <a:gd name="connsiteY13" fmla="*/ 1215100 h 5294232"/>
                  <a:gd name="connsiteX14" fmla="*/ 335992 w 2055930"/>
                  <a:gd name="connsiteY14" fmla="*/ 1226095 h 5294232"/>
                  <a:gd name="connsiteX15" fmla="*/ 57647 w 2055930"/>
                  <a:gd name="connsiteY15" fmla="*/ 1226095 h 5294232"/>
                  <a:gd name="connsiteX16" fmla="*/ 57647 w 2055930"/>
                  <a:gd name="connsiteY16" fmla="*/ 928836 h 5294232"/>
                  <a:gd name="connsiteX17" fmla="*/ 75954 w 2055930"/>
                  <a:gd name="connsiteY17" fmla="*/ 909284 h 5294232"/>
                  <a:gd name="connsiteX18" fmla="*/ 85309 w 2055930"/>
                  <a:gd name="connsiteY18" fmla="*/ 896413 h 5294232"/>
                  <a:gd name="connsiteX19" fmla="*/ 851649 w 2055930"/>
                  <a:gd name="connsiteY19" fmla="*/ 77995 h 5294232"/>
                  <a:gd name="connsiteX20" fmla="*/ 1027965 w 2055930"/>
                  <a:gd name="connsiteY20" fmla="*/ 0 h 5294232"/>
                  <a:gd name="connsiteX21" fmla="*/ 1204282 w 2055930"/>
                  <a:gd name="connsiteY21" fmla="*/ 77995 h 5294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055930" h="5294232">
                    <a:moveTo>
                      <a:pt x="1204282" y="77995"/>
                    </a:moveTo>
                    <a:lnTo>
                      <a:pt x="1970620" y="896414"/>
                    </a:lnTo>
                    <a:lnTo>
                      <a:pt x="1979972" y="909280"/>
                    </a:lnTo>
                    <a:lnTo>
                      <a:pt x="1998283" y="928836"/>
                    </a:lnTo>
                    <a:cubicBezTo>
                      <a:pt x="2075146" y="1010922"/>
                      <a:pt x="2075146" y="1144010"/>
                      <a:pt x="1998283" y="1226095"/>
                    </a:cubicBezTo>
                    <a:cubicBezTo>
                      <a:pt x="1921420" y="1308181"/>
                      <a:pt x="1796802" y="1308181"/>
                      <a:pt x="1719939" y="1226095"/>
                    </a:cubicBezTo>
                    <a:lnTo>
                      <a:pt x="1709641" y="1215098"/>
                    </a:lnTo>
                    <a:lnTo>
                      <a:pt x="1709642" y="3141183"/>
                    </a:lnTo>
                    <a:lnTo>
                      <a:pt x="1709852" y="3141183"/>
                    </a:lnTo>
                    <a:lnTo>
                      <a:pt x="1709852" y="5294232"/>
                    </a:lnTo>
                    <a:lnTo>
                      <a:pt x="345508" y="3929889"/>
                    </a:lnTo>
                    <a:lnTo>
                      <a:pt x="345508" y="3141183"/>
                    </a:lnTo>
                    <a:lnTo>
                      <a:pt x="346288" y="3141183"/>
                    </a:lnTo>
                    <a:lnTo>
                      <a:pt x="346287" y="1215100"/>
                    </a:lnTo>
                    <a:lnTo>
                      <a:pt x="335992" y="1226095"/>
                    </a:lnTo>
                    <a:cubicBezTo>
                      <a:pt x="259128" y="1308181"/>
                      <a:pt x="134510" y="1308181"/>
                      <a:pt x="57647" y="1226095"/>
                    </a:cubicBezTo>
                    <a:cubicBezTo>
                      <a:pt x="-19216" y="1144009"/>
                      <a:pt x="-19216" y="1010922"/>
                      <a:pt x="57647" y="928836"/>
                    </a:cubicBezTo>
                    <a:lnTo>
                      <a:pt x="75954" y="909284"/>
                    </a:lnTo>
                    <a:lnTo>
                      <a:pt x="85309" y="896413"/>
                    </a:lnTo>
                    <a:lnTo>
                      <a:pt x="851649" y="77995"/>
                    </a:lnTo>
                    <a:cubicBezTo>
                      <a:pt x="900337" y="25998"/>
                      <a:pt x="964152" y="-1"/>
                      <a:pt x="1027965" y="0"/>
                    </a:cubicBezTo>
                    <a:cubicBezTo>
                      <a:pt x="1091779" y="-1"/>
                      <a:pt x="1155594" y="25998"/>
                      <a:pt x="1204282" y="77995"/>
                    </a:cubicBezTo>
                    <a:close/>
                  </a:path>
                </a:pathLst>
              </a:custGeom>
              <a:gradFill>
                <a:gsLst>
                  <a:gs pos="53000">
                    <a:srgbClr val="77448C"/>
                  </a:gs>
                  <a:gs pos="23000">
                    <a:srgbClr val="3E2349"/>
                  </a:gs>
                  <a:gs pos="0">
                    <a:srgbClr val="3C2246"/>
                  </a:gs>
                  <a:gs pos="84000">
                    <a:srgbClr val="AA78BE"/>
                  </a:gs>
                </a:gsLst>
                <a:lin ang="162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4310828" y="1442736"/>
              <a:ext cx="1588018" cy="3117504"/>
              <a:chOff x="3715286" y="1126154"/>
              <a:chExt cx="2117081" cy="4157634"/>
            </a:xfrm>
          </p:grpSpPr>
          <p:sp>
            <p:nvSpPr>
              <p:cNvPr id="44" name="任意多边形 43"/>
              <p:cNvSpPr/>
              <p:nvPr/>
            </p:nvSpPr>
            <p:spPr>
              <a:xfrm rot="18900000">
                <a:off x="3715286" y="1126154"/>
                <a:ext cx="1797409" cy="3600025"/>
              </a:xfrm>
              <a:custGeom>
                <a:avLst/>
                <a:gdLst>
                  <a:gd name="connsiteX0" fmla="*/ 255574 w 1520778"/>
                  <a:gd name="connsiteY0" fmla="*/ 2887114 h 2887114"/>
                  <a:gd name="connsiteX1" fmla="*/ 1264783 w 1520778"/>
                  <a:gd name="connsiteY1" fmla="*/ 2887114 h 2887114"/>
                  <a:gd name="connsiteX2" fmla="*/ 1264783 w 1520778"/>
                  <a:gd name="connsiteY2" fmla="*/ 2323543 h 2887114"/>
                  <a:gd name="connsiteX3" fmla="*/ 1264628 w 1520778"/>
                  <a:gd name="connsiteY3" fmla="*/ 2323543 h 2887114"/>
                  <a:gd name="connsiteX4" fmla="*/ 1264627 w 1520778"/>
                  <a:gd name="connsiteY4" fmla="*/ 898812 h 2887114"/>
                  <a:gd name="connsiteX5" fmla="*/ 1272244 w 1520778"/>
                  <a:gd name="connsiteY5" fmla="*/ 906947 h 2887114"/>
                  <a:gd name="connsiteX6" fmla="*/ 1478137 w 1520778"/>
                  <a:gd name="connsiteY6" fmla="*/ 906946 h 2887114"/>
                  <a:gd name="connsiteX7" fmla="*/ 1478137 w 1520778"/>
                  <a:gd name="connsiteY7" fmla="*/ 687063 h 2887114"/>
                  <a:gd name="connsiteX8" fmla="*/ 1464592 w 1520778"/>
                  <a:gd name="connsiteY8" fmla="*/ 672597 h 2887114"/>
                  <a:gd name="connsiteX9" fmla="*/ 1457674 w 1520778"/>
                  <a:gd name="connsiteY9" fmla="*/ 663080 h 2887114"/>
                  <a:gd name="connsiteX10" fmla="*/ 890811 w 1520778"/>
                  <a:gd name="connsiteY10" fmla="*/ 57693 h 2887114"/>
                  <a:gd name="connsiteX11" fmla="*/ 760389 w 1520778"/>
                  <a:gd name="connsiteY11" fmla="*/ 0 h 2887114"/>
                  <a:gd name="connsiteX12" fmla="*/ 629968 w 1520778"/>
                  <a:gd name="connsiteY12" fmla="*/ 57693 h 2887114"/>
                  <a:gd name="connsiteX13" fmla="*/ 63103 w 1520778"/>
                  <a:gd name="connsiteY13" fmla="*/ 663080 h 2887114"/>
                  <a:gd name="connsiteX14" fmla="*/ 56184 w 1520778"/>
                  <a:gd name="connsiteY14" fmla="*/ 672600 h 2887114"/>
                  <a:gd name="connsiteX15" fmla="*/ 42642 w 1520778"/>
                  <a:gd name="connsiteY15" fmla="*/ 687063 h 2887114"/>
                  <a:gd name="connsiteX16" fmla="*/ 42642 w 1520778"/>
                  <a:gd name="connsiteY16" fmla="*/ 906946 h 2887114"/>
                  <a:gd name="connsiteX17" fmla="*/ 248534 w 1520778"/>
                  <a:gd name="connsiteY17" fmla="*/ 906947 h 2887114"/>
                  <a:gd name="connsiteX18" fmla="*/ 256150 w 1520778"/>
                  <a:gd name="connsiteY18" fmla="*/ 898813 h 2887114"/>
                  <a:gd name="connsiteX19" fmla="*/ 256150 w 1520778"/>
                  <a:gd name="connsiteY19" fmla="*/ 2323543 h 2887114"/>
                  <a:gd name="connsiteX20" fmla="*/ 255573 w 1520778"/>
                  <a:gd name="connsiteY20" fmla="*/ 2323543 h 2887114"/>
                  <a:gd name="connsiteX0-1" fmla="*/ 255574 w 1520778"/>
                  <a:gd name="connsiteY0-2" fmla="*/ 2887114 h 2887114"/>
                  <a:gd name="connsiteX1-3" fmla="*/ 1264783 w 1520778"/>
                  <a:gd name="connsiteY1-4" fmla="*/ 2887114 h 2887114"/>
                  <a:gd name="connsiteX2-5" fmla="*/ 1264783 w 1520778"/>
                  <a:gd name="connsiteY2-6" fmla="*/ 2323543 h 2887114"/>
                  <a:gd name="connsiteX3-7" fmla="*/ 1264628 w 1520778"/>
                  <a:gd name="connsiteY3-8" fmla="*/ 2323543 h 2887114"/>
                  <a:gd name="connsiteX4-9" fmla="*/ 1264627 w 1520778"/>
                  <a:gd name="connsiteY4-10" fmla="*/ 898812 h 2887114"/>
                  <a:gd name="connsiteX5-11" fmla="*/ 1272244 w 1520778"/>
                  <a:gd name="connsiteY5-12" fmla="*/ 906947 h 2887114"/>
                  <a:gd name="connsiteX6-13" fmla="*/ 1478137 w 1520778"/>
                  <a:gd name="connsiteY6-14" fmla="*/ 906946 h 2887114"/>
                  <a:gd name="connsiteX7-15" fmla="*/ 1478137 w 1520778"/>
                  <a:gd name="connsiteY7-16" fmla="*/ 687063 h 2887114"/>
                  <a:gd name="connsiteX8-17" fmla="*/ 1464592 w 1520778"/>
                  <a:gd name="connsiteY8-18" fmla="*/ 672597 h 2887114"/>
                  <a:gd name="connsiteX9-19" fmla="*/ 1457674 w 1520778"/>
                  <a:gd name="connsiteY9-20" fmla="*/ 663080 h 2887114"/>
                  <a:gd name="connsiteX10-21" fmla="*/ 890811 w 1520778"/>
                  <a:gd name="connsiteY10-22" fmla="*/ 57693 h 2887114"/>
                  <a:gd name="connsiteX11-23" fmla="*/ 760389 w 1520778"/>
                  <a:gd name="connsiteY11-24" fmla="*/ 0 h 2887114"/>
                  <a:gd name="connsiteX12-25" fmla="*/ 629968 w 1520778"/>
                  <a:gd name="connsiteY12-26" fmla="*/ 57693 h 2887114"/>
                  <a:gd name="connsiteX13-27" fmla="*/ 63103 w 1520778"/>
                  <a:gd name="connsiteY13-28" fmla="*/ 663080 h 2887114"/>
                  <a:gd name="connsiteX14-29" fmla="*/ 56184 w 1520778"/>
                  <a:gd name="connsiteY14-30" fmla="*/ 672600 h 2887114"/>
                  <a:gd name="connsiteX15-31" fmla="*/ 42642 w 1520778"/>
                  <a:gd name="connsiteY15-32" fmla="*/ 687063 h 2887114"/>
                  <a:gd name="connsiteX16-33" fmla="*/ 42642 w 1520778"/>
                  <a:gd name="connsiteY16-34" fmla="*/ 906946 h 2887114"/>
                  <a:gd name="connsiteX17-35" fmla="*/ 248534 w 1520778"/>
                  <a:gd name="connsiteY17-36" fmla="*/ 906947 h 2887114"/>
                  <a:gd name="connsiteX18-37" fmla="*/ 256150 w 1520778"/>
                  <a:gd name="connsiteY18-38" fmla="*/ 2323543 h 2887114"/>
                  <a:gd name="connsiteX19-39" fmla="*/ 255573 w 1520778"/>
                  <a:gd name="connsiteY19-40" fmla="*/ 2323543 h 2887114"/>
                  <a:gd name="connsiteX20-41" fmla="*/ 255574 w 1520778"/>
                  <a:gd name="connsiteY20-42" fmla="*/ 2887114 h 2887114"/>
                  <a:gd name="connsiteX0-43" fmla="*/ 248045 w 1513249"/>
                  <a:gd name="connsiteY0-44" fmla="*/ 2887114 h 2887114"/>
                  <a:gd name="connsiteX1-45" fmla="*/ 1257254 w 1513249"/>
                  <a:gd name="connsiteY1-46" fmla="*/ 2887114 h 2887114"/>
                  <a:gd name="connsiteX2-47" fmla="*/ 1257254 w 1513249"/>
                  <a:gd name="connsiteY2-48" fmla="*/ 2323543 h 2887114"/>
                  <a:gd name="connsiteX3-49" fmla="*/ 1257099 w 1513249"/>
                  <a:gd name="connsiteY3-50" fmla="*/ 2323543 h 2887114"/>
                  <a:gd name="connsiteX4-51" fmla="*/ 1257098 w 1513249"/>
                  <a:gd name="connsiteY4-52" fmla="*/ 898812 h 2887114"/>
                  <a:gd name="connsiteX5-53" fmla="*/ 1264715 w 1513249"/>
                  <a:gd name="connsiteY5-54" fmla="*/ 906947 h 2887114"/>
                  <a:gd name="connsiteX6-55" fmla="*/ 1470608 w 1513249"/>
                  <a:gd name="connsiteY6-56" fmla="*/ 906946 h 2887114"/>
                  <a:gd name="connsiteX7-57" fmla="*/ 1470608 w 1513249"/>
                  <a:gd name="connsiteY7-58" fmla="*/ 687063 h 2887114"/>
                  <a:gd name="connsiteX8-59" fmla="*/ 1457063 w 1513249"/>
                  <a:gd name="connsiteY8-60" fmla="*/ 672597 h 2887114"/>
                  <a:gd name="connsiteX9-61" fmla="*/ 1450145 w 1513249"/>
                  <a:gd name="connsiteY9-62" fmla="*/ 663080 h 2887114"/>
                  <a:gd name="connsiteX10-63" fmla="*/ 883282 w 1513249"/>
                  <a:gd name="connsiteY10-64" fmla="*/ 57693 h 2887114"/>
                  <a:gd name="connsiteX11-65" fmla="*/ 752860 w 1513249"/>
                  <a:gd name="connsiteY11-66" fmla="*/ 0 h 2887114"/>
                  <a:gd name="connsiteX12-67" fmla="*/ 622439 w 1513249"/>
                  <a:gd name="connsiteY12-68" fmla="*/ 57693 h 2887114"/>
                  <a:gd name="connsiteX13-69" fmla="*/ 55574 w 1513249"/>
                  <a:gd name="connsiteY13-70" fmla="*/ 663080 h 2887114"/>
                  <a:gd name="connsiteX14-71" fmla="*/ 48655 w 1513249"/>
                  <a:gd name="connsiteY14-72" fmla="*/ 672600 h 2887114"/>
                  <a:gd name="connsiteX15-73" fmla="*/ 35113 w 1513249"/>
                  <a:gd name="connsiteY15-74" fmla="*/ 687063 h 2887114"/>
                  <a:gd name="connsiteX16-75" fmla="*/ 35113 w 1513249"/>
                  <a:gd name="connsiteY16-76" fmla="*/ 906946 h 2887114"/>
                  <a:gd name="connsiteX17-77" fmla="*/ 248621 w 1513249"/>
                  <a:gd name="connsiteY17-78" fmla="*/ 2323543 h 2887114"/>
                  <a:gd name="connsiteX18-79" fmla="*/ 248044 w 1513249"/>
                  <a:gd name="connsiteY18-80" fmla="*/ 2323543 h 2887114"/>
                  <a:gd name="connsiteX19-81" fmla="*/ 248045 w 1513249"/>
                  <a:gd name="connsiteY19-82" fmla="*/ 2887114 h 2887114"/>
                  <a:gd name="connsiteX0-83" fmla="*/ 248045 w 1513249"/>
                  <a:gd name="connsiteY0-84" fmla="*/ 2887114 h 2887114"/>
                  <a:gd name="connsiteX1-85" fmla="*/ 1257254 w 1513249"/>
                  <a:gd name="connsiteY1-86" fmla="*/ 2887114 h 2887114"/>
                  <a:gd name="connsiteX2-87" fmla="*/ 1257254 w 1513249"/>
                  <a:gd name="connsiteY2-88" fmla="*/ 2323543 h 2887114"/>
                  <a:gd name="connsiteX3-89" fmla="*/ 1257099 w 1513249"/>
                  <a:gd name="connsiteY3-90" fmla="*/ 2323543 h 2887114"/>
                  <a:gd name="connsiteX4-91" fmla="*/ 1257098 w 1513249"/>
                  <a:gd name="connsiteY4-92" fmla="*/ 898812 h 2887114"/>
                  <a:gd name="connsiteX5-93" fmla="*/ 1470608 w 1513249"/>
                  <a:gd name="connsiteY5-94" fmla="*/ 906946 h 2887114"/>
                  <a:gd name="connsiteX6-95" fmla="*/ 1470608 w 1513249"/>
                  <a:gd name="connsiteY6-96" fmla="*/ 687063 h 2887114"/>
                  <a:gd name="connsiteX7-97" fmla="*/ 1457063 w 1513249"/>
                  <a:gd name="connsiteY7-98" fmla="*/ 672597 h 2887114"/>
                  <a:gd name="connsiteX8-99" fmla="*/ 1450145 w 1513249"/>
                  <a:gd name="connsiteY8-100" fmla="*/ 663080 h 2887114"/>
                  <a:gd name="connsiteX9-101" fmla="*/ 883282 w 1513249"/>
                  <a:gd name="connsiteY9-102" fmla="*/ 57693 h 2887114"/>
                  <a:gd name="connsiteX10-103" fmla="*/ 752860 w 1513249"/>
                  <a:gd name="connsiteY10-104" fmla="*/ 0 h 2887114"/>
                  <a:gd name="connsiteX11-105" fmla="*/ 622439 w 1513249"/>
                  <a:gd name="connsiteY11-106" fmla="*/ 57693 h 2887114"/>
                  <a:gd name="connsiteX12-107" fmla="*/ 55574 w 1513249"/>
                  <a:gd name="connsiteY12-108" fmla="*/ 663080 h 2887114"/>
                  <a:gd name="connsiteX13-109" fmla="*/ 48655 w 1513249"/>
                  <a:gd name="connsiteY13-110" fmla="*/ 672600 h 2887114"/>
                  <a:gd name="connsiteX14-111" fmla="*/ 35113 w 1513249"/>
                  <a:gd name="connsiteY14-112" fmla="*/ 687063 h 2887114"/>
                  <a:gd name="connsiteX15-113" fmla="*/ 35113 w 1513249"/>
                  <a:gd name="connsiteY15-114" fmla="*/ 906946 h 2887114"/>
                  <a:gd name="connsiteX16-115" fmla="*/ 248621 w 1513249"/>
                  <a:gd name="connsiteY16-116" fmla="*/ 2323543 h 2887114"/>
                  <a:gd name="connsiteX17-117" fmla="*/ 248044 w 1513249"/>
                  <a:gd name="connsiteY17-118" fmla="*/ 2323543 h 2887114"/>
                  <a:gd name="connsiteX18-119" fmla="*/ 248045 w 1513249"/>
                  <a:gd name="connsiteY18-120" fmla="*/ 2887114 h 2887114"/>
                  <a:gd name="connsiteX0-121" fmla="*/ 248045 w 1513249"/>
                  <a:gd name="connsiteY0-122" fmla="*/ 2887114 h 2887114"/>
                  <a:gd name="connsiteX1-123" fmla="*/ 1257254 w 1513249"/>
                  <a:gd name="connsiteY1-124" fmla="*/ 2887114 h 2887114"/>
                  <a:gd name="connsiteX2-125" fmla="*/ 1257254 w 1513249"/>
                  <a:gd name="connsiteY2-126" fmla="*/ 2323543 h 2887114"/>
                  <a:gd name="connsiteX3-127" fmla="*/ 1257099 w 1513249"/>
                  <a:gd name="connsiteY3-128" fmla="*/ 2323543 h 2887114"/>
                  <a:gd name="connsiteX4-129" fmla="*/ 1470608 w 1513249"/>
                  <a:gd name="connsiteY4-130" fmla="*/ 906946 h 2887114"/>
                  <a:gd name="connsiteX5-131" fmla="*/ 1470608 w 1513249"/>
                  <a:gd name="connsiteY5-132" fmla="*/ 687063 h 2887114"/>
                  <a:gd name="connsiteX6-133" fmla="*/ 1457063 w 1513249"/>
                  <a:gd name="connsiteY6-134" fmla="*/ 672597 h 2887114"/>
                  <a:gd name="connsiteX7-135" fmla="*/ 1450145 w 1513249"/>
                  <a:gd name="connsiteY7-136" fmla="*/ 663080 h 2887114"/>
                  <a:gd name="connsiteX8-137" fmla="*/ 883282 w 1513249"/>
                  <a:gd name="connsiteY8-138" fmla="*/ 57693 h 2887114"/>
                  <a:gd name="connsiteX9-139" fmla="*/ 752860 w 1513249"/>
                  <a:gd name="connsiteY9-140" fmla="*/ 0 h 2887114"/>
                  <a:gd name="connsiteX10-141" fmla="*/ 622439 w 1513249"/>
                  <a:gd name="connsiteY10-142" fmla="*/ 57693 h 2887114"/>
                  <a:gd name="connsiteX11-143" fmla="*/ 55574 w 1513249"/>
                  <a:gd name="connsiteY11-144" fmla="*/ 663080 h 2887114"/>
                  <a:gd name="connsiteX12-145" fmla="*/ 48655 w 1513249"/>
                  <a:gd name="connsiteY12-146" fmla="*/ 672600 h 2887114"/>
                  <a:gd name="connsiteX13-147" fmla="*/ 35113 w 1513249"/>
                  <a:gd name="connsiteY13-148" fmla="*/ 687063 h 2887114"/>
                  <a:gd name="connsiteX14-149" fmla="*/ 35113 w 1513249"/>
                  <a:gd name="connsiteY14-150" fmla="*/ 906946 h 2887114"/>
                  <a:gd name="connsiteX15-151" fmla="*/ 248621 w 1513249"/>
                  <a:gd name="connsiteY15-152" fmla="*/ 2323543 h 2887114"/>
                  <a:gd name="connsiteX16-153" fmla="*/ 248044 w 1513249"/>
                  <a:gd name="connsiteY16-154" fmla="*/ 2323543 h 2887114"/>
                  <a:gd name="connsiteX17-155" fmla="*/ 248045 w 1513249"/>
                  <a:gd name="connsiteY17-156" fmla="*/ 2887114 h 2887114"/>
                  <a:gd name="connsiteX0-157" fmla="*/ 212932 w 1478136"/>
                  <a:gd name="connsiteY0-158" fmla="*/ 2887114 h 2887114"/>
                  <a:gd name="connsiteX1-159" fmla="*/ 1222141 w 1478136"/>
                  <a:gd name="connsiteY1-160" fmla="*/ 2887114 h 2887114"/>
                  <a:gd name="connsiteX2-161" fmla="*/ 1222141 w 1478136"/>
                  <a:gd name="connsiteY2-162" fmla="*/ 2323543 h 2887114"/>
                  <a:gd name="connsiteX3-163" fmla="*/ 1221986 w 1478136"/>
                  <a:gd name="connsiteY3-164" fmla="*/ 2323543 h 2887114"/>
                  <a:gd name="connsiteX4-165" fmla="*/ 1435495 w 1478136"/>
                  <a:gd name="connsiteY4-166" fmla="*/ 906946 h 2887114"/>
                  <a:gd name="connsiteX5-167" fmla="*/ 1435495 w 1478136"/>
                  <a:gd name="connsiteY5-168" fmla="*/ 687063 h 2887114"/>
                  <a:gd name="connsiteX6-169" fmla="*/ 1421950 w 1478136"/>
                  <a:gd name="connsiteY6-170" fmla="*/ 672597 h 2887114"/>
                  <a:gd name="connsiteX7-171" fmla="*/ 1415032 w 1478136"/>
                  <a:gd name="connsiteY7-172" fmla="*/ 663080 h 2887114"/>
                  <a:gd name="connsiteX8-173" fmla="*/ 848169 w 1478136"/>
                  <a:gd name="connsiteY8-174" fmla="*/ 57693 h 2887114"/>
                  <a:gd name="connsiteX9-175" fmla="*/ 717747 w 1478136"/>
                  <a:gd name="connsiteY9-176" fmla="*/ 0 h 2887114"/>
                  <a:gd name="connsiteX10-177" fmla="*/ 587326 w 1478136"/>
                  <a:gd name="connsiteY10-178" fmla="*/ 57693 h 2887114"/>
                  <a:gd name="connsiteX11-179" fmla="*/ 20461 w 1478136"/>
                  <a:gd name="connsiteY11-180" fmla="*/ 663080 h 2887114"/>
                  <a:gd name="connsiteX12-181" fmla="*/ 13542 w 1478136"/>
                  <a:gd name="connsiteY12-182" fmla="*/ 672600 h 2887114"/>
                  <a:gd name="connsiteX13-183" fmla="*/ 0 w 1478136"/>
                  <a:gd name="connsiteY13-184" fmla="*/ 906946 h 2887114"/>
                  <a:gd name="connsiteX14-185" fmla="*/ 213508 w 1478136"/>
                  <a:gd name="connsiteY14-186" fmla="*/ 2323543 h 2887114"/>
                  <a:gd name="connsiteX15-187" fmla="*/ 212931 w 1478136"/>
                  <a:gd name="connsiteY15-188" fmla="*/ 2323543 h 2887114"/>
                  <a:gd name="connsiteX16-189" fmla="*/ 212932 w 1478136"/>
                  <a:gd name="connsiteY16-190" fmla="*/ 2887114 h 2887114"/>
                  <a:gd name="connsiteX0-191" fmla="*/ 212932 w 1478136"/>
                  <a:gd name="connsiteY0-192" fmla="*/ 2887114 h 2887114"/>
                  <a:gd name="connsiteX1-193" fmla="*/ 1222141 w 1478136"/>
                  <a:gd name="connsiteY1-194" fmla="*/ 2887114 h 2887114"/>
                  <a:gd name="connsiteX2-195" fmla="*/ 1222141 w 1478136"/>
                  <a:gd name="connsiteY2-196" fmla="*/ 2323543 h 2887114"/>
                  <a:gd name="connsiteX3-197" fmla="*/ 1221986 w 1478136"/>
                  <a:gd name="connsiteY3-198" fmla="*/ 2323543 h 2887114"/>
                  <a:gd name="connsiteX4-199" fmla="*/ 1435495 w 1478136"/>
                  <a:gd name="connsiteY4-200" fmla="*/ 906946 h 2887114"/>
                  <a:gd name="connsiteX5-201" fmla="*/ 1435495 w 1478136"/>
                  <a:gd name="connsiteY5-202" fmla="*/ 687063 h 2887114"/>
                  <a:gd name="connsiteX6-203" fmla="*/ 1421950 w 1478136"/>
                  <a:gd name="connsiteY6-204" fmla="*/ 672597 h 2887114"/>
                  <a:gd name="connsiteX7-205" fmla="*/ 848169 w 1478136"/>
                  <a:gd name="connsiteY7-206" fmla="*/ 57693 h 2887114"/>
                  <a:gd name="connsiteX8-207" fmla="*/ 717747 w 1478136"/>
                  <a:gd name="connsiteY8-208" fmla="*/ 0 h 2887114"/>
                  <a:gd name="connsiteX9-209" fmla="*/ 587326 w 1478136"/>
                  <a:gd name="connsiteY9-210" fmla="*/ 57693 h 2887114"/>
                  <a:gd name="connsiteX10-211" fmla="*/ 20461 w 1478136"/>
                  <a:gd name="connsiteY10-212" fmla="*/ 663080 h 2887114"/>
                  <a:gd name="connsiteX11-213" fmla="*/ 13542 w 1478136"/>
                  <a:gd name="connsiteY11-214" fmla="*/ 672600 h 2887114"/>
                  <a:gd name="connsiteX12-215" fmla="*/ 0 w 1478136"/>
                  <a:gd name="connsiteY12-216" fmla="*/ 906946 h 2887114"/>
                  <a:gd name="connsiteX13-217" fmla="*/ 213508 w 1478136"/>
                  <a:gd name="connsiteY13-218" fmla="*/ 2323543 h 2887114"/>
                  <a:gd name="connsiteX14-219" fmla="*/ 212931 w 1478136"/>
                  <a:gd name="connsiteY14-220" fmla="*/ 2323543 h 2887114"/>
                  <a:gd name="connsiteX15-221" fmla="*/ 212932 w 1478136"/>
                  <a:gd name="connsiteY15-222" fmla="*/ 2887114 h 2887114"/>
                  <a:gd name="connsiteX0-223" fmla="*/ 212932 w 1478136"/>
                  <a:gd name="connsiteY0-224" fmla="*/ 2887114 h 2887114"/>
                  <a:gd name="connsiteX1-225" fmla="*/ 1222141 w 1478136"/>
                  <a:gd name="connsiteY1-226" fmla="*/ 2887114 h 2887114"/>
                  <a:gd name="connsiteX2-227" fmla="*/ 1222141 w 1478136"/>
                  <a:gd name="connsiteY2-228" fmla="*/ 2323543 h 2887114"/>
                  <a:gd name="connsiteX3-229" fmla="*/ 1221986 w 1478136"/>
                  <a:gd name="connsiteY3-230" fmla="*/ 2323543 h 2887114"/>
                  <a:gd name="connsiteX4-231" fmla="*/ 1435495 w 1478136"/>
                  <a:gd name="connsiteY4-232" fmla="*/ 906946 h 2887114"/>
                  <a:gd name="connsiteX5-233" fmla="*/ 1435495 w 1478136"/>
                  <a:gd name="connsiteY5-234" fmla="*/ 687063 h 2887114"/>
                  <a:gd name="connsiteX6-235" fmla="*/ 848169 w 1478136"/>
                  <a:gd name="connsiteY6-236" fmla="*/ 57693 h 2887114"/>
                  <a:gd name="connsiteX7-237" fmla="*/ 717747 w 1478136"/>
                  <a:gd name="connsiteY7-238" fmla="*/ 0 h 2887114"/>
                  <a:gd name="connsiteX8-239" fmla="*/ 587326 w 1478136"/>
                  <a:gd name="connsiteY8-240" fmla="*/ 57693 h 2887114"/>
                  <a:gd name="connsiteX9-241" fmla="*/ 20461 w 1478136"/>
                  <a:gd name="connsiteY9-242" fmla="*/ 663080 h 2887114"/>
                  <a:gd name="connsiteX10-243" fmla="*/ 13542 w 1478136"/>
                  <a:gd name="connsiteY10-244" fmla="*/ 672600 h 2887114"/>
                  <a:gd name="connsiteX11-245" fmla="*/ 0 w 1478136"/>
                  <a:gd name="connsiteY11-246" fmla="*/ 906946 h 2887114"/>
                  <a:gd name="connsiteX12-247" fmla="*/ 213508 w 1478136"/>
                  <a:gd name="connsiteY12-248" fmla="*/ 2323543 h 2887114"/>
                  <a:gd name="connsiteX13-249" fmla="*/ 212931 w 1478136"/>
                  <a:gd name="connsiteY13-250" fmla="*/ 2323543 h 2887114"/>
                  <a:gd name="connsiteX14-251" fmla="*/ 212932 w 1478136"/>
                  <a:gd name="connsiteY14-252" fmla="*/ 2887114 h 2887114"/>
                  <a:gd name="connsiteX0-253" fmla="*/ 212932 w 1435495"/>
                  <a:gd name="connsiteY0-254" fmla="*/ 2915686 h 2915686"/>
                  <a:gd name="connsiteX1-255" fmla="*/ 1222141 w 1435495"/>
                  <a:gd name="connsiteY1-256" fmla="*/ 2915686 h 2915686"/>
                  <a:gd name="connsiteX2-257" fmla="*/ 1222141 w 1435495"/>
                  <a:gd name="connsiteY2-258" fmla="*/ 2352115 h 2915686"/>
                  <a:gd name="connsiteX3-259" fmla="*/ 1221986 w 1435495"/>
                  <a:gd name="connsiteY3-260" fmla="*/ 2352115 h 2915686"/>
                  <a:gd name="connsiteX4-261" fmla="*/ 1435495 w 1435495"/>
                  <a:gd name="connsiteY4-262" fmla="*/ 935518 h 2915686"/>
                  <a:gd name="connsiteX5-263" fmla="*/ 848169 w 1435495"/>
                  <a:gd name="connsiteY5-264" fmla="*/ 86265 h 2915686"/>
                  <a:gd name="connsiteX6-265" fmla="*/ 717747 w 1435495"/>
                  <a:gd name="connsiteY6-266" fmla="*/ 28572 h 2915686"/>
                  <a:gd name="connsiteX7-267" fmla="*/ 587326 w 1435495"/>
                  <a:gd name="connsiteY7-268" fmla="*/ 86265 h 2915686"/>
                  <a:gd name="connsiteX8-269" fmla="*/ 20461 w 1435495"/>
                  <a:gd name="connsiteY8-270" fmla="*/ 691652 h 2915686"/>
                  <a:gd name="connsiteX9-271" fmla="*/ 13542 w 1435495"/>
                  <a:gd name="connsiteY9-272" fmla="*/ 701172 h 2915686"/>
                  <a:gd name="connsiteX10-273" fmla="*/ 0 w 1435495"/>
                  <a:gd name="connsiteY10-274" fmla="*/ 935518 h 2915686"/>
                  <a:gd name="connsiteX11-275" fmla="*/ 213508 w 1435495"/>
                  <a:gd name="connsiteY11-276" fmla="*/ 2352115 h 2915686"/>
                  <a:gd name="connsiteX12-277" fmla="*/ 212931 w 1435495"/>
                  <a:gd name="connsiteY12-278" fmla="*/ 2352115 h 2915686"/>
                  <a:gd name="connsiteX13-279" fmla="*/ 212932 w 1435495"/>
                  <a:gd name="connsiteY13-280" fmla="*/ 2915686 h 2915686"/>
                  <a:gd name="connsiteX0-281" fmla="*/ 212932 w 1435495"/>
                  <a:gd name="connsiteY0-282" fmla="*/ 2915686 h 2915686"/>
                  <a:gd name="connsiteX1-283" fmla="*/ 1222141 w 1435495"/>
                  <a:gd name="connsiteY1-284" fmla="*/ 2915686 h 2915686"/>
                  <a:gd name="connsiteX2-285" fmla="*/ 1222141 w 1435495"/>
                  <a:gd name="connsiteY2-286" fmla="*/ 2352115 h 2915686"/>
                  <a:gd name="connsiteX3-287" fmla="*/ 1221986 w 1435495"/>
                  <a:gd name="connsiteY3-288" fmla="*/ 2352115 h 2915686"/>
                  <a:gd name="connsiteX4-289" fmla="*/ 1435495 w 1435495"/>
                  <a:gd name="connsiteY4-290" fmla="*/ 935518 h 2915686"/>
                  <a:gd name="connsiteX5-291" fmla="*/ 848169 w 1435495"/>
                  <a:gd name="connsiteY5-292" fmla="*/ 86265 h 2915686"/>
                  <a:gd name="connsiteX6-293" fmla="*/ 717747 w 1435495"/>
                  <a:gd name="connsiteY6-294" fmla="*/ 28572 h 2915686"/>
                  <a:gd name="connsiteX7-295" fmla="*/ 587326 w 1435495"/>
                  <a:gd name="connsiteY7-296" fmla="*/ 86265 h 2915686"/>
                  <a:gd name="connsiteX8-297" fmla="*/ 20461 w 1435495"/>
                  <a:gd name="connsiteY8-298" fmla="*/ 691652 h 2915686"/>
                  <a:gd name="connsiteX9-299" fmla="*/ 0 w 1435495"/>
                  <a:gd name="connsiteY9-300" fmla="*/ 935518 h 2915686"/>
                  <a:gd name="connsiteX10-301" fmla="*/ 213508 w 1435495"/>
                  <a:gd name="connsiteY10-302" fmla="*/ 2352115 h 2915686"/>
                  <a:gd name="connsiteX11-303" fmla="*/ 212931 w 1435495"/>
                  <a:gd name="connsiteY11-304" fmla="*/ 2352115 h 2915686"/>
                  <a:gd name="connsiteX12-305" fmla="*/ 212932 w 1435495"/>
                  <a:gd name="connsiteY12-306" fmla="*/ 2915686 h 291568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</a:cxnLst>
                <a:rect l="l" t="t" r="r" b="b"/>
                <a:pathLst>
                  <a:path w="1435495" h="2915686">
                    <a:moveTo>
                      <a:pt x="212932" y="2915686"/>
                    </a:moveTo>
                    <a:lnTo>
                      <a:pt x="1222141" y="2915686"/>
                    </a:lnTo>
                    <a:lnTo>
                      <a:pt x="1222141" y="2352115"/>
                    </a:lnTo>
                    <a:lnTo>
                      <a:pt x="1221986" y="2352115"/>
                    </a:lnTo>
                    <a:cubicBezTo>
                      <a:pt x="1257545" y="2116016"/>
                      <a:pt x="1399910" y="1208265"/>
                      <a:pt x="1435495" y="935518"/>
                    </a:cubicBezTo>
                    <a:cubicBezTo>
                      <a:pt x="1373192" y="557876"/>
                      <a:pt x="967794" y="237423"/>
                      <a:pt x="848169" y="86265"/>
                    </a:cubicBezTo>
                    <a:cubicBezTo>
                      <a:pt x="728544" y="-64893"/>
                      <a:pt x="764951" y="28571"/>
                      <a:pt x="717747" y="28572"/>
                    </a:cubicBezTo>
                    <a:cubicBezTo>
                      <a:pt x="670544" y="28571"/>
                      <a:pt x="623340" y="47803"/>
                      <a:pt x="587326" y="86265"/>
                    </a:cubicBezTo>
                    <a:lnTo>
                      <a:pt x="20461" y="691652"/>
                    </a:lnTo>
                    <a:lnTo>
                      <a:pt x="0" y="935518"/>
                    </a:lnTo>
                    <a:cubicBezTo>
                      <a:pt x="35585" y="1208265"/>
                      <a:pt x="178020" y="2116016"/>
                      <a:pt x="213508" y="2352115"/>
                    </a:cubicBezTo>
                    <a:lnTo>
                      <a:pt x="212931" y="2352115"/>
                    </a:lnTo>
                    <a:cubicBezTo>
                      <a:pt x="212931" y="2539972"/>
                      <a:pt x="212932" y="2727829"/>
                      <a:pt x="212932" y="2915686"/>
                    </a:cubicBezTo>
                    <a:close/>
                  </a:path>
                </a:pathLst>
              </a:custGeom>
              <a:gradFill flip="none" rotWithShape="1">
                <a:gsLst>
                  <a:gs pos="51000">
                    <a:sysClr val="windowText" lastClr="000000">
                      <a:alpha val="10000"/>
                    </a:sysClr>
                  </a:gs>
                  <a:gs pos="0">
                    <a:srgbClr val="3C2246">
                      <a:alpha val="33000"/>
                    </a:srgb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215900"/>
              </a:effectLst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5" name="任意多边形 44"/>
              <p:cNvSpPr/>
              <p:nvPr/>
            </p:nvSpPr>
            <p:spPr>
              <a:xfrm rot="18900000">
                <a:off x="4311589" y="1367628"/>
                <a:ext cx="1520778" cy="3916160"/>
              </a:xfrm>
              <a:custGeom>
                <a:avLst/>
                <a:gdLst>
                  <a:gd name="connsiteX0" fmla="*/ 1204282 w 2055930"/>
                  <a:gd name="connsiteY0" fmla="*/ 77995 h 5294232"/>
                  <a:gd name="connsiteX1" fmla="*/ 1970620 w 2055930"/>
                  <a:gd name="connsiteY1" fmla="*/ 896414 h 5294232"/>
                  <a:gd name="connsiteX2" fmla="*/ 1979972 w 2055930"/>
                  <a:gd name="connsiteY2" fmla="*/ 909280 h 5294232"/>
                  <a:gd name="connsiteX3" fmla="*/ 1998283 w 2055930"/>
                  <a:gd name="connsiteY3" fmla="*/ 928836 h 5294232"/>
                  <a:gd name="connsiteX4" fmla="*/ 1998283 w 2055930"/>
                  <a:gd name="connsiteY4" fmla="*/ 1226095 h 5294232"/>
                  <a:gd name="connsiteX5" fmla="*/ 1719939 w 2055930"/>
                  <a:gd name="connsiteY5" fmla="*/ 1226095 h 5294232"/>
                  <a:gd name="connsiteX6" fmla="*/ 1709641 w 2055930"/>
                  <a:gd name="connsiteY6" fmla="*/ 1215098 h 5294232"/>
                  <a:gd name="connsiteX7" fmla="*/ 1709642 w 2055930"/>
                  <a:gd name="connsiteY7" fmla="*/ 3141183 h 5294232"/>
                  <a:gd name="connsiteX8" fmla="*/ 1709852 w 2055930"/>
                  <a:gd name="connsiteY8" fmla="*/ 3141183 h 5294232"/>
                  <a:gd name="connsiteX9" fmla="*/ 1709852 w 2055930"/>
                  <a:gd name="connsiteY9" fmla="*/ 5294232 h 5294232"/>
                  <a:gd name="connsiteX10" fmla="*/ 345508 w 2055930"/>
                  <a:gd name="connsiteY10" fmla="*/ 3929889 h 5294232"/>
                  <a:gd name="connsiteX11" fmla="*/ 345508 w 2055930"/>
                  <a:gd name="connsiteY11" fmla="*/ 3141183 h 5294232"/>
                  <a:gd name="connsiteX12" fmla="*/ 346288 w 2055930"/>
                  <a:gd name="connsiteY12" fmla="*/ 3141183 h 5294232"/>
                  <a:gd name="connsiteX13" fmla="*/ 346287 w 2055930"/>
                  <a:gd name="connsiteY13" fmla="*/ 1215100 h 5294232"/>
                  <a:gd name="connsiteX14" fmla="*/ 335992 w 2055930"/>
                  <a:gd name="connsiteY14" fmla="*/ 1226095 h 5294232"/>
                  <a:gd name="connsiteX15" fmla="*/ 57647 w 2055930"/>
                  <a:gd name="connsiteY15" fmla="*/ 1226095 h 5294232"/>
                  <a:gd name="connsiteX16" fmla="*/ 57647 w 2055930"/>
                  <a:gd name="connsiteY16" fmla="*/ 928836 h 5294232"/>
                  <a:gd name="connsiteX17" fmla="*/ 75954 w 2055930"/>
                  <a:gd name="connsiteY17" fmla="*/ 909284 h 5294232"/>
                  <a:gd name="connsiteX18" fmla="*/ 85309 w 2055930"/>
                  <a:gd name="connsiteY18" fmla="*/ 896413 h 5294232"/>
                  <a:gd name="connsiteX19" fmla="*/ 851649 w 2055930"/>
                  <a:gd name="connsiteY19" fmla="*/ 77995 h 5294232"/>
                  <a:gd name="connsiteX20" fmla="*/ 1027965 w 2055930"/>
                  <a:gd name="connsiteY20" fmla="*/ 0 h 5294232"/>
                  <a:gd name="connsiteX21" fmla="*/ 1204282 w 2055930"/>
                  <a:gd name="connsiteY21" fmla="*/ 77995 h 5294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055930" h="5294232">
                    <a:moveTo>
                      <a:pt x="1204282" y="77995"/>
                    </a:moveTo>
                    <a:lnTo>
                      <a:pt x="1970620" y="896414"/>
                    </a:lnTo>
                    <a:lnTo>
                      <a:pt x="1979972" y="909280"/>
                    </a:lnTo>
                    <a:lnTo>
                      <a:pt x="1998283" y="928836"/>
                    </a:lnTo>
                    <a:cubicBezTo>
                      <a:pt x="2075146" y="1010922"/>
                      <a:pt x="2075146" y="1144010"/>
                      <a:pt x="1998283" y="1226095"/>
                    </a:cubicBezTo>
                    <a:cubicBezTo>
                      <a:pt x="1921420" y="1308181"/>
                      <a:pt x="1796802" y="1308181"/>
                      <a:pt x="1719939" y="1226095"/>
                    </a:cubicBezTo>
                    <a:lnTo>
                      <a:pt x="1709641" y="1215098"/>
                    </a:lnTo>
                    <a:lnTo>
                      <a:pt x="1709642" y="3141183"/>
                    </a:lnTo>
                    <a:lnTo>
                      <a:pt x="1709852" y="3141183"/>
                    </a:lnTo>
                    <a:lnTo>
                      <a:pt x="1709852" y="5294232"/>
                    </a:lnTo>
                    <a:lnTo>
                      <a:pt x="345508" y="3929889"/>
                    </a:lnTo>
                    <a:lnTo>
                      <a:pt x="345508" y="3141183"/>
                    </a:lnTo>
                    <a:lnTo>
                      <a:pt x="346288" y="3141183"/>
                    </a:lnTo>
                    <a:lnTo>
                      <a:pt x="346287" y="1215100"/>
                    </a:lnTo>
                    <a:lnTo>
                      <a:pt x="335992" y="1226095"/>
                    </a:lnTo>
                    <a:cubicBezTo>
                      <a:pt x="259128" y="1308181"/>
                      <a:pt x="134510" y="1308181"/>
                      <a:pt x="57647" y="1226095"/>
                    </a:cubicBezTo>
                    <a:cubicBezTo>
                      <a:pt x="-19216" y="1144009"/>
                      <a:pt x="-19216" y="1010922"/>
                      <a:pt x="57647" y="928836"/>
                    </a:cubicBezTo>
                    <a:lnTo>
                      <a:pt x="75954" y="909284"/>
                    </a:lnTo>
                    <a:lnTo>
                      <a:pt x="85309" y="896413"/>
                    </a:lnTo>
                    <a:lnTo>
                      <a:pt x="851649" y="77995"/>
                    </a:lnTo>
                    <a:cubicBezTo>
                      <a:pt x="900337" y="25998"/>
                      <a:pt x="964152" y="-1"/>
                      <a:pt x="1027965" y="0"/>
                    </a:cubicBezTo>
                    <a:cubicBezTo>
                      <a:pt x="1091779" y="-1"/>
                      <a:pt x="1155594" y="25998"/>
                      <a:pt x="1204282" y="77995"/>
                    </a:cubicBezTo>
                    <a:close/>
                  </a:path>
                </a:pathLst>
              </a:custGeom>
              <a:gradFill flip="none" rotWithShape="1">
                <a:gsLst>
                  <a:gs pos="57000">
                    <a:srgbClr val="FFB850"/>
                  </a:gs>
                  <a:gs pos="34000">
                    <a:srgbClr val="FFA015"/>
                  </a:gs>
                  <a:gs pos="0">
                    <a:srgbClr val="EE8E00"/>
                  </a:gs>
                  <a:gs pos="89000">
                    <a:srgbClr val="FFC671"/>
                  </a:gs>
                </a:gsLst>
                <a:lin ang="162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6300540" y="2031763"/>
              <a:ext cx="1585691" cy="3197437"/>
              <a:chOff x="6367888" y="1911704"/>
              <a:chExt cx="2113980" cy="4264236"/>
            </a:xfrm>
          </p:grpSpPr>
          <p:sp>
            <p:nvSpPr>
              <p:cNvPr id="48" name="任意多边形 47"/>
              <p:cNvSpPr/>
              <p:nvPr/>
            </p:nvSpPr>
            <p:spPr>
              <a:xfrm rot="18900000" flipH="1" flipV="1">
                <a:off x="6684459" y="2575915"/>
                <a:ext cx="1797409" cy="3600025"/>
              </a:xfrm>
              <a:custGeom>
                <a:avLst/>
                <a:gdLst>
                  <a:gd name="connsiteX0" fmla="*/ 255574 w 1520778"/>
                  <a:gd name="connsiteY0" fmla="*/ 2887114 h 2887114"/>
                  <a:gd name="connsiteX1" fmla="*/ 1264783 w 1520778"/>
                  <a:gd name="connsiteY1" fmla="*/ 2887114 h 2887114"/>
                  <a:gd name="connsiteX2" fmla="*/ 1264783 w 1520778"/>
                  <a:gd name="connsiteY2" fmla="*/ 2323543 h 2887114"/>
                  <a:gd name="connsiteX3" fmla="*/ 1264628 w 1520778"/>
                  <a:gd name="connsiteY3" fmla="*/ 2323543 h 2887114"/>
                  <a:gd name="connsiteX4" fmla="*/ 1264627 w 1520778"/>
                  <a:gd name="connsiteY4" fmla="*/ 898812 h 2887114"/>
                  <a:gd name="connsiteX5" fmla="*/ 1272244 w 1520778"/>
                  <a:gd name="connsiteY5" fmla="*/ 906947 h 2887114"/>
                  <a:gd name="connsiteX6" fmla="*/ 1478137 w 1520778"/>
                  <a:gd name="connsiteY6" fmla="*/ 906946 h 2887114"/>
                  <a:gd name="connsiteX7" fmla="*/ 1478137 w 1520778"/>
                  <a:gd name="connsiteY7" fmla="*/ 687063 h 2887114"/>
                  <a:gd name="connsiteX8" fmla="*/ 1464592 w 1520778"/>
                  <a:gd name="connsiteY8" fmla="*/ 672597 h 2887114"/>
                  <a:gd name="connsiteX9" fmla="*/ 1457674 w 1520778"/>
                  <a:gd name="connsiteY9" fmla="*/ 663080 h 2887114"/>
                  <a:gd name="connsiteX10" fmla="*/ 890811 w 1520778"/>
                  <a:gd name="connsiteY10" fmla="*/ 57693 h 2887114"/>
                  <a:gd name="connsiteX11" fmla="*/ 760389 w 1520778"/>
                  <a:gd name="connsiteY11" fmla="*/ 0 h 2887114"/>
                  <a:gd name="connsiteX12" fmla="*/ 629968 w 1520778"/>
                  <a:gd name="connsiteY12" fmla="*/ 57693 h 2887114"/>
                  <a:gd name="connsiteX13" fmla="*/ 63103 w 1520778"/>
                  <a:gd name="connsiteY13" fmla="*/ 663080 h 2887114"/>
                  <a:gd name="connsiteX14" fmla="*/ 56184 w 1520778"/>
                  <a:gd name="connsiteY14" fmla="*/ 672600 h 2887114"/>
                  <a:gd name="connsiteX15" fmla="*/ 42642 w 1520778"/>
                  <a:gd name="connsiteY15" fmla="*/ 687063 h 2887114"/>
                  <a:gd name="connsiteX16" fmla="*/ 42642 w 1520778"/>
                  <a:gd name="connsiteY16" fmla="*/ 906946 h 2887114"/>
                  <a:gd name="connsiteX17" fmla="*/ 248534 w 1520778"/>
                  <a:gd name="connsiteY17" fmla="*/ 906947 h 2887114"/>
                  <a:gd name="connsiteX18" fmla="*/ 256150 w 1520778"/>
                  <a:gd name="connsiteY18" fmla="*/ 898813 h 2887114"/>
                  <a:gd name="connsiteX19" fmla="*/ 256150 w 1520778"/>
                  <a:gd name="connsiteY19" fmla="*/ 2323543 h 2887114"/>
                  <a:gd name="connsiteX20" fmla="*/ 255573 w 1520778"/>
                  <a:gd name="connsiteY20" fmla="*/ 2323543 h 2887114"/>
                  <a:gd name="connsiteX0-1" fmla="*/ 255574 w 1520778"/>
                  <a:gd name="connsiteY0-2" fmla="*/ 2887114 h 2887114"/>
                  <a:gd name="connsiteX1-3" fmla="*/ 1264783 w 1520778"/>
                  <a:gd name="connsiteY1-4" fmla="*/ 2887114 h 2887114"/>
                  <a:gd name="connsiteX2-5" fmla="*/ 1264783 w 1520778"/>
                  <a:gd name="connsiteY2-6" fmla="*/ 2323543 h 2887114"/>
                  <a:gd name="connsiteX3-7" fmla="*/ 1264628 w 1520778"/>
                  <a:gd name="connsiteY3-8" fmla="*/ 2323543 h 2887114"/>
                  <a:gd name="connsiteX4-9" fmla="*/ 1264627 w 1520778"/>
                  <a:gd name="connsiteY4-10" fmla="*/ 898812 h 2887114"/>
                  <a:gd name="connsiteX5-11" fmla="*/ 1272244 w 1520778"/>
                  <a:gd name="connsiteY5-12" fmla="*/ 906947 h 2887114"/>
                  <a:gd name="connsiteX6-13" fmla="*/ 1478137 w 1520778"/>
                  <a:gd name="connsiteY6-14" fmla="*/ 906946 h 2887114"/>
                  <a:gd name="connsiteX7-15" fmla="*/ 1478137 w 1520778"/>
                  <a:gd name="connsiteY7-16" fmla="*/ 687063 h 2887114"/>
                  <a:gd name="connsiteX8-17" fmla="*/ 1464592 w 1520778"/>
                  <a:gd name="connsiteY8-18" fmla="*/ 672597 h 2887114"/>
                  <a:gd name="connsiteX9-19" fmla="*/ 1457674 w 1520778"/>
                  <a:gd name="connsiteY9-20" fmla="*/ 663080 h 2887114"/>
                  <a:gd name="connsiteX10-21" fmla="*/ 890811 w 1520778"/>
                  <a:gd name="connsiteY10-22" fmla="*/ 57693 h 2887114"/>
                  <a:gd name="connsiteX11-23" fmla="*/ 760389 w 1520778"/>
                  <a:gd name="connsiteY11-24" fmla="*/ 0 h 2887114"/>
                  <a:gd name="connsiteX12-25" fmla="*/ 629968 w 1520778"/>
                  <a:gd name="connsiteY12-26" fmla="*/ 57693 h 2887114"/>
                  <a:gd name="connsiteX13-27" fmla="*/ 63103 w 1520778"/>
                  <a:gd name="connsiteY13-28" fmla="*/ 663080 h 2887114"/>
                  <a:gd name="connsiteX14-29" fmla="*/ 56184 w 1520778"/>
                  <a:gd name="connsiteY14-30" fmla="*/ 672600 h 2887114"/>
                  <a:gd name="connsiteX15-31" fmla="*/ 42642 w 1520778"/>
                  <a:gd name="connsiteY15-32" fmla="*/ 687063 h 2887114"/>
                  <a:gd name="connsiteX16-33" fmla="*/ 42642 w 1520778"/>
                  <a:gd name="connsiteY16-34" fmla="*/ 906946 h 2887114"/>
                  <a:gd name="connsiteX17-35" fmla="*/ 248534 w 1520778"/>
                  <a:gd name="connsiteY17-36" fmla="*/ 906947 h 2887114"/>
                  <a:gd name="connsiteX18-37" fmla="*/ 256150 w 1520778"/>
                  <a:gd name="connsiteY18-38" fmla="*/ 2323543 h 2887114"/>
                  <a:gd name="connsiteX19-39" fmla="*/ 255573 w 1520778"/>
                  <a:gd name="connsiteY19-40" fmla="*/ 2323543 h 2887114"/>
                  <a:gd name="connsiteX20-41" fmla="*/ 255574 w 1520778"/>
                  <a:gd name="connsiteY20-42" fmla="*/ 2887114 h 2887114"/>
                  <a:gd name="connsiteX0-43" fmla="*/ 248045 w 1513249"/>
                  <a:gd name="connsiteY0-44" fmla="*/ 2887114 h 2887114"/>
                  <a:gd name="connsiteX1-45" fmla="*/ 1257254 w 1513249"/>
                  <a:gd name="connsiteY1-46" fmla="*/ 2887114 h 2887114"/>
                  <a:gd name="connsiteX2-47" fmla="*/ 1257254 w 1513249"/>
                  <a:gd name="connsiteY2-48" fmla="*/ 2323543 h 2887114"/>
                  <a:gd name="connsiteX3-49" fmla="*/ 1257099 w 1513249"/>
                  <a:gd name="connsiteY3-50" fmla="*/ 2323543 h 2887114"/>
                  <a:gd name="connsiteX4-51" fmla="*/ 1257098 w 1513249"/>
                  <a:gd name="connsiteY4-52" fmla="*/ 898812 h 2887114"/>
                  <a:gd name="connsiteX5-53" fmla="*/ 1264715 w 1513249"/>
                  <a:gd name="connsiteY5-54" fmla="*/ 906947 h 2887114"/>
                  <a:gd name="connsiteX6-55" fmla="*/ 1470608 w 1513249"/>
                  <a:gd name="connsiteY6-56" fmla="*/ 906946 h 2887114"/>
                  <a:gd name="connsiteX7-57" fmla="*/ 1470608 w 1513249"/>
                  <a:gd name="connsiteY7-58" fmla="*/ 687063 h 2887114"/>
                  <a:gd name="connsiteX8-59" fmla="*/ 1457063 w 1513249"/>
                  <a:gd name="connsiteY8-60" fmla="*/ 672597 h 2887114"/>
                  <a:gd name="connsiteX9-61" fmla="*/ 1450145 w 1513249"/>
                  <a:gd name="connsiteY9-62" fmla="*/ 663080 h 2887114"/>
                  <a:gd name="connsiteX10-63" fmla="*/ 883282 w 1513249"/>
                  <a:gd name="connsiteY10-64" fmla="*/ 57693 h 2887114"/>
                  <a:gd name="connsiteX11-65" fmla="*/ 752860 w 1513249"/>
                  <a:gd name="connsiteY11-66" fmla="*/ 0 h 2887114"/>
                  <a:gd name="connsiteX12-67" fmla="*/ 622439 w 1513249"/>
                  <a:gd name="connsiteY12-68" fmla="*/ 57693 h 2887114"/>
                  <a:gd name="connsiteX13-69" fmla="*/ 55574 w 1513249"/>
                  <a:gd name="connsiteY13-70" fmla="*/ 663080 h 2887114"/>
                  <a:gd name="connsiteX14-71" fmla="*/ 48655 w 1513249"/>
                  <a:gd name="connsiteY14-72" fmla="*/ 672600 h 2887114"/>
                  <a:gd name="connsiteX15-73" fmla="*/ 35113 w 1513249"/>
                  <a:gd name="connsiteY15-74" fmla="*/ 687063 h 2887114"/>
                  <a:gd name="connsiteX16-75" fmla="*/ 35113 w 1513249"/>
                  <a:gd name="connsiteY16-76" fmla="*/ 906946 h 2887114"/>
                  <a:gd name="connsiteX17-77" fmla="*/ 248621 w 1513249"/>
                  <a:gd name="connsiteY17-78" fmla="*/ 2323543 h 2887114"/>
                  <a:gd name="connsiteX18-79" fmla="*/ 248044 w 1513249"/>
                  <a:gd name="connsiteY18-80" fmla="*/ 2323543 h 2887114"/>
                  <a:gd name="connsiteX19-81" fmla="*/ 248045 w 1513249"/>
                  <a:gd name="connsiteY19-82" fmla="*/ 2887114 h 2887114"/>
                  <a:gd name="connsiteX0-83" fmla="*/ 248045 w 1513249"/>
                  <a:gd name="connsiteY0-84" fmla="*/ 2887114 h 2887114"/>
                  <a:gd name="connsiteX1-85" fmla="*/ 1257254 w 1513249"/>
                  <a:gd name="connsiteY1-86" fmla="*/ 2887114 h 2887114"/>
                  <a:gd name="connsiteX2-87" fmla="*/ 1257254 w 1513249"/>
                  <a:gd name="connsiteY2-88" fmla="*/ 2323543 h 2887114"/>
                  <a:gd name="connsiteX3-89" fmla="*/ 1257099 w 1513249"/>
                  <a:gd name="connsiteY3-90" fmla="*/ 2323543 h 2887114"/>
                  <a:gd name="connsiteX4-91" fmla="*/ 1257098 w 1513249"/>
                  <a:gd name="connsiteY4-92" fmla="*/ 898812 h 2887114"/>
                  <a:gd name="connsiteX5-93" fmla="*/ 1470608 w 1513249"/>
                  <a:gd name="connsiteY5-94" fmla="*/ 906946 h 2887114"/>
                  <a:gd name="connsiteX6-95" fmla="*/ 1470608 w 1513249"/>
                  <a:gd name="connsiteY6-96" fmla="*/ 687063 h 2887114"/>
                  <a:gd name="connsiteX7-97" fmla="*/ 1457063 w 1513249"/>
                  <a:gd name="connsiteY7-98" fmla="*/ 672597 h 2887114"/>
                  <a:gd name="connsiteX8-99" fmla="*/ 1450145 w 1513249"/>
                  <a:gd name="connsiteY8-100" fmla="*/ 663080 h 2887114"/>
                  <a:gd name="connsiteX9-101" fmla="*/ 883282 w 1513249"/>
                  <a:gd name="connsiteY9-102" fmla="*/ 57693 h 2887114"/>
                  <a:gd name="connsiteX10-103" fmla="*/ 752860 w 1513249"/>
                  <a:gd name="connsiteY10-104" fmla="*/ 0 h 2887114"/>
                  <a:gd name="connsiteX11-105" fmla="*/ 622439 w 1513249"/>
                  <a:gd name="connsiteY11-106" fmla="*/ 57693 h 2887114"/>
                  <a:gd name="connsiteX12-107" fmla="*/ 55574 w 1513249"/>
                  <a:gd name="connsiteY12-108" fmla="*/ 663080 h 2887114"/>
                  <a:gd name="connsiteX13-109" fmla="*/ 48655 w 1513249"/>
                  <a:gd name="connsiteY13-110" fmla="*/ 672600 h 2887114"/>
                  <a:gd name="connsiteX14-111" fmla="*/ 35113 w 1513249"/>
                  <a:gd name="connsiteY14-112" fmla="*/ 687063 h 2887114"/>
                  <a:gd name="connsiteX15-113" fmla="*/ 35113 w 1513249"/>
                  <a:gd name="connsiteY15-114" fmla="*/ 906946 h 2887114"/>
                  <a:gd name="connsiteX16-115" fmla="*/ 248621 w 1513249"/>
                  <a:gd name="connsiteY16-116" fmla="*/ 2323543 h 2887114"/>
                  <a:gd name="connsiteX17-117" fmla="*/ 248044 w 1513249"/>
                  <a:gd name="connsiteY17-118" fmla="*/ 2323543 h 2887114"/>
                  <a:gd name="connsiteX18-119" fmla="*/ 248045 w 1513249"/>
                  <a:gd name="connsiteY18-120" fmla="*/ 2887114 h 2887114"/>
                  <a:gd name="connsiteX0-121" fmla="*/ 248045 w 1513249"/>
                  <a:gd name="connsiteY0-122" fmla="*/ 2887114 h 2887114"/>
                  <a:gd name="connsiteX1-123" fmla="*/ 1257254 w 1513249"/>
                  <a:gd name="connsiteY1-124" fmla="*/ 2887114 h 2887114"/>
                  <a:gd name="connsiteX2-125" fmla="*/ 1257254 w 1513249"/>
                  <a:gd name="connsiteY2-126" fmla="*/ 2323543 h 2887114"/>
                  <a:gd name="connsiteX3-127" fmla="*/ 1257099 w 1513249"/>
                  <a:gd name="connsiteY3-128" fmla="*/ 2323543 h 2887114"/>
                  <a:gd name="connsiteX4-129" fmla="*/ 1470608 w 1513249"/>
                  <a:gd name="connsiteY4-130" fmla="*/ 906946 h 2887114"/>
                  <a:gd name="connsiteX5-131" fmla="*/ 1470608 w 1513249"/>
                  <a:gd name="connsiteY5-132" fmla="*/ 687063 h 2887114"/>
                  <a:gd name="connsiteX6-133" fmla="*/ 1457063 w 1513249"/>
                  <a:gd name="connsiteY6-134" fmla="*/ 672597 h 2887114"/>
                  <a:gd name="connsiteX7-135" fmla="*/ 1450145 w 1513249"/>
                  <a:gd name="connsiteY7-136" fmla="*/ 663080 h 2887114"/>
                  <a:gd name="connsiteX8-137" fmla="*/ 883282 w 1513249"/>
                  <a:gd name="connsiteY8-138" fmla="*/ 57693 h 2887114"/>
                  <a:gd name="connsiteX9-139" fmla="*/ 752860 w 1513249"/>
                  <a:gd name="connsiteY9-140" fmla="*/ 0 h 2887114"/>
                  <a:gd name="connsiteX10-141" fmla="*/ 622439 w 1513249"/>
                  <a:gd name="connsiteY10-142" fmla="*/ 57693 h 2887114"/>
                  <a:gd name="connsiteX11-143" fmla="*/ 55574 w 1513249"/>
                  <a:gd name="connsiteY11-144" fmla="*/ 663080 h 2887114"/>
                  <a:gd name="connsiteX12-145" fmla="*/ 48655 w 1513249"/>
                  <a:gd name="connsiteY12-146" fmla="*/ 672600 h 2887114"/>
                  <a:gd name="connsiteX13-147" fmla="*/ 35113 w 1513249"/>
                  <a:gd name="connsiteY13-148" fmla="*/ 687063 h 2887114"/>
                  <a:gd name="connsiteX14-149" fmla="*/ 35113 w 1513249"/>
                  <a:gd name="connsiteY14-150" fmla="*/ 906946 h 2887114"/>
                  <a:gd name="connsiteX15-151" fmla="*/ 248621 w 1513249"/>
                  <a:gd name="connsiteY15-152" fmla="*/ 2323543 h 2887114"/>
                  <a:gd name="connsiteX16-153" fmla="*/ 248044 w 1513249"/>
                  <a:gd name="connsiteY16-154" fmla="*/ 2323543 h 2887114"/>
                  <a:gd name="connsiteX17-155" fmla="*/ 248045 w 1513249"/>
                  <a:gd name="connsiteY17-156" fmla="*/ 2887114 h 2887114"/>
                  <a:gd name="connsiteX0-157" fmla="*/ 212932 w 1478136"/>
                  <a:gd name="connsiteY0-158" fmla="*/ 2887114 h 2887114"/>
                  <a:gd name="connsiteX1-159" fmla="*/ 1222141 w 1478136"/>
                  <a:gd name="connsiteY1-160" fmla="*/ 2887114 h 2887114"/>
                  <a:gd name="connsiteX2-161" fmla="*/ 1222141 w 1478136"/>
                  <a:gd name="connsiteY2-162" fmla="*/ 2323543 h 2887114"/>
                  <a:gd name="connsiteX3-163" fmla="*/ 1221986 w 1478136"/>
                  <a:gd name="connsiteY3-164" fmla="*/ 2323543 h 2887114"/>
                  <a:gd name="connsiteX4-165" fmla="*/ 1435495 w 1478136"/>
                  <a:gd name="connsiteY4-166" fmla="*/ 906946 h 2887114"/>
                  <a:gd name="connsiteX5-167" fmla="*/ 1435495 w 1478136"/>
                  <a:gd name="connsiteY5-168" fmla="*/ 687063 h 2887114"/>
                  <a:gd name="connsiteX6-169" fmla="*/ 1421950 w 1478136"/>
                  <a:gd name="connsiteY6-170" fmla="*/ 672597 h 2887114"/>
                  <a:gd name="connsiteX7-171" fmla="*/ 1415032 w 1478136"/>
                  <a:gd name="connsiteY7-172" fmla="*/ 663080 h 2887114"/>
                  <a:gd name="connsiteX8-173" fmla="*/ 848169 w 1478136"/>
                  <a:gd name="connsiteY8-174" fmla="*/ 57693 h 2887114"/>
                  <a:gd name="connsiteX9-175" fmla="*/ 717747 w 1478136"/>
                  <a:gd name="connsiteY9-176" fmla="*/ 0 h 2887114"/>
                  <a:gd name="connsiteX10-177" fmla="*/ 587326 w 1478136"/>
                  <a:gd name="connsiteY10-178" fmla="*/ 57693 h 2887114"/>
                  <a:gd name="connsiteX11-179" fmla="*/ 20461 w 1478136"/>
                  <a:gd name="connsiteY11-180" fmla="*/ 663080 h 2887114"/>
                  <a:gd name="connsiteX12-181" fmla="*/ 13542 w 1478136"/>
                  <a:gd name="connsiteY12-182" fmla="*/ 672600 h 2887114"/>
                  <a:gd name="connsiteX13-183" fmla="*/ 0 w 1478136"/>
                  <a:gd name="connsiteY13-184" fmla="*/ 906946 h 2887114"/>
                  <a:gd name="connsiteX14-185" fmla="*/ 213508 w 1478136"/>
                  <a:gd name="connsiteY14-186" fmla="*/ 2323543 h 2887114"/>
                  <a:gd name="connsiteX15-187" fmla="*/ 212931 w 1478136"/>
                  <a:gd name="connsiteY15-188" fmla="*/ 2323543 h 2887114"/>
                  <a:gd name="connsiteX16-189" fmla="*/ 212932 w 1478136"/>
                  <a:gd name="connsiteY16-190" fmla="*/ 2887114 h 2887114"/>
                  <a:gd name="connsiteX0-191" fmla="*/ 212932 w 1478136"/>
                  <a:gd name="connsiteY0-192" fmla="*/ 2887114 h 2887114"/>
                  <a:gd name="connsiteX1-193" fmla="*/ 1222141 w 1478136"/>
                  <a:gd name="connsiteY1-194" fmla="*/ 2887114 h 2887114"/>
                  <a:gd name="connsiteX2-195" fmla="*/ 1222141 w 1478136"/>
                  <a:gd name="connsiteY2-196" fmla="*/ 2323543 h 2887114"/>
                  <a:gd name="connsiteX3-197" fmla="*/ 1221986 w 1478136"/>
                  <a:gd name="connsiteY3-198" fmla="*/ 2323543 h 2887114"/>
                  <a:gd name="connsiteX4-199" fmla="*/ 1435495 w 1478136"/>
                  <a:gd name="connsiteY4-200" fmla="*/ 906946 h 2887114"/>
                  <a:gd name="connsiteX5-201" fmla="*/ 1435495 w 1478136"/>
                  <a:gd name="connsiteY5-202" fmla="*/ 687063 h 2887114"/>
                  <a:gd name="connsiteX6-203" fmla="*/ 1421950 w 1478136"/>
                  <a:gd name="connsiteY6-204" fmla="*/ 672597 h 2887114"/>
                  <a:gd name="connsiteX7-205" fmla="*/ 848169 w 1478136"/>
                  <a:gd name="connsiteY7-206" fmla="*/ 57693 h 2887114"/>
                  <a:gd name="connsiteX8-207" fmla="*/ 717747 w 1478136"/>
                  <a:gd name="connsiteY8-208" fmla="*/ 0 h 2887114"/>
                  <a:gd name="connsiteX9-209" fmla="*/ 587326 w 1478136"/>
                  <a:gd name="connsiteY9-210" fmla="*/ 57693 h 2887114"/>
                  <a:gd name="connsiteX10-211" fmla="*/ 20461 w 1478136"/>
                  <a:gd name="connsiteY10-212" fmla="*/ 663080 h 2887114"/>
                  <a:gd name="connsiteX11-213" fmla="*/ 13542 w 1478136"/>
                  <a:gd name="connsiteY11-214" fmla="*/ 672600 h 2887114"/>
                  <a:gd name="connsiteX12-215" fmla="*/ 0 w 1478136"/>
                  <a:gd name="connsiteY12-216" fmla="*/ 906946 h 2887114"/>
                  <a:gd name="connsiteX13-217" fmla="*/ 213508 w 1478136"/>
                  <a:gd name="connsiteY13-218" fmla="*/ 2323543 h 2887114"/>
                  <a:gd name="connsiteX14-219" fmla="*/ 212931 w 1478136"/>
                  <a:gd name="connsiteY14-220" fmla="*/ 2323543 h 2887114"/>
                  <a:gd name="connsiteX15-221" fmla="*/ 212932 w 1478136"/>
                  <a:gd name="connsiteY15-222" fmla="*/ 2887114 h 2887114"/>
                  <a:gd name="connsiteX0-223" fmla="*/ 212932 w 1478136"/>
                  <a:gd name="connsiteY0-224" fmla="*/ 2887114 h 2887114"/>
                  <a:gd name="connsiteX1-225" fmla="*/ 1222141 w 1478136"/>
                  <a:gd name="connsiteY1-226" fmla="*/ 2887114 h 2887114"/>
                  <a:gd name="connsiteX2-227" fmla="*/ 1222141 w 1478136"/>
                  <a:gd name="connsiteY2-228" fmla="*/ 2323543 h 2887114"/>
                  <a:gd name="connsiteX3-229" fmla="*/ 1221986 w 1478136"/>
                  <a:gd name="connsiteY3-230" fmla="*/ 2323543 h 2887114"/>
                  <a:gd name="connsiteX4-231" fmla="*/ 1435495 w 1478136"/>
                  <a:gd name="connsiteY4-232" fmla="*/ 906946 h 2887114"/>
                  <a:gd name="connsiteX5-233" fmla="*/ 1435495 w 1478136"/>
                  <a:gd name="connsiteY5-234" fmla="*/ 687063 h 2887114"/>
                  <a:gd name="connsiteX6-235" fmla="*/ 848169 w 1478136"/>
                  <a:gd name="connsiteY6-236" fmla="*/ 57693 h 2887114"/>
                  <a:gd name="connsiteX7-237" fmla="*/ 717747 w 1478136"/>
                  <a:gd name="connsiteY7-238" fmla="*/ 0 h 2887114"/>
                  <a:gd name="connsiteX8-239" fmla="*/ 587326 w 1478136"/>
                  <a:gd name="connsiteY8-240" fmla="*/ 57693 h 2887114"/>
                  <a:gd name="connsiteX9-241" fmla="*/ 20461 w 1478136"/>
                  <a:gd name="connsiteY9-242" fmla="*/ 663080 h 2887114"/>
                  <a:gd name="connsiteX10-243" fmla="*/ 13542 w 1478136"/>
                  <a:gd name="connsiteY10-244" fmla="*/ 672600 h 2887114"/>
                  <a:gd name="connsiteX11-245" fmla="*/ 0 w 1478136"/>
                  <a:gd name="connsiteY11-246" fmla="*/ 906946 h 2887114"/>
                  <a:gd name="connsiteX12-247" fmla="*/ 213508 w 1478136"/>
                  <a:gd name="connsiteY12-248" fmla="*/ 2323543 h 2887114"/>
                  <a:gd name="connsiteX13-249" fmla="*/ 212931 w 1478136"/>
                  <a:gd name="connsiteY13-250" fmla="*/ 2323543 h 2887114"/>
                  <a:gd name="connsiteX14-251" fmla="*/ 212932 w 1478136"/>
                  <a:gd name="connsiteY14-252" fmla="*/ 2887114 h 2887114"/>
                  <a:gd name="connsiteX0-253" fmla="*/ 212932 w 1435495"/>
                  <a:gd name="connsiteY0-254" fmla="*/ 2915686 h 2915686"/>
                  <a:gd name="connsiteX1-255" fmla="*/ 1222141 w 1435495"/>
                  <a:gd name="connsiteY1-256" fmla="*/ 2915686 h 2915686"/>
                  <a:gd name="connsiteX2-257" fmla="*/ 1222141 w 1435495"/>
                  <a:gd name="connsiteY2-258" fmla="*/ 2352115 h 2915686"/>
                  <a:gd name="connsiteX3-259" fmla="*/ 1221986 w 1435495"/>
                  <a:gd name="connsiteY3-260" fmla="*/ 2352115 h 2915686"/>
                  <a:gd name="connsiteX4-261" fmla="*/ 1435495 w 1435495"/>
                  <a:gd name="connsiteY4-262" fmla="*/ 935518 h 2915686"/>
                  <a:gd name="connsiteX5-263" fmla="*/ 848169 w 1435495"/>
                  <a:gd name="connsiteY5-264" fmla="*/ 86265 h 2915686"/>
                  <a:gd name="connsiteX6-265" fmla="*/ 717747 w 1435495"/>
                  <a:gd name="connsiteY6-266" fmla="*/ 28572 h 2915686"/>
                  <a:gd name="connsiteX7-267" fmla="*/ 587326 w 1435495"/>
                  <a:gd name="connsiteY7-268" fmla="*/ 86265 h 2915686"/>
                  <a:gd name="connsiteX8-269" fmla="*/ 20461 w 1435495"/>
                  <a:gd name="connsiteY8-270" fmla="*/ 691652 h 2915686"/>
                  <a:gd name="connsiteX9-271" fmla="*/ 13542 w 1435495"/>
                  <a:gd name="connsiteY9-272" fmla="*/ 701172 h 2915686"/>
                  <a:gd name="connsiteX10-273" fmla="*/ 0 w 1435495"/>
                  <a:gd name="connsiteY10-274" fmla="*/ 935518 h 2915686"/>
                  <a:gd name="connsiteX11-275" fmla="*/ 213508 w 1435495"/>
                  <a:gd name="connsiteY11-276" fmla="*/ 2352115 h 2915686"/>
                  <a:gd name="connsiteX12-277" fmla="*/ 212931 w 1435495"/>
                  <a:gd name="connsiteY12-278" fmla="*/ 2352115 h 2915686"/>
                  <a:gd name="connsiteX13-279" fmla="*/ 212932 w 1435495"/>
                  <a:gd name="connsiteY13-280" fmla="*/ 2915686 h 2915686"/>
                  <a:gd name="connsiteX0-281" fmla="*/ 212932 w 1435495"/>
                  <a:gd name="connsiteY0-282" fmla="*/ 2915686 h 2915686"/>
                  <a:gd name="connsiteX1-283" fmla="*/ 1222141 w 1435495"/>
                  <a:gd name="connsiteY1-284" fmla="*/ 2915686 h 2915686"/>
                  <a:gd name="connsiteX2-285" fmla="*/ 1222141 w 1435495"/>
                  <a:gd name="connsiteY2-286" fmla="*/ 2352115 h 2915686"/>
                  <a:gd name="connsiteX3-287" fmla="*/ 1221986 w 1435495"/>
                  <a:gd name="connsiteY3-288" fmla="*/ 2352115 h 2915686"/>
                  <a:gd name="connsiteX4-289" fmla="*/ 1435495 w 1435495"/>
                  <a:gd name="connsiteY4-290" fmla="*/ 935518 h 2915686"/>
                  <a:gd name="connsiteX5-291" fmla="*/ 848169 w 1435495"/>
                  <a:gd name="connsiteY5-292" fmla="*/ 86265 h 2915686"/>
                  <a:gd name="connsiteX6-293" fmla="*/ 717747 w 1435495"/>
                  <a:gd name="connsiteY6-294" fmla="*/ 28572 h 2915686"/>
                  <a:gd name="connsiteX7-295" fmla="*/ 587326 w 1435495"/>
                  <a:gd name="connsiteY7-296" fmla="*/ 86265 h 2915686"/>
                  <a:gd name="connsiteX8-297" fmla="*/ 20461 w 1435495"/>
                  <a:gd name="connsiteY8-298" fmla="*/ 691652 h 2915686"/>
                  <a:gd name="connsiteX9-299" fmla="*/ 0 w 1435495"/>
                  <a:gd name="connsiteY9-300" fmla="*/ 935518 h 2915686"/>
                  <a:gd name="connsiteX10-301" fmla="*/ 213508 w 1435495"/>
                  <a:gd name="connsiteY10-302" fmla="*/ 2352115 h 2915686"/>
                  <a:gd name="connsiteX11-303" fmla="*/ 212931 w 1435495"/>
                  <a:gd name="connsiteY11-304" fmla="*/ 2352115 h 2915686"/>
                  <a:gd name="connsiteX12-305" fmla="*/ 212932 w 1435495"/>
                  <a:gd name="connsiteY12-306" fmla="*/ 2915686 h 291568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</a:cxnLst>
                <a:rect l="l" t="t" r="r" b="b"/>
                <a:pathLst>
                  <a:path w="1435495" h="2915686">
                    <a:moveTo>
                      <a:pt x="212932" y="2915686"/>
                    </a:moveTo>
                    <a:lnTo>
                      <a:pt x="1222141" y="2915686"/>
                    </a:lnTo>
                    <a:lnTo>
                      <a:pt x="1222141" y="2352115"/>
                    </a:lnTo>
                    <a:lnTo>
                      <a:pt x="1221986" y="2352115"/>
                    </a:lnTo>
                    <a:cubicBezTo>
                      <a:pt x="1257545" y="2116016"/>
                      <a:pt x="1399910" y="1208265"/>
                      <a:pt x="1435495" y="935518"/>
                    </a:cubicBezTo>
                    <a:cubicBezTo>
                      <a:pt x="1373192" y="557876"/>
                      <a:pt x="967794" y="237423"/>
                      <a:pt x="848169" y="86265"/>
                    </a:cubicBezTo>
                    <a:cubicBezTo>
                      <a:pt x="728544" y="-64893"/>
                      <a:pt x="764951" y="28571"/>
                      <a:pt x="717747" y="28572"/>
                    </a:cubicBezTo>
                    <a:cubicBezTo>
                      <a:pt x="670544" y="28571"/>
                      <a:pt x="623340" y="47803"/>
                      <a:pt x="587326" y="86265"/>
                    </a:cubicBezTo>
                    <a:lnTo>
                      <a:pt x="20461" y="691652"/>
                    </a:lnTo>
                    <a:lnTo>
                      <a:pt x="0" y="935518"/>
                    </a:lnTo>
                    <a:cubicBezTo>
                      <a:pt x="35585" y="1208265"/>
                      <a:pt x="178020" y="2116016"/>
                      <a:pt x="213508" y="2352115"/>
                    </a:cubicBezTo>
                    <a:lnTo>
                      <a:pt x="212931" y="2352115"/>
                    </a:lnTo>
                    <a:cubicBezTo>
                      <a:pt x="212931" y="2539972"/>
                      <a:pt x="212932" y="2727829"/>
                      <a:pt x="212932" y="2915686"/>
                    </a:cubicBezTo>
                    <a:close/>
                  </a:path>
                </a:pathLst>
              </a:custGeom>
              <a:gradFill flip="none" rotWithShape="1">
                <a:gsLst>
                  <a:gs pos="51000">
                    <a:sysClr val="windowText" lastClr="000000">
                      <a:alpha val="10000"/>
                    </a:sysClr>
                  </a:gs>
                  <a:gs pos="0">
                    <a:srgbClr val="3C2246">
                      <a:alpha val="33000"/>
                    </a:srgb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215900"/>
              </a:effectLst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 rot="18900000" flipH="1" flipV="1">
                <a:off x="6367888" y="1911704"/>
                <a:ext cx="1520778" cy="3916160"/>
              </a:xfrm>
              <a:custGeom>
                <a:avLst/>
                <a:gdLst>
                  <a:gd name="connsiteX0" fmla="*/ 1204282 w 2055930"/>
                  <a:gd name="connsiteY0" fmla="*/ 77995 h 5294232"/>
                  <a:gd name="connsiteX1" fmla="*/ 1970620 w 2055930"/>
                  <a:gd name="connsiteY1" fmla="*/ 896414 h 5294232"/>
                  <a:gd name="connsiteX2" fmla="*/ 1979972 w 2055930"/>
                  <a:gd name="connsiteY2" fmla="*/ 909280 h 5294232"/>
                  <a:gd name="connsiteX3" fmla="*/ 1998283 w 2055930"/>
                  <a:gd name="connsiteY3" fmla="*/ 928836 h 5294232"/>
                  <a:gd name="connsiteX4" fmla="*/ 1998283 w 2055930"/>
                  <a:gd name="connsiteY4" fmla="*/ 1226095 h 5294232"/>
                  <a:gd name="connsiteX5" fmla="*/ 1719939 w 2055930"/>
                  <a:gd name="connsiteY5" fmla="*/ 1226095 h 5294232"/>
                  <a:gd name="connsiteX6" fmla="*/ 1709641 w 2055930"/>
                  <a:gd name="connsiteY6" fmla="*/ 1215098 h 5294232"/>
                  <a:gd name="connsiteX7" fmla="*/ 1709642 w 2055930"/>
                  <a:gd name="connsiteY7" fmla="*/ 3141183 h 5294232"/>
                  <a:gd name="connsiteX8" fmla="*/ 1709852 w 2055930"/>
                  <a:gd name="connsiteY8" fmla="*/ 3141183 h 5294232"/>
                  <a:gd name="connsiteX9" fmla="*/ 1709852 w 2055930"/>
                  <a:gd name="connsiteY9" fmla="*/ 5294232 h 5294232"/>
                  <a:gd name="connsiteX10" fmla="*/ 345508 w 2055930"/>
                  <a:gd name="connsiteY10" fmla="*/ 3929889 h 5294232"/>
                  <a:gd name="connsiteX11" fmla="*/ 345508 w 2055930"/>
                  <a:gd name="connsiteY11" fmla="*/ 3141183 h 5294232"/>
                  <a:gd name="connsiteX12" fmla="*/ 346288 w 2055930"/>
                  <a:gd name="connsiteY12" fmla="*/ 3141183 h 5294232"/>
                  <a:gd name="connsiteX13" fmla="*/ 346287 w 2055930"/>
                  <a:gd name="connsiteY13" fmla="*/ 1215100 h 5294232"/>
                  <a:gd name="connsiteX14" fmla="*/ 335992 w 2055930"/>
                  <a:gd name="connsiteY14" fmla="*/ 1226095 h 5294232"/>
                  <a:gd name="connsiteX15" fmla="*/ 57647 w 2055930"/>
                  <a:gd name="connsiteY15" fmla="*/ 1226095 h 5294232"/>
                  <a:gd name="connsiteX16" fmla="*/ 57647 w 2055930"/>
                  <a:gd name="connsiteY16" fmla="*/ 928836 h 5294232"/>
                  <a:gd name="connsiteX17" fmla="*/ 75954 w 2055930"/>
                  <a:gd name="connsiteY17" fmla="*/ 909284 h 5294232"/>
                  <a:gd name="connsiteX18" fmla="*/ 85309 w 2055930"/>
                  <a:gd name="connsiteY18" fmla="*/ 896413 h 5294232"/>
                  <a:gd name="connsiteX19" fmla="*/ 851649 w 2055930"/>
                  <a:gd name="connsiteY19" fmla="*/ 77995 h 5294232"/>
                  <a:gd name="connsiteX20" fmla="*/ 1027965 w 2055930"/>
                  <a:gd name="connsiteY20" fmla="*/ 0 h 5294232"/>
                  <a:gd name="connsiteX21" fmla="*/ 1204282 w 2055930"/>
                  <a:gd name="connsiteY21" fmla="*/ 77995 h 5294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055930" h="5294232">
                    <a:moveTo>
                      <a:pt x="1204282" y="77995"/>
                    </a:moveTo>
                    <a:lnTo>
                      <a:pt x="1970620" y="896414"/>
                    </a:lnTo>
                    <a:lnTo>
                      <a:pt x="1979972" y="909280"/>
                    </a:lnTo>
                    <a:lnTo>
                      <a:pt x="1998283" y="928836"/>
                    </a:lnTo>
                    <a:cubicBezTo>
                      <a:pt x="2075146" y="1010922"/>
                      <a:pt x="2075146" y="1144010"/>
                      <a:pt x="1998283" y="1226095"/>
                    </a:cubicBezTo>
                    <a:cubicBezTo>
                      <a:pt x="1921420" y="1308181"/>
                      <a:pt x="1796802" y="1308181"/>
                      <a:pt x="1719939" y="1226095"/>
                    </a:cubicBezTo>
                    <a:lnTo>
                      <a:pt x="1709641" y="1215098"/>
                    </a:lnTo>
                    <a:lnTo>
                      <a:pt x="1709642" y="3141183"/>
                    </a:lnTo>
                    <a:lnTo>
                      <a:pt x="1709852" y="3141183"/>
                    </a:lnTo>
                    <a:lnTo>
                      <a:pt x="1709852" y="5294232"/>
                    </a:lnTo>
                    <a:lnTo>
                      <a:pt x="345508" y="3929889"/>
                    </a:lnTo>
                    <a:lnTo>
                      <a:pt x="345508" y="3141183"/>
                    </a:lnTo>
                    <a:lnTo>
                      <a:pt x="346288" y="3141183"/>
                    </a:lnTo>
                    <a:lnTo>
                      <a:pt x="346287" y="1215100"/>
                    </a:lnTo>
                    <a:lnTo>
                      <a:pt x="335992" y="1226095"/>
                    </a:lnTo>
                    <a:cubicBezTo>
                      <a:pt x="259128" y="1308181"/>
                      <a:pt x="134510" y="1308181"/>
                      <a:pt x="57647" y="1226095"/>
                    </a:cubicBezTo>
                    <a:cubicBezTo>
                      <a:pt x="-19216" y="1144009"/>
                      <a:pt x="-19216" y="1010922"/>
                      <a:pt x="57647" y="928836"/>
                    </a:cubicBezTo>
                    <a:lnTo>
                      <a:pt x="75954" y="909284"/>
                    </a:lnTo>
                    <a:lnTo>
                      <a:pt x="85309" y="896413"/>
                    </a:lnTo>
                    <a:lnTo>
                      <a:pt x="851649" y="77995"/>
                    </a:lnTo>
                    <a:cubicBezTo>
                      <a:pt x="900337" y="25998"/>
                      <a:pt x="964152" y="-1"/>
                      <a:pt x="1027965" y="0"/>
                    </a:cubicBezTo>
                    <a:cubicBezTo>
                      <a:pt x="1091779" y="-1"/>
                      <a:pt x="1155594" y="25998"/>
                      <a:pt x="1204282" y="77995"/>
                    </a:cubicBezTo>
                    <a:close/>
                  </a:path>
                </a:pathLst>
              </a:custGeom>
              <a:gradFill>
                <a:gsLst>
                  <a:gs pos="75000">
                    <a:srgbClr val="E34F4F"/>
                  </a:gs>
                  <a:gs pos="52000">
                    <a:srgbClr val="E87071"/>
                  </a:gs>
                  <a:gs pos="0">
                    <a:srgbClr val="EF9B9B"/>
                  </a:gs>
                  <a:gs pos="100000">
                    <a:srgbClr val="E24A4A"/>
                  </a:gs>
                </a:gsLst>
                <a:lin ang="162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</p:grpSp>
      <p:sp>
        <p:nvSpPr>
          <p:cNvPr id="72" name="矩形 71"/>
          <p:cNvSpPr/>
          <p:nvPr/>
        </p:nvSpPr>
        <p:spPr>
          <a:xfrm>
            <a:off x="461727" y="353085"/>
            <a:ext cx="81481" cy="579422"/>
          </a:xfrm>
          <a:prstGeom prst="rect">
            <a:avLst/>
          </a:prstGeom>
          <a:solidFill>
            <a:srgbClr val="C8161D"/>
          </a:solidFill>
          <a:ln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543208" y="435527"/>
            <a:ext cx="31710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30D23"/>
                </a:solidFill>
                <a:cs typeface="+mn-ea"/>
                <a:sym typeface="+mn-lt"/>
              </a:rPr>
              <a:t> 当前的形式分析</a:t>
            </a:r>
          </a:p>
        </p:txBody>
      </p:sp>
      <p:sp>
        <p:nvSpPr>
          <p:cNvPr id="75" name="Text Placeholder 2"/>
          <p:cNvSpPr txBox="1"/>
          <p:nvPr/>
        </p:nvSpPr>
        <p:spPr>
          <a:xfrm>
            <a:off x="828305" y="2323001"/>
            <a:ext cx="329410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6" name="文本框 36"/>
          <p:cNvSpPr txBox="1"/>
          <p:nvPr/>
        </p:nvSpPr>
        <p:spPr>
          <a:xfrm>
            <a:off x="629284" y="1854672"/>
            <a:ext cx="2763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当前的形式分析</a:t>
            </a:r>
          </a:p>
        </p:txBody>
      </p:sp>
      <p:sp>
        <p:nvSpPr>
          <p:cNvPr id="77" name="Text Placeholder 2"/>
          <p:cNvSpPr txBox="1"/>
          <p:nvPr/>
        </p:nvSpPr>
        <p:spPr>
          <a:xfrm>
            <a:off x="828305" y="4195710"/>
            <a:ext cx="329410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8" name="文本框 36"/>
          <p:cNvSpPr txBox="1"/>
          <p:nvPr/>
        </p:nvSpPr>
        <p:spPr>
          <a:xfrm>
            <a:off x="629284" y="3727381"/>
            <a:ext cx="2763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当前的形式分析</a:t>
            </a:r>
          </a:p>
        </p:txBody>
      </p:sp>
      <p:sp>
        <p:nvSpPr>
          <p:cNvPr id="79" name="Text Placeholder 2"/>
          <p:cNvSpPr txBox="1"/>
          <p:nvPr/>
        </p:nvSpPr>
        <p:spPr>
          <a:xfrm>
            <a:off x="8436617" y="2323001"/>
            <a:ext cx="329410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80" name="文本框 36"/>
          <p:cNvSpPr txBox="1"/>
          <p:nvPr/>
        </p:nvSpPr>
        <p:spPr>
          <a:xfrm>
            <a:off x="8237596" y="1854672"/>
            <a:ext cx="2763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当前的形式分析</a:t>
            </a:r>
          </a:p>
        </p:txBody>
      </p:sp>
      <p:sp>
        <p:nvSpPr>
          <p:cNvPr id="81" name="Text Placeholder 2"/>
          <p:cNvSpPr txBox="1"/>
          <p:nvPr/>
        </p:nvSpPr>
        <p:spPr>
          <a:xfrm>
            <a:off x="8436617" y="4195710"/>
            <a:ext cx="329410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82" name="文本框 36"/>
          <p:cNvSpPr txBox="1"/>
          <p:nvPr/>
        </p:nvSpPr>
        <p:spPr>
          <a:xfrm>
            <a:off x="8237596" y="3727381"/>
            <a:ext cx="2763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当前的形式分析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 bwMode="auto">
          <a:xfrm rot="10800000">
            <a:off x="5176018" y="3667847"/>
            <a:ext cx="1104281" cy="985348"/>
          </a:xfrm>
          <a:custGeom>
            <a:avLst/>
            <a:gdLst>
              <a:gd name="connsiteX0" fmla="*/ 1795626 w 2791387"/>
              <a:gd name="connsiteY0" fmla="*/ 2117139 h 2491648"/>
              <a:gd name="connsiteX1" fmla="*/ 1950063 w 2791387"/>
              <a:gd name="connsiteY1" fmla="*/ 2028434 h 2491648"/>
              <a:gd name="connsiteX2" fmla="*/ 2350454 w 2791387"/>
              <a:gd name="connsiteY2" fmla="*/ 1334530 h 2491648"/>
              <a:gd name="connsiteX3" fmla="*/ 2350454 w 2791387"/>
              <a:gd name="connsiteY3" fmla="*/ 1157119 h 2491648"/>
              <a:gd name="connsiteX4" fmla="*/ 1950063 w 2791387"/>
              <a:gd name="connsiteY4" fmla="*/ 463215 h 2491648"/>
              <a:gd name="connsiteX5" fmla="*/ 1795626 w 2791387"/>
              <a:gd name="connsiteY5" fmla="*/ 374509 h 2491648"/>
              <a:gd name="connsiteX6" fmla="*/ 994844 w 2791387"/>
              <a:gd name="connsiteY6" fmla="*/ 374509 h 2491648"/>
              <a:gd name="connsiteX7" fmla="*/ 840408 w 2791387"/>
              <a:gd name="connsiteY7" fmla="*/ 463215 h 2491648"/>
              <a:gd name="connsiteX8" fmla="*/ 440017 w 2791387"/>
              <a:gd name="connsiteY8" fmla="*/ 1157119 h 2491648"/>
              <a:gd name="connsiteX9" fmla="*/ 440017 w 2791387"/>
              <a:gd name="connsiteY9" fmla="*/ 1334530 h 2491648"/>
              <a:gd name="connsiteX10" fmla="*/ 840408 w 2791387"/>
              <a:gd name="connsiteY10" fmla="*/ 2028434 h 2491648"/>
              <a:gd name="connsiteX11" fmla="*/ 994844 w 2791387"/>
              <a:gd name="connsiteY11" fmla="*/ 2117139 h 2491648"/>
              <a:gd name="connsiteX12" fmla="*/ 1967414 w 2791387"/>
              <a:gd name="connsiteY12" fmla="*/ 2491648 h 2491648"/>
              <a:gd name="connsiteX13" fmla="*/ 822440 w 2791387"/>
              <a:gd name="connsiteY13" fmla="*/ 2491648 h 2491648"/>
              <a:gd name="connsiteX14" fmla="*/ 601623 w 2791387"/>
              <a:gd name="connsiteY14" fmla="*/ 2364815 h 2491648"/>
              <a:gd name="connsiteX15" fmla="*/ 29136 w 2791387"/>
              <a:gd name="connsiteY15" fmla="*/ 1372657 h 2491648"/>
              <a:gd name="connsiteX16" fmla="*/ 29136 w 2791387"/>
              <a:gd name="connsiteY16" fmla="*/ 1118992 h 2491648"/>
              <a:gd name="connsiteX17" fmla="*/ 601623 w 2791387"/>
              <a:gd name="connsiteY17" fmla="*/ 126833 h 2491648"/>
              <a:gd name="connsiteX18" fmla="*/ 822440 w 2791387"/>
              <a:gd name="connsiteY18" fmla="*/ 0 h 2491648"/>
              <a:gd name="connsiteX19" fmla="*/ 1967414 w 2791387"/>
              <a:gd name="connsiteY19" fmla="*/ 0 h 2491648"/>
              <a:gd name="connsiteX20" fmla="*/ 2188231 w 2791387"/>
              <a:gd name="connsiteY20" fmla="*/ 126833 h 2491648"/>
              <a:gd name="connsiteX21" fmla="*/ 2760718 w 2791387"/>
              <a:gd name="connsiteY21" fmla="*/ 1118992 h 2491648"/>
              <a:gd name="connsiteX22" fmla="*/ 2760718 w 2791387"/>
              <a:gd name="connsiteY22" fmla="*/ 1372657 h 2491648"/>
              <a:gd name="connsiteX23" fmla="*/ 2188231 w 2791387"/>
              <a:gd name="connsiteY23" fmla="*/ 2364815 h 2491648"/>
              <a:gd name="connsiteX24" fmla="*/ 1967414 w 2791387"/>
              <a:gd name="connsiteY24" fmla="*/ 2491648 h 2491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791387" h="2491648">
                <a:moveTo>
                  <a:pt x="1795626" y="2117139"/>
                </a:moveTo>
                <a:cubicBezTo>
                  <a:pt x="1852825" y="2117139"/>
                  <a:pt x="1921463" y="2077079"/>
                  <a:pt x="1950063" y="2028434"/>
                </a:cubicBezTo>
                <a:cubicBezTo>
                  <a:pt x="1950063" y="2028434"/>
                  <a:pt x="1950063" y="2028434"/>
                  <a:pt x="2350454" y="1334530"/>
                </a:cubicBezTo>
                <a:cubicBezTo>
                  <a:pt x="2379053" y="1285885"/>
                  <a:pt x="2379053" y="1205764"/>
                  <a:pt x="2350454" y="1157119"/>
                </a:cubicBezTo>
                <a:cubicBezTo>
                  <a:pt x="2350454" y="1157119"/>
                  <a:pt x="2350454" y="1157119"/>
                  <a:pt x="1950063" y="463215"/>
                </a:cubicBezTo>
                <a:cubicBezTo>
                  <a:pt x="1921463" y="414570"/>
                  <a:pt x="1852825" y="374509"/>
                  <a:pt x="1795626" y="374509"/>
                </a:cubicBezTo>
                <a:cubicBezTo>
                  <a:pt x="1795626" y="374509"/>
                  <a:pt x="1795626" y="374509"/>
                  <a:pt x="994844" y="374509"/>
                </a:cubicBezTo>
                <a:cubicBezTo>
                  <a:pt x="939075" y="374509"/>
                  <a:pt x="869007" y="414570"/>
                  <a:pt x="840408" y="463215"/>
                </a:cubicBezTo>
                <a:cubicBezTo>
                  <a:pt x="840408" y="463215"/>
                  <a:pt x="840408" y="463215"/>
                  <a:pt x="440017" y="1157119"/>
                </a:cubicBezTo>
                <a:cubicBezTo>
                  <a:pt x="412847" y="1205764"/>
                  <a:pt x="412847" y="1285885"/>
                  <a:pt x="440017" y="1334530"/>
                </a:cubicBezTo>
                <a:cubicBezTo>
                  <a:pt x="440017" y="1334530"/>
                  <a:pt x="440017" y="1334530"/>
                  <a:pt x="840408" y="2028434"/>
                </a:cubicBezTo>
                <a:cubicBezTo>
                  <a:pt x="869007" y="2077079"/>
                  <a:pt x="939075" y="2117139"/>
                  <a:pt x="994844" y="2117139"/>
                </a:cubicBezTo>
                <a:close/>
                <a:moveTo>
                  <a:pt x="1967414" y="2491648"/>
                </a:moveTo>
                <a:lnTo>
                  <a:pt x="822440" y="2491648"/>
                </a:lnTo>
                <a:cubicBezTo>
                  <a:pt x="742700" y="2491648"/>
                  <a:pt x="642515" y="2434369"/>
                  <a:pt x="601623" y="2364815"/>
                </a:cubicBezTo>
                <a:cubicBezTo>
                  <a:pt x="29136" y="1372657"/>
                  <a:pt x="29136" y="1372657"/>
                  <a:pt x="29136" y="1372657"/>
                </a:cubicBezTo>
                <a:cubicBezTo>
                  <a:pt x="-9712" y="1303103"/>
                  <a:pt x="-9712" y="1188545"/>
                  <a:pt x="29136" y="1118992"/>
                </a:cubicBezTo>
                <a:cubicBezTo>
                  <a:pt x="601623" y="126833"/>
                  <a:pt x="601623" y="126833"/>
                  <a:pt x="601623" y="126833"/>
                </a:cubicBezTo>
                <a:cubicBezTo>
                  <a:pt x="642515" y="57280"/>
                  <a:pt x="742700" y="0"/>
                  <a:pt x="822440" y="0"/>
                </a:cubicBezTo>
                <a:cubicBezTo>
                  <a:pt x="1967414" y="0"/>
                  <a:pt x="1967414" y="0"/>
                  <a:pt x="1967414" y="0"/>
                </a:cubicBezTo>
                <a:cubicBezTo>
                  <a:pt x="2049198" y="0"/>
                  <a:pt x="2147339" y="57280"/>
                  <a:pt x="2188231" y="126833"/>
                </a:cubicBezTo>
                <a:cubicBezTo>
                  <a:pt x="2760718" y="1118992"/>
                  <a:pt x="2760718" y="1118992"/>
                  <a:pt x="2760718" y="1118992"/>
                </a:cubicBezTo>
                <a:cubicBezTo>
                  <a:pt x="2801610" y="1188545"/>
                  <a:pt x="2801610" y="1303103"/>
                  <a:pt x="2760718" y="1372657"/>
                </a:cubicBezTo>
                <a:cubicBezTo>
                  <a:pt x="2188231" y="2364815"/>
                  <a:pt x="2188231" y="2364815"/>
                  <a:pt x="2188231" y="2364815"/>
                </a:cubicBezTo>
                <a:cubicBezTo>
                  <a:pt x="2147339" y="2434369"/>
                  <a:pt x="2049198" y="2491648"/>
                  <a:pt x="1967414" y="2491648"/>
                </a:cubicBezTo>
                <a:close/>
              </a:path>
            </a:pathLst>
          </a:custGeom>
          <a:solidFill>
            <a:srgbClr val="C8161D"/>
          </a:solidFill>
          <a:ln w="19050">
            <a:noFill/>
          </a:ln>
          <a:effectLst>
            <a:innerShdw blurRad="63500" dist="63500" dir="2700000">
              <a:prstClr val="black">
                <a:alpha val="50000"/>
              </a:prstClr>
            </a:innerShdw>
          </a:effectLst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2" name="Freeform 5"/>
          <p:cNvSpPr/>
          <p:nvPr/>
        </p:nvSpPr>
        <p:spPr bwMode="auto">
          <a:xfrm rot="10800000">
            <a:off x="5339240" y="3821024"/>
            <a:ext cx="777837" cy="68914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ysClr val="window" lastClr="FFFFFF">
              <a:alpha val="0"/>
            </a:sysClr>
          </a:solidFill>
          <a:ln w="38100">
            <a:gradFill flip="none" rotWithShape="1">
              <a:gsLst>
                <a:gs pos="100000">
                  <a:sysClr val="window" lastClr="FFFFFF"/>
                </a:gs>
                <a:gs pos="0">
                  <a:sysClr val="window" lastClr="FFFFFF">
                    <a:lumMod val="75000"/>
                  </a:sysClr>
                </a:gs>
              </a:gsLst>
              <a:lin ang="2700000" scaled="1"/>
              <a:tileRect/>
            </a:gradFill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5" name="Rectangle 239"/>
          <p:cNvSpPr>
            <a:spLocks noChangeArrowheads="1"/>
          </p:cNvSpPr>
          <p:nvPr/>
        </p:nvSpPr>
        <p:spPr bwMode="auto">
          <a:xfrm>
            <a:off x="5561968" y="4236847"/>
            <a:ext cx="59426" cy="48921"/>
          </a:xfrm>
          <a:prstGeom prst="rect">
            <a:avLst/>
          </a:prstGeom>
          <a:solidFill>
            <a:srgbClr val="C8161D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6" name="Rectangle 240"/>
          <p:cNvSpPr>
            <a:spLocks noChangeArrowheads="1"/>
          </p:cNvSpPr>
          <p:nvPr/>
        </p:nvSpPr>
        <p:spPr bwMode="auto">
          <a:xfrm>
            <a:off x="5645862" y="4177445"/>
            <a:ext cx="48938" cy="108323"/>
          </a:xfrm>
          <a:prstGeom prst="rect">
            <a:avLst/>
          </a:prstGeom>
          <a:solidFill>
            <a:srgbClr val="C8161D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7" name="Rectangle 241"/>
          <p:cNvSpPr>
            <a:spLocks noChangeArrowheads="1"/>
          </p:cNvSpPr>
          <p:nvPr/>
        </p:nvSpPr>
        <p:spPr bwMode="auto">
          <a:xfrm>
            <a:off x="5719269" y="4093581"/>
            <a:ext cx="52435" cy="192187"/>
          </a:xfrm>
          <a:prstGeom prst="rect">
            <a:avLst/>
          </a:prstGeom>
          <a:solidFill>
            <a:srgbClr val="C8161D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8" name="Rectangle 242"/>
          <p:cNvSpPr>
            <a:spLocks noChangeArrowheads="1"/>
          </p:cNvSpPr>
          <p:nvPr/>
        </p:nvSpPr>
        <p:spPr bwMode="auto">
          <a:xfrm>
            <a:off x="5796172" y="3981763"/>
            <a:ext cx="59426" cy="304005"/>
          </a:xfrm>
          <a:prstGeom prst="rect">
            <a:avLst/>
          </a:prstGeom>
          <a:solidFill>
            <a:srgbClr val="C8161D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9" name="Freeform 243"/>
          <p:cNvSpPr/>
          <p:nvPr/>
        </p:nvSpPr>
        <p:spPr bwMode="auto">
          <a:xfrm>
            <a:off x="5796172" y="3981763"/>
            <a:ext cx="59426" cy="304005"/>
          </a:xfrm>
          <a:custGeom>
            <a:avLst/>
            <a:gdLst>
              <a:gd name="T0" fmla="*/ 17 w 17"/>
              <a:gd name="T1" fmla="*/ 87 h 87"/>
              <a:gd name="T2" fmla="*/ 0 w 17"/>
              <a:gd name="T3" fmla="*/ 87 h 87"/>
              <a:gd name="T4" fmla="*/ 0 w 17"/>
              <a:gd name="T5" fmla="*/ 0 h 87"/>
              <a:gd name="T6" fmla="*/ 17 w 17"/>
              <a:gd name="T7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" h="87">
                <a:moveTo>
                  <a:pt x="17" y="87"/>
                </a:moveTo>
                <a:lnTo>
                  <a:pt x="0" y="87"/>
                </a:lnTo>
                <a:lnTo>
                  <a:pt x="0" y="0"/>
                </a:lnTo>
                <a:lnTo>
                  <a:pt x="17" y="0"/>
                </a:lnTo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/>
        </p:nvSpPr>
        <p:spPr bwMode="auto">
          <a:xfrm rot="10800000">
            <a:off x="5176018" y="2651318"/>
            <a:ext cx="1104281" cy="985348"/>
          </a:xfrm>
          <a:custGeom>
            <a:avLst/>
            <a:gdLst>
              <a:gd name="connsiteX0" fmla="*/ 1795626 w 2791387"/>
              <a:gd name="connsiteY0" fmla="*/ 2117139 h 2491648"/>
              <a:gd name="connsiteX1" fmla="*/ 1950063 w 2791387"/>
              <a:gd name="connsiteY1" fmla="*/ 2028434 h 2491648"/>
              <a:gd name="connsiteX2" fmla="*/ 2350454 w 2791387"/>
              <a:gd name="connsiteY2" fmla="*/ 1334530 h 2491648"/>
              <a:gd name="connsiteX3" fmla="*/ 2350454 w 2791387"/>
              <a:gd name="connsiteY3" fmla="*/ 1157119 h 2491648"/>
              <a:gd name="connsiteX4" fmla="*/ 1950063 w 2791387"/>
              <a:gd name="connsiteY4" fmla="*/ 463215 h 2491648"/>
              <a:gd name="connsiteX5" fmla="*/ 1795626 w 2791387"/>
              <a:gd name="connsiteY5" fmla="*/ 374509 h 2491648"/>
              <a:gd name="connsiteX6" fmla="*/ 994844 w 2791387"/>
              <a:gd name="connsiteY6" fmla="*/ 374509 h 2491648"/>
              <a:gd name="connsiteX7" fmla="*/ 840408 w 2791387"/>
              <a:gd name="connsiteY7" fmla="*/ 463215 h 2491648"/>
              <a:gd name="connsiteX8" fmla="*/ 440017 w 2791387"/>
              <a:gd name="connsiteY8" fmla="*/ 1157119 h 2491648"/>
              <a:gd name="connsiteX9" fmla="*/ 440017 w 2791387"/>
              <a:gd name="connsiteY9" fmla="*/ 1334530 h 2491648"/>
              <a:gd name="connsiteX10" fmla="*/ 840408 w 2791387"/>
              <a:gd name="connsiteY10" fmla="*/ 2028434 h 2491648"/>
              <a:gd name="connsiteX11" fmla="*/ 994844 w 2791387"/>
              <a:gd name="connsiteY11" fmla="*/ 2117139 h 2491648"/>
              <a:gd name="connsiteX12" fmla="*/ 1967414 w 2791387"/>
              <a:gd name="connsiteY12" fmla="*/ 2491648 h 2491648"/>
              <a:gd name="connsiteX13" fmla="*/ 822440 w 2791387"/>
              <a:gd name="connsiteY13" fmla="*/ 2491648 h 2491648"/>
              <a:gd name="connsiteX14" fmla="*/ 601623 w 2791387"/>
              <a:gd name="connsiteY14" fmla="*/ 2364815 h 2491648"/>
              <a:gd name="connsiteX15" fmla="*/ 29136 w 2791387"/>
              <a:gd name="connsiteY15" fmla="*/ 1372657 h 2491648"/>
              <a:gd name="connsiteX16" fmla="*/ 29136 w 2791387"/>
              <a:gd name="connsiteY16" fmla="*/ 1118992 h 2491648"/>
              <a:gd name="connsiteX17" fmla="*/ 601623 w 2791387"/>
              <a:gd name="connsiteY17" fmla="*/ 126833 h 2491648"/>
              <a:gd name="connsiteX18" fmla="*/ 822440 w 2791387"/>
              <a:gd name="connsiteY18" fmla="*/ 0 h 2491648"/>
              <a:gd name="connsiteX19" fmla="*/ 1967414 w 2791387"/>
              <a:gd name="connsiteY19" fmla="*/ 0 h 2491648"/>
              <a:gd name="connsiteX20" fmla="*/ 2188231 w 2791387"/>
              <a:gd name="connsiteY20" fmla="*/ 126833 h 2491648"/>
              <a:gd name="connsiteX21" fmla="*/ 2760718 w 2791387"/>
              <a:gd name="connsiteY21" fmla="*/ 1118992 h 2491648"/>
              <a:gd name="connsiteX22" fmla="*/ 2760718 w 2791387"/>
              <a:gd name="connsiteY22" fmla="*/ 1372657 h 2491648"/>
              <a:gd name="connsiteX23" fmla="*/ 2188231 w 2791387"/>
              <a:gd name="connsiteY23" fmla="*/ 2364815 h 2491648"/>
              <a:gd name="connsiteX24" fmla="*/ 1967414 w 2791387"/>
              <a:gd name="connsiteY24" fmla="*/ 2491648 h 2491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791387" h="2491648">
                <a:moveTo>
                  <a:pt x="1795626" y="2117139"/>
                </a:moveTo>
                <a:cubicBezTo>
                  <a:pt x="1852825" y="2117139"/>
                  <a:pt x="1921463" y="2077079"/>
                  <a:pt x="1950063" y="2028434"/>
                </a:cubicBezTo>
                <a:cubicBezTo>
                  <a:pt x="1950063" y="2028434"/>
                  <a:pt x="1950063" y="2028434"/>
                  <a:pt x="2350454" y="1334530"/>
                </a:cubicBezTo>
                <a:cubicBezTo>
                  <a:pt x="2379053" y="1285885"/>
                  <a:pt x="2379053" y="1205764"/>
                  <a:pt x="2350454" y="1157119"/>
                </a:cubicBezTo>
                <a:cubicBezTo>
                  <a:pt x="2350454" y="1157119"/>
                  <a:pt x="2350454" y="1157119"/>
                  <a:pt x="1950063" y="463215"/>
                </a:cubicBezTo>
                <a:cubicBezTo>
                  <a:pt x="1921463" y="414570"/>
                  <a:pt x="1852825" y="374509"/>
                  <a:pt x="1795626" y="374509"/>
                </a:cubicBezTo>
                <a:cubicBezTo>
                  <a:pt x="1795626" y="374509"/>
                  <a:pt x="1795626" y="374509"/>
                  <a:pt x="994844" y="374509"/>
                </a:cubicBezTo>
                <a:cubicBezTo>
                  <a:pt x="939075" y="374509"/>
                  <a:pt x="869007" y="414570"/>
                  <a:pt x="840408" y="463215"/>
                </a:cubicBezTo>
                <a:cubicBezTo>
                  <a:pt x="840408" y="463215"/>
                  <a:pt x="840408" y="463215"/>
                  <a:pt x="440017" y="1157119"/>
                </a:cubicBezTo>
                <a:cubicBezTo>
                  <a:pt x="412847" y="1205764"/>
                  <a:pt x="412847" y="1285885"/>
                  <a:pt x="440017" y="1334530"/>
                </a:cubicBezTo>
                <a:cubicBezTo>
                  <a:pt x="440017" y="1334530"/>
                  <a:pt x="440017" y="1334530"/>
                  <a:pt x="840408" y="2028434"/>
                </a:cubicBezTo>
                <a:cubicBezTo>
                  <a:pt x="869007" y="2077079"/>
                  <a:pt x="939075" y="2117139"/>
                  <a:pt x="994844" y="2117139"/>
                </a:cubicBezTo>
                <a:close/>
                <a:moveTo>
                  <a:pt x="1967414" y="2491648"/>
                </a:moveTo>
                <a:lnTo>
                  <a:pt x="822440" y="2491648"/>
                </a:lnTo>
                <a:cubicBezTo>
                  <a:pt x="742700" y="2491648"/>
                  <a:pt x="642515" y="2434369"/>
                  <a:pt x="601623" y="2364815"/>
                </a:cubicBezTo>
                <a:cubicBezTo>
                  <a:pt x="29136" y="1372657"/>
                  <a:pt x="29136" y="1372657"/>
                  <a:pt x="29136" y="1372657"/>
                </a:cubicBezTo>
                <a:cubicBezTo>
                  <a:pt x="-9712" y="1303103"/>
                  <a:pt x="-9712" y="1188545"/>
                  <a:pt x="29136" y="1118992"/>
                </a:cubicBezTo>
                <a:cubicBezTo>
                  <a:pt x="601623" y="126833"/>
                  <a:pt x="601623" y="126833"/>
                  <a:pt x="601623" y="126833"/>
                </a:cubicBezTo>
                <a:cubicBezTo>
                  <a:pt x="642515" y="57280"/>
                  <a:pt x="742700" y="0"/>
                  <a:pt x="822440" y="0"/>
                </a:cubicBezTo>
                <a:cubicBezTo>
                  <a:pt x="1967414" y="0"/>
                  <a:pt x="1967414" y="0"/>
                  <a:pt x="1967414" y="0"/>
                </a:cubicBezTo>
                <a:cubicBezTo>
                  <a:pt x="2049198" y="0"/>
                  <a:pt x="2147339" y="57280"/>
                  <a:pt x="2188231" y="126833"/>
                </a:cubicBezTo>
                <a:cubicBezTo>
                  <a:pt x="2760718" y="1118992"/>
                  <a:pt x="2760718" y="1118992"/>
                  <a:pt x="2760718" y="1118992"/>
                </a:cubicBezTo>
                <a:cubicBezTo>
                  <a:pt x="2801610" y="1188545"/>
                  <a:pt x="2801610" y="1303103"/>
                  <a:pt x="2760718" y="1372657"/>
                </a:cubicBezTo>
                <a:cubicBezTo>
                  <a:pt x="2188231" y="2364815"/>
                  <a:pt x="2188231" y="2364815"/>
                  <a:pt x="2188231" y="2364815"/>
                </a:cubicBezTo>
                <a:cubicBezTo>
                  <a:pt x="2147339" y="2434369"/>
                  <a:pt x="2049198" y="2491648"/>
                  <a:pt x="1967414" y="2491648"/>
                </a:cubicBezTo>
                <a:close/>
              </a:path>
            </a:pathLst>
          </a:custGeom>
          <a:solidFill>
            <a:srgbClr val="C8161D"/>
          </a:solidFill>
          <a:ln w="19050">
            <a:noFill/>
          </a:ln>
          <a:effectLst>
            <a:innerShdw blurRad="63500" dist="63500" dir="2700000">
              <a:prstClr val="black">
                <a:alpha val="50000"/>
              </a:prstClr>
            </a:innerShdw>
          </a:effectLst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21" name="Freeform 5"/>
          <p:cNvSpPr/>
          <p:nvPr/>
        </p:nvSpPr>
        <p:spPr bwMode="auto">
          <a:xfrm rot="10800000">
            <a:off x="5339240" y="2804495"/>
            <a:ext cx="777837" cy="68914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ysClr val="window" lastClr="FFFFFF">
              <a:alpha val="0"/>
            </a:sysClr>
          </a:solidFill>
          <a:ln w="38100">
            <a:gradFill flip="none" rotWithShape="1">
              <a:gsLst>
                <a:gs pos="100000">
                  <a:sysClr val="window" lastClr="FFFFFF"/>
                </a:gs>
                <a:gs pos="0">
                  <a:sysClr val="window" lastClr="FFFFFF">
                    <a:lumMod val="75000"/>
                  </a:sysClr>
                </a:gs>
              </a:gsLst>
              <a:lin ang="2700000" scaled="1"/>
              <a:tileRect/>
            </a:gradFill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5888485" y="3055623"/>
            <a:ext cx="32306" cy="234412"/>
          </a:xfrm>
          <a:prstGeom prst="rect">
            <a:avLst/>
          </a:prstGeom>
          <a:solidFill>
            <a:srgbClr val="C8161D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7" name="Freeform 6"/>
          <p:cNvSpPr>
            <a:spLocks noEditPoints="1"/>
          </p:cNvSpPr>
          <p:nvPr/>
        </p:nvSpPr>
        <p:spPr bwMode="auto">
          <a:xfrm>
            <a:off x="5601073" y="2993819"/>
            <a:ext cx="255663" cy="296216"/>
          </a:xfrm>
          <a:custGeom>
            <a:avLst/>
            <a:gdLst>
              <a:gd name="T0" fmla="*/ 176 w 192"/>
              <a:gd name="T1" fmla="*/ 46 h 222"/>
              <a:gd name="T2" fmla="*/ 132 w 192"/>
              <a:gd name="T3" fmla="*/ 0 h 222"/>
              <a:gd name="T4" fmla="*/ 60 w 192"/>
              <a:gd name="T5" fmla="*/ 0 h 222"/>
              <a:gd name="T6" fmla="*/ 18 w 192"/>
              <a:gd name="T7" fmla="*/ 46 h 222"/>
              <a:gd name="T8" fmla="*/ 0 w 192"/>
              <a:gd name="T9" fmla="*/ 46 h 222"/>
              <a:gd name="T10" fmla="*/ 0 w 192"/>
              <a:gd name="T11" fmla="*/ 222 h 222"/>
              <a:gd name="T12" fmla="*/ 192 w 192"/>
              <a:gd name="T13" fmla="*/ 222 h 222"/>
              <a:gd name="T14" fmla="*/ 192 w 192"/>
              <a:gd name="T15" fmla="*/ 46 h 222"/>
              <a:gd name="T16" fmla="*/ 176 w 192"/>
              <a:gd name="T17" fmla="*/ 46 h 222"/>
              <a:gd name="T18" fmla="*/ 113 w 192"/>
              <a:gd name="T19" fmla="*/ 42 h 222"/>
              <a:gd name="T20" fmla="*/ 77 w 192"/>
              <a:gd name="T21" fmla="*/ 42 h 222"/>
              <a:gd name="T22" fmla="*/ 67 w 192"/>
              <a:gd name="T23" fmla="*/ 31 h 222"/>
              <a:gd name="T24" fmla="*/ 77 w 192"/>
              <a:gd name="T25" fmla="*/ 20 h 222"/>
              <a:gd name="T26" fmla="*/ 113 w 192"/>
              <a:gd name="T27" fmla="*/ 20 h 222"/>
              <a:gd name="T28" fmla="*/ 124 w 192"/>
              <a:gd name="T29" fmla="*/ 31 h 222"/>
              <a:gd name="T30" fmla="*/ 113 w 192"/>
              <a:gd name="T31" fmla="*/ 42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2" h="222">
                <a:moveTo>
                  <a:pt x="176" y="46"/>
                </a:moveTo>
                <a:cubicBezTo>
                  <a:pt x="166" y="26"/>
                  <a:pt x="148" y="0"/>
                  <a:pt x="13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45" y="0"/>
                  <a:pt x="29" y="25"/>
                  <a:pt x="18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222"/>
                  <a:pt x="0" y="222"/>
                  <a:pt x="0" y="222"/>
                </a:cubicBezTo>
                <a:cubicBezTo>
                  <a:pt x="192" y="222"/>
                  <a:pt x="192" y="222"/>
                  <a:pt x="192" y="222"/>
                </a:cubicBezTo>
                <a:cubicBezTo>
                  <a:pt x="192" y="46"/>
                  <a:pt x="192" y="46"/>
                  <a:pt x="192" y="46"/>
                </a:cubicBezTo>
                <a:lnTo>
                  <a:pt x="176" y="46"/>
                </a:lnTo>
                <a:close/>
                <a:moveTo>
                  <a:pt x="113" y="42"/>
                </a:moveTo>
                <a:cubicBezTo>
                  <a:pt x="77" y="42"/>
                  <a:pt x="77" y="42"/>
                  <a:pt x="77" y="42"/>
                </a:cubicBezTo>
                <a:cubicBezTo>
                  <a:pt x="72" y="42"/>
                  <a:pt x="67" y="37"/>
                  <a:pt x="67" y="31"/>
                </a:cubicBezTo>
                <a:cubicBezTo>
                  <a:pt x="67" y="25"/>
                  <a:pt x="72" y="20"/>
                  <a:pt x="77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9" y="20"/>
                  <a:pt x="124" y="25"/>
                  <a:pt x="124" y="31"/>
                </a:cubicBezTo>
                <a:cubicBezTo>
                  <a:pt x="124" y="37"/>
                  <a:pt x="119" y="42"/>
                  <a:pt x="113" y="42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5537575" y="3055623"/>
            <a:ext cx="31749" cy="234412"/>
          </a:xfrm>
          <a:prstGeom prst="rect">
            <a:avLst/>
          </a:prstGeom>
          <a:solidFill>
            <a:srgbClr val="C8161D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/>
        </p:nvSpPr>
        <p:spPr bwMode="auto">
          <a:xfrm rot="10800000">
            <a:off x="6058005" y="3161645"/>
            <a:ext cx="1104281" cy="985348"/>
          </a:xfrm>
          <a:custGeom>
            <a:avLst/>
            <a:gdLst>
              <a:gd name="connsiteX0" fmla="*/ 1795626 w 2791387"/>
              <a:gd name="connsiteY0" fmla="*/ 2117139 h 2491648"/>
              <a:gd name="connsiteX1" fmla="*/ 1950063 w 2791387"/>
              <a:gd name="connsiteY1" fmla="*/ 2028434 h 2491648"/>
              <a:gd name="connsiteX2" fmla="*/ 2350454 w 2791387"/>
              <a:gd name="connsiteY2" fmla="*/ 1334530 h 2491648"/>
              <a:gd name="connsiteX3" fmla="*/ 2350454 w 2791387"/>
              <a:gd name="connsiteY3" fmla="*/ 1157119 h 2491648"/>
              <a:gd name="connsiteX4" fmla="*/ 1950063 w 2791387"/>
              <a:gd name="connsiteY4" fmla="*/ 463215 h 2491648"/>
              <a:gd name="connsiteX5" fmla="*/ 1795626 w 2791387"/>
              <a:gd name="connsiteY5" fmla="*/ 374509 h 2491648"/>
              <a:gd name="connsiteX6" fmla="*/ 994844 w 2791387"/>
              <a:gd name="connsiteY6" fmla="*/ 374509 h 2491648"/>
              <a:gd name="connsiteX7" fmla="*/ 840408 w 2791387"/>
              <a:gd name="connsiteY7" fmla="*/ 463215 h 2491648"/>
              <a:gd name="connsiteX8" fmla="*/ 440017 w 2791387"/>
              <a:gd name="connsiteY8" fmla="*/ 1157119 h 2491648"/>
              <a:gd name="connsiteX9" fmla="*/ 440017 w 2791387"/>
              <a:gd name="connsiteY9" fmla="*/ 1334530 h 2491648"/>
              <a:gd name="connsiteX10" fmla="*/ 840408 w 2791387"/>
              <a:gd name="connsiteY10" fmla="*/ 2028434 h 2491648"/>
              <a:gd name="connsiteX11" fmla="*/ 994844 w 2791387"/>
              <a:gd name="connsiteY11" fmla="*/ 2117139 h 2491648"/>
              <a:gd name="connsiteX12" fmla="*/ 1967414 w 2791387"/>
              <a:gd name="connsiteY12" fmla="*/ 2491648 h 2491648"/>
              <a:gd name="connsiteX13" fmla="*/ 822440 w 2791387"/>
              <a:gd name="connsiteY13" fmla="*/ 2491648 h 2491648"/>
              <a:gd name="connsiteX14" fmla="*/ 601623 w 2791387"/>
              <a:gd name="connsiteY14" fmla="*/ 2364815 h 2491648"/>
              <a:gd name="connsiteX15" fmla="*/ 29136 w 2791387"/>
              <a:gd name="connsiteY15" fmla="*/ 1372657 h 2491648"/>
              <a:gd name="connsiteX16" fmla="*/ 29136 w 2791387"/>
              <a:gd name="connsiteY16" fmla="*/ 1118992 h 2491648"/>
              <a:gd name="connsiteX17" fmla="*/ 601623 w 2791387"/>
              <a:gd name="connsiteY17" fmla="*/ 126833 h 2491648"/>
              <a:gd name="connsiteX18" fmla="*/ 822440 w 2791387"/>
              <a:gd name="connsiteY18" fmla="*/ 0 h 2491648"/>
              <a:gd name="connsiteX19" fmla="*/ 1967414 w 2791387"/>
              <a:gd name="connsiteY19" fmla="*/ 0 h 2491648"/>
              <a:gd name="connsiteX20" fmla="*/ 2188231 w 2791387"/>
              <a:gd name="connsiteY20" fmla="*/ 126833 h 2491648"/>
              <a:gd name="connsiteX21" fmla="*/ 2760718 w 2791387"/>
              <a:gd name="connsiteY21" fmla="*/ 1118992 h 2491648"/>
              <a:gd name="connsiteX22" fmla="*/ 2760718 w 2791387"/>
              <a:gd name="connsiteY22" fmla="*/ 1372657 h 2491648"/>
              <a:gd name="connsiteX23" fmla="*/ 2188231 w 2791387"/>
              <a:gd name="connsiteY23" fmla="*/ 2364815 h 2491648"/>
              <a:gd name="connsiteX24" fmla="*/ 1967414 w 2791387"/>
              <a:gd name="connsiteY24" fmla="*/ 2491648 h 2491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791387" h="2491648">
                <a:moveTo>
                  <a:pt x="1795626" y="2117139"/>
                </a:moveTo>
                <a:cubicBezTo>
                  <a:pt x="1852825" y="2117139"/>
                  <a:pt x="1921463" y="2077079"/>
                  <a:pt x="1950063" y="2028434"/>
                </a:cubicBezTo>
                <a:cubicBezTo>
                  <a:pt x="1950063" y="2028434"/>
                  <a:pt x="1950063" y="2028434"/>
                  <a:pt x="2350454" y="1334530"/>
                </a:cubicBezTo>
                <a:cubicBezTo>
                  <a:pt x="2379053" y="1285885"/>
                  <a:pt x="2379053" y="1205764"/>
                  <a:pt x="2350454" y="1157119"/>
                </a:cubicBezTo>
                <a:cubicBezTo>
                  <a:pt x="2350454" y="1157119"/>
                  <a:pt x="2350454" y="1157119"/>
                  <a:pt x="1950063" y="463215"/>
                </a:cubicBezTo>
                <a:cubicBezTo>
                  <a:pt x="1921463" y="414570"/>
                  <a:pt x="1852825" y="374509"/>
                  <a:pt x="1795626" y="374509"/>
                </a:cubicBezTo>
                <a:cubicBezTo>
                  <a:pt x="1795626" y="374509"/>
                  <a:pt x="1795626" y="374509"/>
                  <a:pt x="994844" y="374509"/>
                </a:cubicBezTo>
                <a:cubicBezTo>
                  <a:pt x="939075" y="374509"/>
                  <a:pt x="869007" y="414570"/>
                  <a:pt x="840408" y="463215"/>
                </a:cubicBezTo>
                <a:cubicBezTo>
                  <a:pt x="840408" y="463215"/>
                  <a:pt x="840408" y="463215"/>
                  <a:pt x="440017" y="1157119"/>
                </a:cubicBezTo>
                <a:cubicBezTo>
                  <a:pt x="412847" y="1205764"/>
                  <a:pt x="412847" y="1285885"/>
                  <a:pt x="440017" y="1334530"/>
                </a:cubicBezTo>
                <a:cubicBezTo>
                  <a:pt x="440017" y="1334530"/>
                  <a:pt x="440017" y="1334530"/>
                  <a:pt x="840408" y="2028434"/>
                </a:cubicBezTo>
                <a:cubicBezTo>
                  <a:pt x="869007" y="2077079"/>
                  <a:pt x="939075" y="2117139"/>
                  <a:pt x="994844" y="2117139"/>
                </a:cubicBezTo>
                <a:close/>
                <a:moveTo>
                  <a:pt x="1967414" y="2491648"/>
                </a:moveTo>
                <a:lnTo>
                  <a:pt x="822440" y="2491648"/>
                </a:lnTo>
                <a:cubicBezTo>
                  <a:pt x="742700" y="2491648"/>
                  <a:pt x="642515" y="2434369"/>
                  <a:pt x="601623" y="2364815"/>
                </a:cubicBezTo>
                <a:cubicBezTo>
                  <a:pt x="29136" y="1372657"/>
                  <a:pt x="29136" y="1372657"/>
                  <a:pt x="29136" y="1372657"/>
                </a:cubicBezTo>
                <a:cubicBezTo>
                  <a:pt x="-9712" y="1303103"/>
                  <a:pt x="-9712" y="1188545"/>
                  <a:pt x="29136" y="1118992"/>
                </a:cubicBezTo>
                <a:cubicBezTo>
                  <a:pt x="601623" y="126833"/>
                  <a:pt x="601623" y="126833"/>
                  <a:pt x="601623" y="126833"/>
                </a:cubicBezTo>
                <a:cubicBezTo>
                  <a:pt x="642515" y="57280"/>
                  <a:pt x="742700" y="0"/>
                  <a:pt x="822440" y="0"/>
                </a:cubicBezTo>
                <a:cubicBezTo>
                  <a:pt x="1967414" y="0"/>
                  <a:pt x="1967414" y="0"/>
                  <a:pt x="1967414" y="0"/>
                </a:cubicBezTo>
                <a:cubicBezTo>
                  <a:pt x="2049198" y="0"/>
                  <a:pt x="2147339" y="57280"/>
                  <a:pt x="2188231" y="126833"/>
                </a:cubicBezTo>
                <a:cubicBezTo>
                  <a:pt x="2760718" y="1118992"/>
                  <a:pt x="2760718" y="1118992"/>
                  <a:pt x="2760718" y="1118992"/>
                </a:cubicBezTo>
                <a:cubicBezTo>
                  <a:pt x="2801610" y="1188545"/>
                  <a:pt x="2801610" y="1303103"/>
                  <a:pt x="2760718" y="1372657"/>
                </a:cubicBezTo>
                <a:cubicBezTo>
                  <a:pt x="2188231" y="2364815"/>
                  <a:pt x="2188231" y="2364815"/>
                  <a:pt x="2188231" y="2364815"/>
                </a:cubicBezTo>
                <a:cubicBezTo>
                  <a:pt x="2147339" y="2434369"/>
                  <a:pt x="2049198" y="2491648"/>
                  <a:pt x="1967414" y="2491648"/>
                </a:cubicBezTo>
                <a:close/>
              </a:path>
            </a:pathLst>
          </a:custGeom>
          <a:solidFill>
            <a:srgbClr val="C8161D"/>
          </a:solidFill>
          <a:ln w="19050">
            <a:noFill/>
          </a:ln>
          <a:effectLst>
            <a:innerShdw blurRad="63500" dist="63500" dir="2700000">
              <a:prstClr val="black">
                <a:alpha val="50000"/>
              </a:prstClr>
            </a:innerShdw>
          </a:effectLst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31" name="Freeform 5"/>
          <p:cNvSpPr/>
          <p:nvPr/>
        </p:nvSpPr>
        <p:spPr bwMode="auto">
          <a:xfrm rot="10800000">
            <a:off x="6221227" y="3314822"/>
            <a:ext cx="777837" cy="68914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ysClr val="window" lastClr="FFFFFF">
              <a:alpha val="0"/>
            </a:sysClr>
          </a:solidFill>
          <a:ln w="38100">
            <a:gradFill flip="none" rotWithShape="1">
              <a:gsLst>
                <a:gs pos="100000">
                  <a:sysClr val="window" lastClr="FFFFFF"/>
                </a:gs>
                <a:gs pos="0">
                  <a:sysClr val="window" lastClr="FFFFFF">
                    <a:lumMod val="75000"/>
                  </a:sysClr>
                </a:gs>
              </a:gsLst>
              <a:lin ang="2700000" scaled="1"/>
              <a:tileRect/>
            </a:gradFill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25" name="Freeform 11"/>
          <p:cNvSpPr>
            <a:spLocks noEditPoints="1"/>
          </p:cNvSpPr>
          <p:nvPr/>
        </p:nvSpPr>
        <p:spPr bwMode="auto">
          <a:xfrm>
            <a:off x="6443521" y="3494380"/>
            <a:ext cx="342909" cy="343786"/>
          </a:xfrm>
          <a:custGeom>
            <a:avLst/>
            <a:gdLst>
              <a:gd name="T0" fmla="*/ 0 w 685"/>
              <a:gd name="T1" fmla="*/ 0 h 687"/>
              <a:gd name="T2" fmla="*/ 0 w 685"/>
              <a:gd name="T3" fmla="*/ 687 h 687"/>
              <a:gd name="T4" fmla="*/ 685 w 685"/>
              <a:gd name="T5" fmla="*/ 687 h 687"/>
              <a:gd name="T6" fmla="*/ 685 w 685"/>
              <a:gd name="T7" fmla="*/ 0 h 687"/>
              <a:gd name="T8" fmla="*/ 0 w 685"/>
              <a:gd name="T9" fmla="*/ 0 h 687"/>
              <a:gd name="T10" fmla="*/ 58 w 685"/>
              <a:gd name="T11" fmla="*/ 57 h 687"/>
              <a:gd name="T12" fmla="*/ 628 w 685"/>
              <a:gd name="T13" fmla="*/ 57 h 687"/>
              <a:gd name="T14" fmla="*/ 628 w 685"/>
              <a:gd name="T15" fmla="*/ 441 h 687"/>
              <a:gd name="T16" fmla="*/ 442 w 685"/>
              <a:gd name="T17" fmla="*/ 630 h 687"/>
              <a:gd name="T18" fmla="*/ 58 w 685"/>
              <a:gd name="T19" fmla="*/ 630 h 687"/>
              <a:gd name="T20" fmla="*/ 58 w 685"/>
              <a:gd name="T21" fmla="*/ 57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85" h="687">
                <a:moveTo>
                  <a:pt x="0" y="0"/>
                </a:moveTo>
                <a:lnTo>
                  <a:pt x="0" y="687"/>
                </a:lnTo>
                <a:lnTo>
                  <a:pt x="685" y="687"/>
                </a:lnTo>
                <a:lnTo>
                  <a:pt x="685" y="0"/>
                </a:lnTo>
                <a:lnTo>
                  <a:pt x="0" y="0"/>
                </a:lnTo>
                <a:close/>
                <a:moveTo>
                  <a:pt x="58" y="57"/>
                </a:moveTo>
                <a:lnTo>
                  <a:pt x="628" y="57"/>
                </a:lnTo>
                <a:lnTo>
                  <a:pt x="628" y="441"/>
                </a:lnTo>
                <a:lnTo>
                  <a:pt x="442" y="630"/>
                </a:lnTo>
                <a:lnTo>
                  <a:pt x="58" y="630"/>
                </a:lnTo>
                <a:lnTo>
                  <a:pt x="58" y="57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26" name="Rectangle 12"/>
          <p:cNvSpPr>
            <a:spLocks noChangeArrowheads="1"/>
          </p:cNvSpPr>
          <p:nvPr/>
        </p:nvSpPr>
        <p:spPr bwMode="auto">
          <a:xfrm>
            <a:off x="6514350" y="3581102"/>
            <a:ext cx="200739" cy="22519"/>
          </a:xfrm>
          <a:prstGeom prst="rect">
            <a:avLst/>
          </a:prstGeom>
          <a:solidFill>
            <a:srgbClr val="C8161D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27" name="Rectangle 13"/>
          <p:cNvSpPr>
            <a:spLocks noChangeArrowheads="1"/>
          </p:cNvSpPr>
          <p:nvPr/>
        </p:nvSpPr>
        <p:spPr bwMode="auto">
          <a:xfrm>
            <a:off x="6514350" y="3651660"/>
            <a:ext cx="200739" cy="22519"/>
          </a:xfrm>
          <a:prstGeom prst="rect">
            <a:avLst/>
          </a:prstGeom>
          <a:solidFill>
            <a:srgbClr val="C8161D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28" name="Rectangle 14"/>
          <p:cNvSpPr>
            <a:spLocks noChangeArrowheads="1"/>
          </p:cNvSpPr>
          <p:nvPr/>
        </p:nvSpPr>
        <p:spPr bwMode="auto">
          <a:xfrm>
            <a:off x="6514350" y="3722219"/>
            <a:ext cx="120644" cy="22519"/>
          </a:xfrm>
          <a:prstGeom prst="rect">
            <a:avLst/>
          </a:prstGeom>
          <a:solidFill>
            <a:srgbClr val="C8161D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37" name="任意多边形 36"/>
          <p:cNvSpPr/>
          <p:nvPr/>
        </p:nvSpPr>
        <p:spPr bwMode="auto">
          <a:xfrm rot="10800000">
            <a:off x="5731549" y="1652245"/>
            <a:ext cx="1104281" cy="985348"/>
          </a:xfrm>
          <a:custGeom>
            <a:avLst/>
            <a:gdLst>
              <a:gd name="connsiteX0" fmla="*/ 1795626 w 2791387"/>
              <a:gd name="connsiteY0" fmla="*/ 2117139 h 2491648"/>
              <a:gd name="connsiteX1" fmla="*/ 1950063 w 2791387"/>
              <a:gd name="connsiteY1" fmla="*/ 2028434 h 2491648"/>
              <a:gd name="connsiteX2" fmla="*/ 2350454 w 2791387"/>
              <a:gd name="connsiteY2" fmla="*/ 1334530 h 2491648"/>
              <a:gd name="connsiteX3" fmla="*/ 2350454 w 2791387"/>
              <a:gd name="connsiteY3" fmla="*/ 1157119 h 2491648"/>
              <a:gd name="connsiteX4" fmla="*/ 1950063 w 2791387"/>
              <a:gd name="connsiteY4" fmla="*/ 463215 h 2491648"/>
              <a:gd name="connsiteX5" fmla="*/ 1795626 w 2791387"/>
              <a:gd name="connsiteY5" fmla="*/ 374509 h 2491648"/>
              <a:gd name="connsiteX6" fmla="*/ 994844 w 2791387"/>
              <a:gd name="connsiteY6" fmla="*/ 374509 h 2491648"/>
              <a:gd name="connsiteX7" fmla="*/ 840408 w 2791387"/>
              <a:gd name="connsiteY7" fmla="*/ 463215 h 2491648"/>
              <a:gd name="connsiteX8" fmla="*/ 440017 w 2791387"/>
              <a:gd name="connsiteY8" fmla="*/ 1157119 h 2491648"/>
              <a:gd name="connsiteX9" fmla="*/ 440017 w 2791387"/>
              <a:gd name="connsiteY9" fmla="*/ 1334530 h 2491648"/>
              <a:gd name="connsiteX10" fmla="*/ 840408 w 2791387"/>
              <a:gd name="connsiteY10" fmla="*/ 2028434 h 2491648"/>
              <a:gd name="connsiteX11" fmla="*/ 994844 w 2791387"/>
              <a:gd name="connsiteY11" fmla="*/ 2117139 h 2491648"/>
              <a:gd name="connsiteX12" fmla="*/ 1967414 w 2791387"/>
              <a:gd name="connsiteY12" fmla="*/ 2491648 h 2491648"/>
              <a:gd name="connsiteX13" fmla="*/ 822440 w 2791387"/>
              <a:gd name="connsiteY13" fmla="*/ 2491648 h 2491648"/>
              <a:gd name="connsiteX14" fmla="*/ 601623 w 2791387"/>
              <a:gd name="connsiteY14" fmla="*/ 2364815 h 2491648"/>
              <a:gd name="connsiteX15" fmla="*/ 29136 w 2791387"/>
              <a:gd name="connsiteY15" fmla="*/ 1372657 h 2491648"/>
              <a:gd name="connsiteX16" fmla="*/ 29136 w 2791387"/>
              <a:gd name="connsiteY16" fmla="*/ 1118992 h 2491648"/>
              <a:gd name="connsiteX17" fmla="*/ 601623 w 2791387"/>
              <a:gd name="connsiteY17" fmla="*/ 126833 h 2491648"/>
              <a:gd name="connsiteX18" fmla="*/ 822440 w 2791387"/>
              <a:gd name="connsiteY18" fmla="*/ 0 h 2491648"/>
              <a:gd name="connsiteX19" fmla="*/ 1967414 w 2791387"/>
              <a:gd name="connsiteY19" fmla="*/ 0 h 2491648"/>
              <a:gd name="connsiteX20" fmla="*/ 2188231 w 2791387"/>
              <a:gd name="connsiteY20" fmla="*/ 126833 h 2491648"/>
              <a:gd name="connsiteX21" fmla="*/ 2760718 w 2791387"/>
              <a:gd name="connsiteY21" fmla="*/ 1118992 h 2491648"/>
              <a:gd name="connsiteX22" fmla="*/ 2760718 w 2791387"/>
              <a:gd name="connsiteY22" fmla="*/ 1372657 h 2491648"/>
              <a:gd name="connsiteX23" fmla="*/ 2188231 w 2791387"/>
              <a:gd name="connsiteY23" fmla="*/ 2364815 h 2491648"/>
              <a:gd name="connsiteX24" fmla="*/ 1967414 w 2791387"/>
              <a:gd name="connsiteY24" fmla="*/ 2491648 h 2491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791387" h="2491648">
                <a:moveTo>
                  <a:pt x="1795626" y="2117139"/>
                </a:moveTo>
                <a:cubicBezTo>
                  <a:pt x="1852825" y="2117139"/>
                  <a:pt x="1921463" y="2077079"/>
                  <a:pt x="1950063" y="2028434"/>
                </a:cubicBezTo>
                <a:cubicBezTo>
                  <a:pt x="1950063" y="2028434"/>
                  <a:pt x="1950063" y="2028434"/>
                  <a:pt x="2350454" y="1334530"/>
                </a:cubicBezTo>
                <a:cubicBezTo>
                  <a:pt x="2379053" y="1285885"/>
                  <a:pt x="2379053" y="1205764"/>
                  <a:pt x="2350454" y="1157119"/>
                </a:cubicBezTo>
                <a:cubicBezTo>
                  <a:pt x="2350454" y="1157119"/>
                  <a:pt x="2350454" y="1157119"/>
                  <a:pt x="1950063" y="463215"/>
                </a:cubicBezTo>
                <a:cubicBezTo>
                  <a:pt x="1921463" y="414570"/>
                  <a:pt x="1852825" y="374509"/>
                  <a:pt x="1795626" y="374509"/>
                </a:cubicBezTo>
                <a:cubicBezTo>
                  <a:pt x="1795626" y="374509"/>
                  <a:pt x="1795626" y="374509"/>
                  <a:pt x="994844" y="374509"/>
                </a:cubicBezTo>
                <a:cubicBezTo>
                  <a:pt x="939075" y="374509"/>
                  <a:pt x="869007" y="414570"/>
                  <a:pt x="840408" y="463215"/>
                </a:cubicBezTo>
                <a:cubicBezTo>
                  <a:pt x="840408" y="463215"/>
                  <a:pt x="840408" y="463215"/>
                  <a:pt x="440017" y="1157119"/>
                </a:cubicBezTo>
                <a:cubicBezTo>
                  <a:pt x="412847" y="1205764"/>
                  <a:pt x="412847" y="1285885"/>
                  <a:pt x="440017" y="1334530"/>
                </a:cubicBezTo>
                <a:cubicBezTo>
                  <a:pt x="440017" y="1334530"/>
                  <a:pt x="440017" y="1334530"/>
                  <a:pt x="840408" y="2028434"/>
                </a:cubicBezTo>
                <a:cubicBezTo>
                  <a:pt x="869007" y="2077079"/>
                  <a:pt x="939075" y="2117139"/>
                  <a:pt x="994844" y="2117139"/>
                </a:cubicBezTo>
                <a:close/>
                <a:moveTo>
                  <a:pt x="1967414" y="2491648"/>
                </a:moveTo>
                <a:lnTo>
                  <a:pt x="822440" y="2491648"/>
                </a:lnTo>
                <a:cubicBezTo>
                  <a:pt x="742700" y="2491648"/>
                  <a:pt x="642515" y="2434369"/>
                  <a:pt x="601623" y="2364815"/>
                </a:cubicBezTo>
                <a:cubicBezTo>
                  <a:pt x="29136" y="1372657"/>
                  <a:pt x="29136" y="1372657"/>
                  <a:pt x="29136" y="1372657"/>
                </a:cubicBezTo>
                <a:cubicBezTo>
                  <a:pt x="-9712" y="1303103"/>
                  <a:pt x="-9712" y="1188545"/>
                  <a:pt x="29136" y="1118992"/>
                </a:cubicBezTo>
                <a:cubicBezTo>
                  <a:pt x="601623" y="126833"/>
                  <a:pt x="601623" y="126833"/>
                  <a:pt x="601623" y="126833"/>
                </a:cubicBezTo>
                <a:cubicBezTo>
                  <a:pt x="642515" y="57280"/>
                  <a:pt x="742700" y="0"/>
                  <a:pt x="822440" y="0"/>
                </a:cubicBezTo>
                <a:cubicBezTo>
                  <a:pt x="1967414" y="0"/>
                  <a:pt x="1967414" y="0"/>
                  <a:pt x="1967414" y="0"/>
                </a:cubicBezTo>
                <a:cubicBezTo>
                  <a:pt x="2049198" y="0"/>
                  <a:pt x="2147339" y="57280"/>
                  <a:pt x="2188231" y="126833"/>
                </a:cubicBezTo>
                <a:cubicBezTo>
                  <a:pt x="2760718" y="1118992"/>
                  <a:pt x="2760718" y="1118992"/>
                  <a:pt x="2760718" y="1118992"/>
                </a:cubicBezTo>
                <a:cubicBezTo>
                  <a:pt x="2801610" y="1188545"/>
                  <a:pt x="2801610" y="1303103"/>
                  <a:pt x="2760718" y="1372657"/>
                </a:cubicBezTo>
                <a:cubicBezTo>
                  <a:pt x="2188231" y="2364815"/>
                  <a:pt x="2188231" y="2364815"/>
                  <a:pt x="2188231" y="2364815"/>
                </a:cubicBezTo>
                <a:cubicBezTo>
                  <a:pt x="2147339" y="2434369"/>
                  <a:pt x="2049198" y="2491648"/>
                  <a:pt x="1967414" y="2491648"/>
                </a:cubicBezTo>
                <a:close/>
              </a:path>
            </a:pathLst>
          </a:custGeom>
          <a:solidFill>
            <a:srgbClr val="C8161D"/>
          </a:solidFill>
          <a:ln w="19050">
            <a:noFill/>
          </a:ln>
          <a:effectLst>
            <a:innerShdw blurRad="63500" dist="63500" dir="2700000">
              <a:prstClr val="black">
                <a:alpha val="50000"/>
              </a:prstClr>
            </a:innerShdw>
          </a:effectLst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39" name="Freeform 5"/>
          <p:cNvSpPr/>
          <p:nvPr/>
        </p:nvSpPr>
        <p:spPr bwMode="auto">
          <a:xfrm rot="10800000">
            <a:off x="5894771" y="1805422"/>
            <a:ext cx="777837" cy="68914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ysClr val="window" lastClr="FFFFFF">
              <a:alpha val="0"/>
            </a:sysClr>
          </a:solidFill>
          <a:ln w="38100">
            <a:gradFill flip="none" rotWithShape="1">
              <a:gsLst>
                <a:gs pos="100000">
                  <a:sysClr val="window" lastClr="FFFFFF"/>
                </a:gs>
                <a:gs pos="0">
                  <a:sysClr val="window" lastClr="FFFFFF">
                    <a:lumMod val="75000"/>
                  </a:sysClr>
                </a:gs>
              </a:gsLst>
              <a:lin ang="2700000" scaled="1"/>
              <a:tileRect/>
            </a:gradFill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35" name="Freeform 18"/>
          <p:cNvSpPr/>
          <p:nvPr/>
        </p:nvSpPr>
        <p:spPr bwMode="auto">
          <a:xfrm>
            <a:off x="6134386" y="1955365"/>
            <a:ext cx="267383" cy="367988"/>
          </a:xfrm>
          <a:custGeom>
            <a:avLst/>
            <a:gdLst>
              <a:gd name="T0" fmla="*/ 442 w 499"/>
              <a:gd name="T1" fmla="*/ 629 h 687"/>
              <a:gd name="T2" fmla="*/ 57 w 499"/>
              <a:gd name="T3" fmla="*/ 629 h 687"/>
              <a:gd name="T4" fmla="*/ 57 w 499"/>
              <a:gd name="T5" fmla="*/ 200 h 687"/>
              <a:gd name="T6" fmla="*/ 200 w 499"/>
              <a:gd name="T7" fmla="*/ 200 h 687"/>
              <a:gd name="T8" fmla="*/ 200 w 499"/>
              <a:gd name="T9" fmla="*/ 57 h 687"/>
              <a:gd name="T10" fmla="*/ 442 w 499"/>
              <a:gd name="T11" fmla="*/ 57 h 687"/>
              <a:gd name="T12" fmla="*/ 442 w 499"/>
              <a:gd name="T13" fmla="*/ 116 h 687"/>
              <a:gd name="T14" fmla="*/ 494 w 499"/>
              <a:gd name="T15" fmla="*/ 64 h 687"/>
              <a:gd name="T16" fmla="*/ 499 w 499"/>
              <a:gd name="T17" fmla="*/ 59 h 687"/>
              <a:gd name="T18" fmla="*/ 499 w 499"/>
              <a:gd name="T19" fmla="*/ 0 h 687"/>
              <a:gd name="T20" fmla="*/ 143 w 499"/>
              <a:gd name="T21" fmla="*/ 0 h 687"/>
              <a:gd name="T22" fmla="*/ 143 w 499"/>
              <a:gd name="T23" fmla="*/ 0 h 687"/>
              <a:gd name="T24" fmla="*/ 0 w 499"/>
              <a:gd name="T25" fmla="*/ 143 h 687"/>
              <a:gd name="T26" fmla="*/ 0 w 499"/>
              <a:gd name="T27" fmla="*/ 687 h 687"/>
              <a:gd name="T28" fmla="*/ 499 w 499"/>
              <a:gd name="T29" fmla="*/ 687 h 687"/>
              <a:gd name="T30" fmla="*/ 499 w 499"/>
              <a:gd name="T31" fmla="*/ 429 h 687"/>
              <a:gd name="T32" fmla="*/ 442 w 499"/>
              <a:gd name="T33" fmla="*/ 486 h 687"/>
              <a:gd name="T34" fmla="*/ 442 w 499"/>
              <a:gd name="T35" fmla="*/ 629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99" h="687">
                <a:moveTo>
                  <a:pt x="442" y="629"/>
                </a:moveTo>
                <a:lnTo>
                  <a:pt x="57" y="629"/>
                </a:lnTo>
                <a:lnTo>
                  <a:pt x="57" y="200"/>
                </a:lnTo>
                <a:lnTo>
                  <a:pt x="200" y="200"/>
                </a:lnTo>
                <a:lnTo>
                  <a:pt x="200" y="57"/>
                </a:lnTo>
                <a:lnTo>
                  <a:pt x="442" y="57"/>
                </a:lnTo>
                <a:lnTo>
                  <a:pt x="442" y="116"/>
                </a:lnTo>
                <a:lnTo>
                  <a:pt x="494" y="64"/>
                </a:lnTo>
                <a:lnTo>
                  <a:pt x="499" y="59"/>
                </a:lnTo>
                <a:lnTo>
                  <a:pt x="499" y="0"/>
                </a:lnTo>
                <a:lnTo>
                  <a:pt x="143" y="0"/>
                </a:lnTo>
                <a:lnTo>
                  <a:pt x="143" y="0"/>
                </a:lnTo>
                <a:lnTo>
                  <a:pt x="0" y="143"/>
                </a:lnTo>
                <a:lnTo>
                  <a:pt x="0" y="687"/>
                </a:lnTo>
                <a:lnTo>
                  <a:pt x="499" y="687"/>
                </a:lnTo>
                <a:lnTo>
                  <a:pt x="499" y="429"/>
                </a:lnTo>
                <a:lnTo>
                  <a:pt x="442" y="486"/>
                </a:lnTo>
                <a:lnTo>
                  <a:pt x="442" y="629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36" name="Freeform 19"/>
          <p:cNvSpPr>
            <a:spLocks noEditPoints="1"/>
          </p:cNvSpPr>
          <p:nvPr/>
        </p:nvSpPr>
        <p:spPr bwMode="auto">
          <a:xfrm>
            <a:off x="6244233" y="2011608"/>
            <a:ext cx="233089" cy="230863"/>
          </a:xfrm>
          <a:custGeom>
            <a:avLst/>
            <a:gdLst>
              <a:gd name="T0" fmla="*/ 50 w 435"/>
              <a:gd name="T1" fmla="*/ 279 h 431"/>
              <a:gd name="T2" fmla="*/ 50 w 435"/>
              <a:gd name="T3" fmla="*/ 279 h 431"/>
              <a:gd name="T4" fmla="*/ 50 w 435"/>
              <a:gd name="T5" fmla="*/ 279 h 431"/>
              <a:gd name="T6" fmla="*/ 50 w 435"/>
              <a:gd name="T7" fmla="*/ 279 h 431"/>
              <a:gd name="T8" fmla="*/ 0 w 435"/>
              <a:gd name="T9" fmla="*/ 431 h 431"/>
              <a:gd name="T10" fmla="*/ 155 w 435"/>
              <a:gd name="T11" fmla="*/ 381 h 431"/>
              <a:gd name="T12" fmla="*/ 155 w 435"/>
              <a:gd name="T13" fmla="*/ 381 h 431"/>
              <a:gd name="T14" fmla="*/ 155 w 435"/>
              <a:gd name="T15" fmla="*/ 381 h 431"/>
              <a:gd name="T16" fmla="*/ 155 w 435"/>
              <a:gd name="T17" fmla="*/ 381 h 431"/>
              <a:gd name="T18" fmla="*/ 435 w 435"/>
              <a:gd name="T19" fmla="*/ 102 h 431"/>
              <a:gd name="T20" fmla="*/ 330 w 435"/>
              <a:gd name="T21" fmla="*/ 0 h 431"/>
              <a:gd name="T22" fmla="*/ 50 w 435"/>
              <a:gd name="T23" fmla="*/ 279 h 431"/>
              <a:gd name="T24" fmla="*/ 50 w 435"/>
              <a:gd name="T25" fmla="*/ 279 h 431"/>
              <a:gd name="T26" fmla="*/ 141 w 435"/>
              <a:gd name="T27" fmla="*/ 360 h 431"/>
              <a:gd name="T28" fmla="*/ 38 w 435"/>
              <a:gd name="T29" fmla="*/ 396 h 431"/>
              <a:gd name="T30" fmla="*/ 72 w 435"/>
              <a:gd name="T31" fmla="*/ 291 h 431"/>
              <a:gd name="T32" fmla="*/ 141 w 435"/>
              <a:gd name="T33" fmla="*/ 360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35" h="431">
                <a:moveTo>
                  <a:pt x="50" y="279"/>
                </a:moveTo>
                <a:lnTo>
                  <a:pt x="50" y="279"/>
                </a:lnTo>
                <a:lnTo>
                  <a:pt x="50" y="279"/>
                </a:lnTo>
                <a:lnTo>
                  <a:pt x="50" y="279"/>
                </a:lnTo>
                <a:lnTo>
                  <a:pt x="0" y="431"/>
                </a:lnTo>
                <a:lnTo>
                  <a:pt x="155" y="381"/>
                </a:lnTo>
                <a:lnTo>
                  <a:pt x="155" y="381"/>
                </a:lnTo>
                <a:lnTo>
                  <a:pt x="155" y="381"/>
                </a:lnTo>
                <a:lnTo>
                  <a:pt x="155" y="381"/>
                </a:lnTo>
                <a:lnTo>
                  <a:pt x="435" y="102"/>
                </a:lnTo>
                <a:lnTo>
                  <a:pt x="330" y="0"/>
                </a:lnTo>
                <a:lnTo>
                  <a:pt x="50" y="279"/>
                </a:lnTo>
                <a:lnTo>
                  <a:pt x="50" y="279"/>
                </a:lnTo>
                <a:close/>
                <a:moveTo>
                  <a:pt x="141" y="360"/>
                </a:moveTo>
                <a:lnTo>
                  <a:pt x="38" y="396"/>
                </a:lnTo>
                <a:lnTo>
                  <a:pt x="72" y="291"/>
                </a:lnTo>
                <a:lnTo>
                  <a:pt x="141" y="360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45" name="任意多边形 44"/>
          <p:cNvSpPr/>
          <p:nvPr/>
        </p:nvSpPr>
        <p:spPr bwMode="auto">
          <a:xfrm rot="10800000">
            <a:off x="4605540" y="4650673"/>
            <a:ext cx="1104281" cy="985348"/>
          </a:xfrm>
          <a:custGeom>
            <a:avLst/>
            <a:gdLst>
              <a:gd name="connsiteX0" fmla="*/ 1795626 w 2791387"/>
              <a:gd name="connsiteY0" fmla="*/ 2117139 h 2491648"/>
              <a:gd name="connsiteX1" fmla="*/ 1950063 w 2791387"/>
              <a:gd name="connsiteY1" fmla="*/ 2028434 h 2491648"/>
              <a:gd name="connsiteX2" fmla="*/ 2350454 w 2791387"/>
              <a:gd name="connsiteY2" fmla="*/ 1334530 h 2491648"/>
              <a:gd name="connsiteX3" fmla="*/ 2350454 w 2791387"/>
              <a:gd name="connsiteY3" fmla="*/ 1157119 h 2491648"/>
              <a:gd name="connsiteX4" fmla="*/ 1950063 w 2791387"/>
              <a:gd name="connsiteY4" fmla="*/ 463215 h 2491648"/>
              <a:gd name="connsiteX5" fmla="*/ 1795626 w 2791387"/>
              <a:gd name="connsiteY5" fmla="*/ 374509 h 2491648"/>
              <a:gd name="connsiteX6" fmla="*/ 994844 w 2791387"/>
              <a:gd name="connsiteY6" fmla="*/ 374509 h 2491648"/>
              <a:gd name="connsiteX7" fmla="*/ 840408 w 2791387"/>
              <a:gd name="connsiteY7" fmla="*/ 463215 h 2491648"/>
              <a:gd name="connsiteX8" fmla="*/ 440017 w 2791387"/>
              <a:gd name="connsiteY8" fmla="*/ 1157119 h 2491648"/>
              <a:gd name="connsiteX9" fmla="*/ 440017 w 2791387"/>
              <a:gd name="connsiteY9" fmla="*/ 1334530 h 2491648"/>
              <a:gd name="connsiteX10" fmla="*/ 840408 w 2791387"/>
              <a:gd name="connsiteY10" fmla="*/ 2028434 h 2491648"/>
              <a:gd name="connsiteX11" fmla="*/ 994844 w 2791387"/>
              <a:gd name="connsiteY11" fmla="*/ 2117139 h 2491648"/>
              <a:gd name="connsiteX12" fmla="*/ 1967414 w 2791387"/>
              <a:gd name="connsiteY12" fmla="*/ 2491648 h 2491648"/>
              <a:gd name="connsiteX13" fmla="*/ 822440 w 2791387"/>
              <a:gd name="connsiteY13" fmla="*/ 2491648 h 2491648"/>
              <a:gd name="connsiteX14" fmla="*/ 601623 w 2791387"/>
              <a:gd name="connsiteY14" fmla="*/ 2364815 h 2491648"/>
              <a:gd name="connsiteX15" fmla="*/ 29136 w 2791387"/>
              <a:gd name="connsiteY15" fmla="*/ 1372657 h 2491648"/>
              <a:gd name="connsiteX16" fmla="*/ 29136 w 2791387"/>
              <a:gd name="connsiteY16" fmla="*/ 1118992 h 2491648"/>
              <a:gd name="connsiteX17" fmla="*/ 601623 w 2791387"/>
              <a:gd name="connsiteY17" fmla="*/ 126833 h 2491648"/>
              <a:gd name="connsiteX18" fmla="*/ 822440 w 2791387"/>
              <a:gd name="connsiteY18" fmla="*/ 0 h 2491648"/>
              <a:gd name="connsiteX19" fmla="*/ 1967414 w 2791387"/>
              <a:gd name="connsiteY19" fmla="*/ 0 h 2491648"/>
              <a:gd name="connsiteX20" fmla="*/ 2188231 w 2791387"/>
              <a:gd name="connsiteY20" fmla="*/ 126833 h 2491648"/>
              <a:gd name="connsiteX21" fmla="*/ 2760718 w 2791387"/>
              <a:gd name="connsiteY21" fmla="*/ 1118992 h 2491648"/>
              <a:gd name="connsiteX22" fmla="*/ 2760718 w 2791387"/>
              <a:gd name="connsiteY22" fmla="*/ 1372657 h 2491648"/>
              <a:gd name="connsiteX23" fmla="*/ 2188231 w 2791387"/>
              <a:gd name="connsiteY23" fmla="*/ 2364815 h 2491648"/>
              <a:gd name="connsiteX24" fmla="*/ 1967414 w 2791387"/>
              <a:gd name="connsiteY24" fmla="*/ 2491648 h 2491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791387" h="2491648">
                <a:moveTo>
                  <a:pt x="1795626" y="2117139"/>
                </a:moveTo>
                <a:cubicBezTo>
                  <a:pt x="1852825" y="2117139"/>
                  <a:pt x="1921463" y="2077079"/>
                  <a:pt x="1950063" y="2028434"/>
                </a:cubicBezTo>
                <a:cubicBezTo>
                  <a:pt x="1950063" y="2028434"/>
                  <a:pt x="1950063" y="2028434"/>
                  <a:pt x="2350454" y="1334530"/>
                </a:cubicBezTo>
                <a:cubicBezTo>
                  <a:pt x="2379053" y="1285885"/>
                  <a:pt x="2379053" y="1205764"/>
                  <a:pt x="2350454" y="1157119"/>
                </a:cubicBezTo>
                <a:cubicBezTo>
                  <a:pt x="2350454" y="1157119"/>
                  <a:pt x="2350454" y="1157119"/>
                  <a:pt x="1950063" y="463215"/>
                </a:cubicBezTo>
                <a:cubicBezTo>
                  <a:pt x="1921463" y="414570"/>
                  <a:pt x="1852825" y="374509"/>
                  <a:pt x="1795626" y="374509"/>
                </a:cubicBezTo>
                <a:cubicBezTo>
                  <a:pt x="1795626" y="374509"/>
                  <a:pt x="1795626" y="374509"/>
                  <a:pt x="994844" y="374509"/>
                </a:cubicBezTo>
                <a:cubicBezTo>
                  <a:pt x="939075" y="374509"/>
                  <a:pt x="869007" y="414570"/>
                  <a:pt x="840408" y="463215"/>
                </a:cubicBezTo>
                <a:cubicBezTo>
                  <a:pt x="840408" y="463215"/>
                  <a:pt x="840408" y="463215"/>
                  <a:pt x="440017" y="1157119"/>
                </a:cubicBezTo>
                <a:cubicBezTo>
                  <a:pt x="412847" y="1205764"/>
                  <a:pt x="412847" y="1285885"/>
                  <a:pt x="440017" y="1334530"/>
                </a:cubicBezTo>
                <a:cubicBezTo>
                  <a:pt x="440017" y="1334530"/>
                  <a:pt x="440017" y="1334530"/>
                  <a:pt x="840408" y="2028434"/>
                </a:cubicBezTo>
                <a:cubicBezTo>
                  <a:pt x="869007" y="2077079"/>
                  <a:pt x="939075" y="2117139"/>
                  <a:pt x="994844" y="2117139"/>
                </a:cubicBezTo>
                <a:close/>
                <a:moveTo>
                  <a:pt x="1967414" y="2491648"/>
                </a:moveTo>
                <a:lnTo>
                  <a:pt x="822440" y="2491648"/>
                </a:lnTo>
                <a:cubicBezTo>
                  <a:pt x="742700" y="2491648"/>
                  <a:pt x="642515" y="2434369"/>
                  <a:pt x="601623" y="2364815"/>
                </a:cubicBezTo>
                <a:cubicBezTo>
                  <a:pt x="29136" y="1372657"/>
                  <a:pt x="29136" y="1372657"/>
                  <a:pt x="29136" y="1372657"/>
                </a:cubicBezTo>
                <a:cubicBezTo>
                  <a:pt x="-9712" y="1303103"/>
                  <a:pt x="-9712" y="1188545"/>
                  <a:pt x="29136" y="1118992"/>
                </a:cubicBezTo>
                <a:cubicBezTo>
                  <a:pt x="601623" y="126833"/>
                  <a:pt x="601623" y="126833"/>
                  <a:pt x="601623" y="126833"/>
                </a:cubicBezTo>
                <a:cubicBezTo>
                  <a:pt x="642515" y="57280"/>
                  <a:pt x="742700" y="0"/>
                  <a:pt x="822440" y="0"/>
                </a:cubicBezTo>
                <a:cubicBezTo>
                  <a:pt x="1967414" y="0"/>
                  <a:pt x="1967414" y="0"/>
                  <a:pt x="1967414" y="0"/>
                </a:cubicBezTo>
                <a:cubicBezTo>
                  <a:pt x="2049198" y="0"/>
                  <a:pt x="2147339" y="57280"/>
                  <a:pt x="2188231" y="126833"/>
                </a:cubicBezTo>
                <a:cubicBezTo>
                  <a:pt x="2760718" y="1118992"/>
                  <a:pt x="2760718" y="1118992"/>
                  <a:pt x="2760718" y="1118992"/>
                </a:cubicBezTo>
                <a:cubicBezTo>
                  <a:pt x="2801610" y="1188545"/>
                  <a:pt x="2801610" y="1303103"/>
                  <a:pt x="2760718" y="1372657"/>
                </a:cubicBezTo>
                <a:cubicBezTo>
                  <a:pt x="2188231" y="2364815"/>
                  <a:pt x="2188231" y="2364815"/>
                  <a:pt x="2188231" y="2364815"/>
                </a:cubicBezTo>
                <a:cubicBezTo>
                  <a:pt x="2147339" y="2434369"/>
                  <a:pt x="2049198" y="2491648"/>
                  <a:pt x="1967414" y="2491648"/>
                </a:cubicBezTo>
                <a:close/>
              </a:path>
            </a:pathLst>
          </a:custGeom>
          <a:solidFill>
            <a:srgbClr val="C8161D"/>
          </a:solidFill>
          <a:ln w="19050">
            <a:noFill/>
          </a:ln>
          <a:effectLst>
            <a:innerShdw blurRad="63500" dist="63500" dir="2700000">
              <a:prstClr val="black">
                <a:alpha val="50000"/>
              </a:prstClr>
            </a:innerShdw>
          </a:effectLst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47" name="Freeform 5"/>
          <p:cNvSpPr/>
          <p:nvPr/>
        </p:nvSpPr>
        <p:spPr bwMode="auto">
          <a:xfrm rot="10800000">
            <a:off x="4768762" y="4803850"/>
            <a:ext cx="777837" cy="68914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ysClr val="window" lastClr="FFFFFF">
              <a:alpha val="0"/>
            </a:sysClr>
          </a:solidFill>
          <a:ln w="38100">
            <a:gradFill flip="none" rotWithShape="1">
              <a:gsLst>
                <a:gs pos="100000">
                  <a:sysClr val="window" lastClr="FFFFFF"/>
                </a:gs>
                <a:gs pos="0">
                  <a:sysClr val="window" lastClr="FFFFFF">
                    <a:lumMod val="75000"/>
                  </a:sysClr>
                </a:gs>
              </a:gsLst>
              <a:lin ang="2700000" scaled="1"/>
              <a:tileRect/>
            </a:gradFill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43" name="Freeform 276"/>
          <p:cNvSpPr/>
          <p:nvPr/>
        </p:nvSpPr>
        <p:spPr bwMode="auto">
          <a:xfrm>
            <a:off x="4964675" y="5067551"/>
            <a:ext cx="252744" cy="151592"/>
          </a:xfrm>
          <a:custGeom>
            <a:avLst/>
            <a:gdLst>
              <a:gd name="T0" fmla="*/ 7 w 23"/>
              <a:gd name="T1" fmla="*/ 11 h 14"/>
              <a:gd name="T2" fmla="*/ 3 w 23"/>
              <a:gd name="T3" fmla="*/ 7 h 14"/>
              <a:gd name="T4" fmla="*/ 7 w 23"/>
              <a:gd name="T5" fmla="*/ 3 h 14"/>
              <a:gd name="T6" fmla="*/ 15 w 23"/>
              <a:gd name="T7" fmla="*/ 3 h 14"/>
              <a:gd name="T8" fmla="*/ 16 w 23"/>
              <a:gd name="T9" fmla="*/ 3 h 14"/>
              <a:gd name="T10" fmla="*/ 16 w 23"/>
              <a:gd name="T11" fmla="*/ 3 h 14"/>
              <a:gd name="T12" fmla="*/ 16 w 23"/>
              <a:gd name="T13" fmla="*/ 3 h 14"/>
              <a:gd name="T14" fmla="*/ 17 w 23"/>
              <a:gd name="T15" fmla="*/ 3 h 14"/>
              <a:gd name="T16" fmla="*/ 17 w 23"/>
              <a:gd name="T17" fmla="*/ 4 h 14"/>
              <a:gd name="T18" fmla="*/ 17 w 23"/>
              <a:gd name="T19" fmla="*/ 4 h 14"/>
              <a:gd name="T20" fmla="*/ 18 w 23"/>
              <a:gd name="T21" fmla="*/ 4 h 14"/>
              <a:gd name="T22" fmla="*/ 19 w 23"/>
              <a:gd name="T23" fmla="*/ 6 h 14"/>
              <a:gd name="T24" fmla="*/ 19 w 23"/>
              <a:gd name="T25" fmla="*/ 6 h 14"/>
              <a:gd name="T26" fmla="*/ 19 w 23"/>
              <a:gd name="T27" fmla="*/ 7 h 14"/>
              <a:gd name="T28" fmla="*/ 19 w 23"/>
              <a:gd name="T29" fmla="*/ 8 h 14"/>
              <a:gd name="T30" fmla="*/ 20 w 23"/>
              <a:gd name="T31" fmla="*/ 8 h 14"/>
              <a:gd name="T32" fmla="*/ 23 w 23"/>
              <a:gd name="T33" fmla="*/ 8 h 14"/>
              <a:gd name="T34" fmla="*/ 23 w 23"/>
              <a:gd name="T35" fmla="*/ 7 h 14"/>
              <a:gd name="T36" fmla="*/ 22 w 23"/>
              <a:gd name="T37" fmla="*/ 5 h 14"/>
              <a:gd name="T38" fmla="*/ 22 w 23"/>
              <a:gd name="T39" fmla="*/ 5 h 14"/>
              <a:gd name="T40" fmla="*/ 21 w 23"/>
              <a:gd name="T41" fmla="*/ 3 h 14"/>
              <a:gd name="T42" fmla="*/ 21 w 23"/>
              <a:gd name="T43" fmla="*/ 2 h 14"/>
              <a:gd name="T44" fmla="*/ 19 w 23"/>
              <a:gd name="T45" fmla="*/ 1 h 14"/>
              <a:gd name="T46" fmla="*/ 19 w 23"/>
              <a:gd name="T47" fmla="*/ 1 h 14"/>
              <a:gd name="T48" fmla="*/ 15 w 23"/>
              <a:gd name="T49" fmla="*/ 0 h 14"/>
              <a:gd name="T50" fmla="*/ 7 w 23"/>
              <a:gd name="T51" fmla="*/ 0 h 14"/>
              <a:gd name="T52" fmla="*/ 0 w 23"/>
              <a:gd name="T53" fmla="*/ 7 h 14"/>
              <a:gd name="T54" fmla="*/ 7 w 23"/>
              <a:gd name="T55" fmla="*/ 14 h 14"/>
              <a:gd name="T56" fmla="*/ 12 w 23"/>
              <a:gd name="T57" fmla="*/ 14 h 14"/>
              <a:gd name="T58" fmla="*/ 10 w 23"/>
              <a:gd name="T59" fmla="*/ 11 h 14"/>
              <a:gd name="T60" fmla="*/ 7 w 23"/>
              <a:gd name="T61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3" h="14">
                <a:moveTo>
                  <a:pt x="7" y="11"/>
                </a:moveTo>
                <a:cubicBezTo>
                  <a:pt x="5" y="11"/>
                  <a:pt x="3" y="9"/>
                  <a:pt x="3" y="7"/>
                </a:cubicBezTo>
                <a:cubicBezTo>
                  <a:pt x="3" y="5"/>
                  <a:pt x="5" y="3"/>
                  <a:pt x="7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6" y="3"/>
                  <a:pt x="16" y="3"/>
                  <a:pt x="16" y="3"/>
                </a:cubicBezTo>
                <a:cubicBezTo>
                  <a:pt x="16" y="3"/>
                  <a:pt x="16" y="3"/>
                  <a:pt x="16" y="3"/>
                </a:cubicBezTo>
                <a:cubicBezTo>
                  <a:pt x="16" y="3"/>
                  <a:pt x="16" y="3"/>
                  <a:pt x="16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9" y="5"/>
                  <a:pt x="19" y="5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8"/>
                  <a:pt x="19" y="8"/>
                  <a:pt x="19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6"/>
                  <a:pt x="22" y="6"/>
                  <a:pt x="22" y="5"/>
                </a:cubicBezTo>
                <a:cubicBezTo>
                  <a:pt x="22" y="5"/>
                  <a:pt x="22" y="5"/>
                  <a:pt x="22" y="5"/>
                </a:cubicBezTo>
                <a:cubicBezTo>
                  <a:pt x="22" y="4"/>
                  <a:pt x="22" y="3"/>
                  <a:pt x="21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0" y="2"/>
                  <a:pt x="20" y="1"/>
                  <a:pt x="19" y="1"/>
                </a:cubicBezTo>
                <a:cubicBezTo>
                  <a:pt x="19" y="1"/>
                  <a:pt x="19" y="1"/>
                  <a:pt x="19" y="1"/>
                </a:cubicBezTo>
                <a:cubicBezTo>
                  <a:pt x="18" y="0"/>
                  <a:pt x="17" y="0"/>
                  <a:pt x="15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1"/>
                  <a:pt x="3" y="14"/>
                  <a:pt x="7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1" y="14"/>
                  <a:pt x="10" y="12"/>
                  <a:pt x="10" y="11"/>
                </a:cubicBezTo>
                <a:lnTo>
                  <a:pt x="7" y="11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44" name="Freeform 277"/>
          <p:cNvSpPr/>
          <p:nvPr/>
        </p:nvSpPr>
        <p:spPr bwMode="auto">
          <a:xfrm>
            <a:off x="5097938" y="5067551"/>
            <a:ext cx="252744" cy="151592"/>
          </a:xfrm>
          <a:custGeom>
            <a:avLst/>
            <a:gdLst>
              <a:gd name="T0" fmla="*/ 16 w 23"/>
              <a:gd name="T1" fmla="*/ 0 h 14"/>
              <a:gd name="T2" fmla="*/ 11 w 23"/>
              <a:gd name="T3" fmla="*/ 0 h 14"/>
              <a:gd name="T4" fmla="*/ 13 w 23"/>
              <a:gd name="T5" fmla="*/ 3 h 14"/>
              <a:gd name="T6" fmla="*/ 16 w 23"/>
              <a:gd name="T7" fmla="*/ 3 h 14"/>
              <a:gd name="T8" fmla="*/ 20 w 23"/>
              <a:gd name="T9" fmla="*/ 7 h 14"/>
              <a:gd name="T10" fmla="*/ 16 w 23"/>
              <a:gd name="T11" fmla="*/ 11 h 14"/>
              <a:gd name="T12" fmla="*/ 8 w 23"/>
              <a:gd name="T13" fmla="*/ 11 h 14"/>
              <a:gd name="T14" fmla="*/ 4 w 23"/>
              <a:gd name="T15" fmla="*/ 9 h 14"/>
              <a:gd name="T16" fmla="*/ 4 w 23"/>
              <a:gd name="T17" fmla="*/ 9 h 14"/>
              <a:gd name="T18" fmla="*/ 4 w 23"/>
              <a:gd name="T19" fmla="*/ 7 h 14"/>
              <a:gd name="T20" fmla="*/ 4 w 23"/>
              <a:gd name="T21" fmla="*/ 7 h 14"/>
              <a:gd name="T22" fmla="*/ 3 w 23"/>
              <a:gd name="T23" fmla="*/ 6 h 14"/>
              <a:gd name="T24" fmla="*/ 1 w 23"/>
              <a:gd name="T25" fmla="*/ 6 h 14"/>
              <a:gd name="T26" fmla="*/ 0 w 23"/>
              <a:gd name="T27" fmla="*/ 7 h 14"/>
              <a:gd name="T28" fmla="*/ 8 w 23"/>
              <a:gd name="T29" fmla="*/ 14 h 14"/>
              <a:gd name="T30" fmla="*/ 16 w 23"/>
              <a:gd name="T31" fmla="*/ 14 h 14"/>
              <a:gd name="T32" fmla="*/ 23 w 23"/>
              <a:gd name="T33" fmla="*/ 7 h 14"/>
              <a:gd name="T34" fmla="*/ 16 w 23"/>
              <a:gd name="T35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" h="14">
                <a:moveTo>
                  <a:pt x="16" y="0"/>
                </a:moveTo>
                <a:cubicBezTo>
                  <a:pt x="11" y="0"/>
                  <a:pt x="11" y="0"/>
                  <a:pt x="11" y="0"/>
                </a:cubicBezTo>
                <a:cubicBezTo>
                  <a:pt x="12" y="1"/>
                  <a:pt x="13" y="2"/>
                  <a:pt x="13" y="3"/>
                </a:cubicBezTo>
                <a:cubicBezTo>
                  <a:pt x="16" y="3"/>
                  <a:pt x="16" y="3"/>
                  <a:pt x="16" y="3"/>
                </a:cubicBezTo>
                <a:cubicBezTo>
                  <a:pt x="18" y="3"/>
                  <a:pt x="20" y="5"/>
                  <a:pt x="20" y="7"/>
                </a:cubicBezTo>
                <a:cubicBezTo>
                  <a:pt x="20" y="9"/>
                  <a:pt x="18" y="11"/>
                  <a:pt x="16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6" y="11"/>
                  <a:pt x="5" y="11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4" y="8"/>
                  <a:pt x="4" y="8"/>
                  <a:pt x="4" y="7"/>
                </a:cubicBezTo>
                <a:cubicBezTo>
                  <a:pt x="4" y="7"/>
                  <a:pt x="4" y="7"/>
                  <a:pt x="4" y="7"/>
                </a:cubicBezTo>
                <a:cubicBezTo>
                  <a:pt x="3" y="6"/>
                  <a:pt x="3" y="6"/>
                  <a:pt x="3" y="6"/>
                </a:cubicBezTo>
                <a:cubicBezTo>
                  <a:pt x="1" y="6"/>
                  <a:pt x="1" y="6"/>
                  <a:pt x="1" y="6"/>
                </a:cubicBezTo>
                <a:cubicBezTo>
                  <a:pt x="0" y="7"/>
                  <a:pt x="0" y="7"/>
                  <a:pt x="0" y="7"/>
                </a:cubicBezTo>
                <a:cubicBezTo>
                  <a:pt x="0" y="11"/>
                  <a:pt x="4" y="14"/>
                  <a:pt x="8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20" y="14"/>
                  <a:pt x="23" y="11"/>
                  <a:pt x="23" y="7"/>
                </a:cubicBezTo>
                <a:cubicBezTo>
                  <a:pt x="23" y="3"/>
                  <a:pt x="20" y="0"/>
                  <a:pt x="16" y="0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51" name="任意多边形 50"/>
          <p:cNvSpPr/>
          <p:nvPr/>
        </p:nvSpPr>
        <p:spPr bwMode="auto">
          <a:xfrm rot="10800000">
            <a:off x="4298316" y="2135356"/>
            <a:ext cx="1104281" cy="985348"/>
          </a:xfrm>
          <a:custGeom>
            <a:avLst/>
            <a:gdLst>
              <a:gd name="connsiteX0" fmla="*/ 1795626 w 2791387"/>
              <a:gd name="connsiteY0" fmla="*/ 2117139 h 2491648"/>
              <a:gd name="connsiteX1" fmla="*/ 1950063 w 2791387"/>
              <a:gd name="connsiteY1" fmla="*/ 2028434 h 2491648"/>
              <a:gd name="connsiteX2" fmla="*/ 2350454 w 2791387"/>
              <a:gd name="connsiteY2" fmla="*/ 1334530 h 2491648"/>
              <a:gd name="connsiteX3" fmla="*/ 2350454 w 2791387"/>
              <a:gd name="connsiteY3" fmla="*/ 1157119 h 2491648"/>
              <a:gd name="connsiteX4" fmla="*/ 1950063 w 2791387"/>
              <a:gd name="connsiteY4" fmla="*/ 463215 h 2491648"/>
              <a:gd name="connsiteX5" fmla="*/ 1795626 w 2791387"/>
              <a:gd name="connsiteY5" fmla="*/ 374509 h 2491648"/>
              <a:gd name="connsiteX6" fmla="*/ 994844 w 2791387"/>
              <a:gd name="connsiteY6" fmla="*/ 374509 h 2491648"/>
              <a:gd name="connsiteX7" fmla="*/ 840408 w 2791387"/>
              <a:gd name="connsiteY7" fmla="*/ 463215 h 2491648"/>
              <a:gd name="connsiteX8" fmla="*/ 440017 w 2791387"/>
              <a:gd name="connsiteY8" fmla="*/ 1157119 h 2491648"/>
              <a:gd name="connsiteX9" fmla="*/ 440017 w 2791387"/>
              <a:gd name="connsiteY9" fmla="*/ 1334530 h 2491648"/>
              <a:gd name="connsiteX10" fmla="*/ 840408 w 2791387"/>
              <a:gd name="connsiteY10" fmla="*/ 2028434 h 2491648"/>
              <a:gd name="connsiteX11" fmla="*/ 994844 w 2791387"/>
              <a:gd name="connsiteY11" fmla="*/ 2117139 h 2491648"/>
              <a:gd name="connsiteX12" fmla="*/ 1967414 w 2791387"/>
              <a:gd name="connsiteY12" fmla="*/ 2491648 h 2491648"/>
              <a:gd name="connsiteX13" fmla="*/ 822440 w 2791387"/>
              <a:gd name="connsiteY13" fmla="*/ 2491648 h 2491648"/>
              <a:gd name="connsiteX14" fmla="*/ 601623 w 2791387"/>
              <a:gd name="connsiteY14" fmla="*/ 2364815 h 2491648"/>
              <a:gd name="connsiteX15" fmla="*/ 29136 w 2791387"/>
              <a:gd name="connsiteY15" fmla="*/ 1372657 h 2491648"/>
              <a:gd name="connsiteX16" fmla="*/ 29136 w 2791387"/>
              <a:gd name="connsiteY16" fmla="*/ 1118992 h 2491648"/>
              <a:gd name="connsiteX17" fmla="*/ 601623 w 2791387"/>
              <a:gd name="connsiteY17" fmla="*/ 126833 h 2491648"/>
              <a:gd name="connsiteX18" fmla="*/ 822440 w 2791387"/>
              <a:gd name="connsiteY18" fmla="*/ 0 h 2491648"/>
              <a:gd name="connsiteX19" fmla="*/ 1967414 w 2791387"/>
              <a:gd name="connsiteY19" fmla="*/ 0 h 2491648"/>
              <a:gd name="connsiteX20" fmla="*/ 2188231 w 2791387"/>
              <a:gd name="connsiteY20" fmla="*/ 126833 h 2491648"/>
              <a:gd name="connsiteX21" fmla="*/ 2760718 w 2791387"/>
              <a:gd name="connsiteY21" fmla="*/ 1118992 h 2491648"/>
              <a:gd name="connsiteX22" fmla="*/ 2760718 w 2791387"/>
              <a:gd name="connsiteY22" fmla="*/ 1372657 h 2491648"/>
              <a:gd name="connsiteX23" fmla="*/ 2188231 w 2791387"/>
              <a:gd name="connsiteY23" fmla="*/ 2364815 h 2491648"/>
              <a:gd name="connsiteX24" fmla="*/ 1967414 w 2791387"/>
              <a:gd name="connsiteY24" fmla="*/ 2491648 h 2491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791387" h="2491648">
                <a:moveTo>
                  <a:pt x="1795626" y="2117139"/>
                </a:moveTo>
                <a:cubicBezTo>
                  <a:pt x="1852825" y="2117139"/>
                  <a:pt x="1921463" y="2077079"/>
                  <a:pt x="1950063" y="2028434"/>
                </a:cubicBezTo>
                <a:cubicBezTo>
                  <a:pt x="1950063" y="2028434"/>
                  <a:pt x="1950063" y="2028434"/>
                  <a:pt x="2350454" y="1334530"/>
                </a:cubicBezTo>
                <a:cubicBezTo>
                  <a:pt x="2379053" y="1285885"/>
                  <a:pt x="2379053" y="1205764"/>
                  <a:pt x="2350454" y="1157119"/>
                </a:cubicBezTo>
                <a:cubicBezTo>
                  <a:pt x="2350454" y="1157119"/>
                  <a:pt x="2350454" y="1157119"/>
                  <a:pt x="1950063" y="463215"/>
                </a:cubicBezTo>
                <a:cubicBezTo>
                  <a:pt x="1921463" y="414570"/>
                  <a:pt x="1852825" y="374509"/>
                  <a:pt x="1795626" y="374509"/>
                </a:cubicBezTo>
                <a:cubicBezTo>
                  <a:pt x="1795626" y="374509"/>
                  <a:pt x="1795626" y="374509"/>
                  <a:pt x="994844" y="374509"/>
                </a:cubicBezTo>
                <a:cubicBezTo>
                  <a:pt x="939075" y="374509"/>
                  <a:pt x="869007" y="414570"/>
                  <a:pt x="840408" y="463215"/>
                </a:cubicBezTo>
                <a:cubicBezTo>
                  <a:pt x="840408" y="463215"/>
                  <a:pt x="840408" y="463215"/>
                  <a:pt x="440017" y="1157119"/>
                </a:cubicBezTo>
                <a:cubicBezTo>
                  <a:pt x="412847" y="1205764"/>
                  <a:pt x="412847" y="1285885"/>
                  <a:pt x="440017" y="1334530"/>
                </a:cubicBezTo>
                <a:cubicBezTo>
                  <a:pt x="440017" y="1334530"/>
                  <a:pt x="440017" y="1334530"/>
                  <a:pt x="840408" y="2028434"/>
                </a:cubicBezTo>
                <a:cubicBezTo>
                  <a:pt x="869007" y="2077079"/>
                  <a:pt x="939075" y="2117139"/>
                  <a:pt x="994844" y="2117139"/>
                </a:cubicBezTo>
                <a:close/>
                <a:moveTo>
                  <a:pt x="1967414" y="2491648"/>
                </a:moveTo>
                <a:lnTo>
                  <a:pt x="822440" y="2491648"/>
                </a:lnTo>
                <a:cubicBezTo>
                  <a:pt x="742700" y="2491648"/>
                  <a:pt x="642515" y="2434369"/>
                  <a:pt x="601623" y="2364815"/>
                </a:cubicBezTo>
                <a:cubicBezTo>
                  <a:pt x="29136" y="1372657"/>
                  <a:pt x="29136" y="1372657"/>
                  <a:pt x="29136" y="1372657"/>
                </a:cubicBezTo>
                <a:cubicBezTo>
                  <a:pt x="-9712" y="1303103"/>
                  <a:pt x="-9712" y="1188545"/>
                  <a:pt x="29136" y="1118992"/>
                </a:cubicBezTo>
                <a:cubicBezTo>
                  <a:pt x="601623" y="126833"/>
                  <a:pt x="601623" y="126833"/>
                  <a:pt x="601623" y="126833"/>
                </a:cubicBezTo>
                <a:cubicBezTo>
                  <a:pt x="642515" y="57280"/>
                  <a:pt x="742700" y="0"/>
                  <a:pt x="822440" y="0"/>
                </a:cubicBezTo>
                <a:cubicBezTo>
                  <a:pt x="1967414" y="0"/>
                  <a:pt x="1967414" y="0"/>
                  <a:pt x="1967414" y="0"/>
                </a:cubicBezTo>
                <a:cubicBezTo>
                  <a:pt x="2049198" y="0"/>
                  <a:pt x="2147339" y="57280"/>
                  <a:pt x="2188231" y="126833"/>
                </a:cubicBezTo>
                <a:cubicBezTo>
                  <a:pt x="2760718" y="1118992"/>
                  <a:pt x="2760718" y="1118992"/>
                  <a:pt x="2760718" y="1118992"/>
                </a:cubicBezTo>
                <a:cubicBezTo>
                  <a:pt x="2801610" y="1188545"/>
                  <a:pt x="2801610" y="1303103"/>
                  <a:pt x="2760718" y="1372657"/>
                </a:cubicBezTo>
                <a:cubicBezTo>
                  <a:pt x="2188231" y="2364815"/>
                  <a:pt x="2188231" y="2364815"/>
                  <a:pt x="2188231" y="2364815"/>
                </a:cubicBezTo>
                <a:cubicBezTo>
                  <a:pt x="2147339" y="2434369"/>
                  <a:pt x="2049198" y="2491648"/>
                  <a:pt x="1967414" y="2491648"/>
                </a:cubicBezTo>
                <a:close/>
              </a:path>
            </a:pathLst>
          </a:custGeom>
          <a:solidFill>
            <a:srgbClr val="C8161D"/>
          </a:solidFill>
          <a:ln w="19050">
            <a:noFill/>
          </a:ln>
          <a:effectLst>
            <a:innerShdw blurRad="63500" dist="63500" dir="2700000">
              <a:prstClr val="black">
                <a:alpha val="50000"/>
              </a:prstClr>
            </a:innerShdw>
          </a:effectLst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53" name="Freeform 5"/>
          <p:cNvSpPr/>
          <p:nvPr/>
        </p:nvSpPr>
        <p:spPr bwMode="auto">
          <a:xfrm rot="10800000">
            <a:off x="4461538" y="2288533"/>
            <a:ext cx="777837" cy="68914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ysClr val="window" lastClr="FFFFFF">
              <a:alpha val="0"/>
            </a:sysClr>
          </a:solidFill>
          <a:ln w="38100">
            <a:gradFill flip="none" rotWithShape="1">
              <a:gsLst>
                <a:gs pos="100000">
                  <a:sysClr val="window" lastClr="FFFFFF"/>
                </a:gs>
                <a:gs pos="0">
                  <a:sysClr val="window" lastClr="FFFFFF">
                    <a:lumMod val="75000"/>
                  </a:sysClr>
                </a:gs>
              </a:gsLst>
              <a:lin ang="2700000" scaled="1"/>
              <a:tileRect/>
            </a:gradFill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50" name="Freeform 310"/>
          <p:cNvSpPr>
            <a:spLocks noEditPoints="1"/>
          </p:cNvSpPr>
          <p:nvPr/>
        </p:nvSpPr>
        <p:spPr bwMode="auto">
          <a:xfrm>
            <a:off x="4647184" y="2421560"/>
            <a:ext cx="398377" cy="392995"/>
          </a:xfrm>
          <a:custGeom>
            <a:avLst/>
            <a:gdLst>
              <a:gd name="T0" fmla="*/ 31 w 32"/>
              <a:gd name="T1" fmla="*/ 13 h 31"/>
              <a:gd name="T2" fmla="*/ 28 w 32"/>
              <a:gd name="T3" fmla="*/ 13 h 31"/>
              <a:gd name="T4" fmla="*/ 26 w 32"/>
              <a:gd name="T5" fmla="*/ 9 h 31"/>
              <a:gd name="T6" fmla="*/ 28 w 32"/>
              <a:gd name="T7" fmla="*/ 7 h 31"/>
              <a:gd name="T8" fmla="*/ 28 w 32"/>
              <a:gd name="T9" fmla="*/ 6 h 31"/>
              <a:gd name="T10" fmla="*/ 26 w 32"/>
              <a:gd name="T11" fmla="*/ 3 h 31"/>
              <a:gd name="T12" fmla="*/ 25 w 32"/>
              <a:gd name="T13" fmla="*/ 3 h 31"/>
              <a:gd name="T14" fmla="*/ 22 w 32"/>
              <a:gd name="T15" fmla="*/ 6 h 31"/>
              <a:gd name="T16" fmla="*/ 19 w 32"/>
              <a:gd name="T17" fmla="*/ 4 h 31"/>
              <a:gd name="T18" fmla="*/ 19 w 32"/>
              <a:gd name="T19" fmla="*/ 1 h 31"/>
              <a:gd name="T20" fmla="*/ 18 w 32"/>
              <a:gd name="T21" fmla="*/ 0 h 31"/>
              <a:gd name="T22" fmla="*/ 14 w 32"/>
              <a:gd name="T23" fmla="*/ 0 h 31"/>
              <a:gd name="T24" fmla="*/ 13 w 32"/>
              <a:gd name="T25" fmla="*/ 1 h 31"/>
              <a:gd name="T26" fmla="*/ 13 w 32"/>
              <a:gd name="T27" fmla="*/ 4 h 31"/>
              <a:gd name="T28" fmla="*/ 10 w 32"/>
              <a:gd name="T29" fmla="*/ 6 h 31"/>
              <a:gd name="T30" fmla="*/ 8 w 32"/>
              <a:gd name="T31" fmla="*/ 3 h 31"/>
              <a:gd name="T32" fmla="*/ 6 w 32"/>
              <a:gd name="T33" fmla="*/ 3 h 31"/>
              <a:gd name="T34" fmla="*/ 4 w 32"/>
              <a:gd name="T35" fmla="*/ 6 h 31"/>
              <a:gd name="T36" fmla="*/ 4 w 32"/>
              <a:gd name="T37" fmla="*/ 7 h 31"/>
              <a:gd name="T38" fmla="*/ 6 w 32"/>
              <a:gd name="T39" fmla="*/ 9 h 31"/>
              <a:gd name="T40" fmla="*/ 5 w 32"/>
              <a:gd name="T41" fmla="*/ 13 h 31"/>
              <a:gd name="T42" fmla="*/ 1 w 32"/>
              <a:gd name="T43" fmla="*/ 13 h 31"/>
              <a:gd name="T44" fmla="*/ 0 w 32"/>
              <a:gd name="T45" fmla="*/ 14 h 31"/>
              <a:gd name="T46" fmla="*/ 0 w 32"/>
              <a:gd name="T47" fmla="*/ 17 h 31"/>
              <a:gd name="T48" fmla="*/ 1 w 32"/>
              <a:gd name="T49" fmla="*/ 18 h 31"/>
              <a:gd name="T50" fmla="*/ 5 w 32"/>
              <a:gd name="T51" fmla="*/ 18 h 31"/>
              <a:gd name="T52" fmla="*/ 6 w 32"/>
              <a:gd name="T53" fmla="*/ 22 h 31"/>
              <a:gd name="T54" fmla="*/ 4 w 32"/>
              <a:gd name="T55" fmla="*/ 24 h 31"/>
              <a:gd name="T56" fmla="*/ 4 w 32"/>
              <a:gd name="T57" fmla="*/ 25 h 31"/>
              <a:gd name="T58" fmla="*/ 6 w 32"/>
              <a:gd name="T59" fmla="*/ 28 h 31"/>
              <a:gd name="T60" fmla="*/ 8 w 32"/>
              <a:gd name="T61" fmla="*/ 28 h 31"/>
              <a:gd name="T62" fmla="*/ 10 w 32"/>
              <a:gd name="T63" fmla="*/ 26 h 31"/>
              <a:gd name="T64" fmla="*/ 13 w 32"/>
              <a:gd name="T65" fmla="*/ 27 h 31"/>
              <a:gd name="T66" fmla="*/ 13 w 32"/>
              <a:gd name="T67" fmla="*/ 30 h 31"/>
              <a:gd name="T68" fmla="*/ 14 w 32"/>
              <a:gd name="T69" fmla="*/ 31 h 31"/>
              <a:gd name="T70" fmla="*/ 18 w 32"/>
              <a:gd name="T71" fmla="*/ 31 h 31"/>
              <a:gd name="T72" fmla="*/ 19 w 32"/>
              <a:gd name="T73" fmla="*/ 30 h 31"/>
              <a:gd name="T74" fmla="*/ 19 w 32"/>
              <a:gd name="T75" fmla="*/ 27 h 31"/>
              <a:gd name="T76" fmla="*/ 22 w 32"/>
              <a:gd name="T77" fmla="*/ 26 h 31"/>
              <a:gd name="T78" fmla="*/ 25 w 32"/>
              <a:gd name="T79" fmla="*/ 28 h 31"/>
              <a:gd name="T80" fmla="*/ 26 w 32"/>
              <a:gd name="T81" fmla="*/ 28 h 31"/>
              <a:gd name="T82" fmla="*/ 28 w 32"/>
              <a:gd name="T83" fmla="*/ 25 h 31"/>
              <a:gd name="T84" fmla="*/ 28 w 32"/>
              <a:gd name="T85" fmla="*/ 24 h 31"/>
              <a:gd name="T86" fmla="*/ 26 w 32"/>
              <a:gd name="T87" fmla="*/ 22 h 31"/>
              <a:gd name="T88" fmla="*/ 28 w 32"/>
              <a:gd name="T89" fmla="*/ 18 h 31"/>
              <a:gd name="T90" fmla="*/ 31 w 32"/>
              <a:gd name="T91" fmla="*/ 18 h 31"/>
              <a:gd name="T92" fmla="*/ 32 w 32"/>
              <a:gd name="T93" fmla="*/ 17 h 31"/>
              <a:gd name="T94" fmla="*/ 32 w 32"/>
              <a:gd name="T95" fmla="*/ 14 h 31"/>
              <a:gd name="T96" fmla="*/ 31 w 32"/>
              <a:gd name="T97" fmla="*/ 13 h 31"/>
              <a:gd name="T98" fmla="*/ 16 w 32"/>
              <a:gd name="T99" fmla="*/ 23 h 31"/>
              <a:gd name="T100" fmla="*/ 9 w 32"/>
              <a:gd name="T101" fmla="*/ 16 h 31"/>
              <a:gd name="T102" fmla="*/ 16 w 32"/>
              <a:gd name="T103" fmla="*/ 9 h 31"/>
              <a:gd name="T104" fmla="*/ 23 w 32"/>
              <a:gd name="T105" fmla="*/ 16 h 31"/>
              <a:gd name="T106" fmla="*/ 16 w 32"/>
              <a:gd name="T107" fmla="*/ 2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" h="31">
                <a:moveTo>
                  <a:pt x="31" y="13"/>
                </a:moveTo>
                <a:cubicBezTo>
                  <a:pt x="28" y="13"/>
                  <a:pt x="28" y="13"/>
                  <a:pt x="28" y="13"/>
                </a:cubicBezTo>
                <a:cubicBezTo>
                  <a:pt x="27" y="12"/>
                  <a:pt x="27" y="10"/>
                  <a:pt x="26" y="9"/>
                </a:cubicBezTo>
                <a:cubicBezTo>
                  <a:pt x="28" y="7"/>
                  <a:pt x="28" y="7"/>
                  <a:pt x="28" y="7"/>
                </a:cubicBezTo>
                <a:cubicBezTo>
                  <a:pt x="29" y="7"/>
                  <a:pt x="29" y="6"/>
                  <a:pt x="28" y="6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5" y="3"/>
                  <a:pt x="25" y="3"/>
                </a:cubicBezTo>
                <a:cubicBezTo>
                  <a:pt x="22" y="6"/>
                  <a:pt x="22" y="6"/>
                  <a:pt x="22" y="6"/>
                </a:cubicBezTo>
                <a:cubicBezTo>
                  <a:pt x="21" y="5"/>
                  <a:pt x="20" y="4"/>
                  <a:pt x="19" y="4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0"/>
                  <a:pt x="18" y="0"/>
                  <a:pt x="18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3" y="0"/>
                  <a:pt x="13" y="1"/>
                </a:cubicBezTo>
                <a:cubicBezTo>
                  <a:pt x="13" y="4"/>
                  <a:pt x="13" y="4"/>
                  <a:pt x="13" y="4"/>
                </a:cubicBezTo>
                <a:cubicBezTo>
                  <a:pt x="12" y="4"/>
                  <a:pt x="11" y="5"/>
                  <a:pt x="10" y="6"/>
                </a:cubicBezTo>
                <a:cubicBezTo>
                  <a:pt x="8" y="3"/>
                  <a:pt x="8" y="3"/>
                  <a:pt x="8" y="3"/>
                </a:cubicBezTo>
                <a:cubicBezTo>
                  <a:pt x="7" y="3"/>
                  <a:pt x="7" y="3"/>
                  <a:pt x="6" y="3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3" y="7"/>
                  <a:pt x="4" y="7"/>
                </a:cubicBezTo>
                <a:cubicBezTo>
                  <a:pt x="6" y="9"/>
                  <a:pt x="6" y="9"/>
                  <a:pt x="6" y="9"/>
                </a:cubicBezTo>
                <a:cubicBezTo>
                  <a:pt x="5" y="10"/>
                  <a:pt x="5" y="12"/>
                  <a:pt x="5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3"/>
                  <a:pt x="0" y="13"/>
                  <a:pt x="0" y="1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1" y="18"/>
                  <a:pt x="1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20"/>
                  <a:pt x="5" y="21"/>
                  <a:pt x="6" y="22"/>
                </a:cubicBezTo>
                <a:cubicBezTo>
                  <a:pt x="4" y="24"/>
                  <a:pt x="4" y="24"/>
                  <a:pt x="4" y="24"/>
                </a:cubicBezTo>
                <a:cubicBezTo>
                  <a:pt x="3" y="25"/>
                  <a:pt x="3" y="25"/>
                  <a:pt x="4" y="25"/>
                </a:cubicBezTo>
                <a:cubicBezTo>
                  <a:pt x="6" y="28"/>
                  <a:pt x="6" y="28"/>
                  <a:pt x="6" y="28"/>
                </a:cubicBezTo>
                <a:cubicBezTo>
                  <a:pt x="7" y="28"/>
                  <a:pt x="7" y="28"/>
                  <a:pt x="8" y="28"/>
                </a:cubicBezTo>
                <a:cubicBezTo>
                  <a:pt x="10" y="26"/>
                  <a:pt x="10" y="26"/>
                  <a:pt x="10" y="26"/>
                </a:cubicBezTo>
                <a:cubicBezTo>
                  <a:pt x="11" y="26"/>
                  <a:pt x="12" y="27"/>
                  <a:pt x="13" y="27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1"/>
                  <a:pt x="14" y="31"/>
                  <a:pt x="14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9" y="31"/>
                  <a:pt x="19" y="30"/>
                </a:cubicBezTo>
                <a:cubicBezTo>
                  <a:pt x="19" y="27"/>
                  <a:pt x="19" y="27"/>
                  <a:pt x="19" y="27"/>
                </a:cubicBezTo>
                <a:cubicBezTo>
                  <a:pt x="20" y="27"/>
                  <a:pt x="21" y="26"/>
                  <a:pt x="22" y="26"/>
                </a:cubicBezTo>
                <a:cubicBezTo>
                  <a:pt x="25" y="28"/>
                  <a:pt x="25" y="28"/>
                  <a:pt x="25" y="28"/>
                </a:cubicBezTo>
                <a:cubicBezTo>
                  <a:pt x="25" y="28"/>
                  <a:pt x="26" y="28"/>
                  <a:pt x="26" y="28"/>
                </a:cubicBezTo>
                <a:cubicBezTo>
                  <a:pt x="28" y="25"/>
                  <a:pt x="28" y="25"/>
                  <a:pt x="28" y="25"/>
                </a:cubicBezTo>
                <a:cubicBezTo>
                  <a:pt x="29" y="25"/>
                  <a:pt x="29" y="25"/>
                  <a:pt x="28" y="24"/>
                </a:cubicBezTo>
                <a:cubicBezTo>
                  <a:pt x="26" y="22"/>
                  <a:pt x="26" y="22"/>
                  <a:pt x="26" y="22"/>
                </a:cubicBezTo>
                <a:cubicBezTo>
                  <a:pt x="27" y="21"/>
                  <a:pt x="27" y="20"/>
                  <a:pt x="28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2" y="18"/>
                  <a:pt x="32" y="17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3"/>
                  <a:pt x="31" y="13"/>
                  <a:pt x="31" y="13"/>
                </a:cubicBezTo>
                <a:close/>
                <a:moveTo>
                  <a:pt x="16" y="23"/>
                </a:moveTo>
                <a:cubicBezTo>
                  <a:pt x="12" y="23"/>
                  <a:pt x="9" y="19"/>
                  <a:pt x="9" y="16"/>
                </a:cubicBezTo>
                <a:cubicBezTo>
                  <a:pt x="9" y="12"/>
                  <a:pt x="12" y="9"/>
                  <a:pt x="16" y="9"/>
                </a:cubicBezTo>
                <a:cubicBezTo>
                  <a:pt x="20" y="9"/>
                  <a:pt x="23" y="12"/>
                  <a:pt x="23" y="16"/>
                </a:cubicBezTo>
                <a:cubicBezTo>
                  <a:pt x="23" y="19"/>
                  <a:pt x="20" y="23"/>
                  <a:pt x="16" y="23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55" name="任意多边形 54"/>
          <p:cNvSpPr/>
          <p:nvPr/>
        </p:nvSpPr>
        <p:spPr>
          <a:xfrm>
            <a:off x="3171288" y="2642095"/>
            <a:ext cx="973741" cy="366628"/>
          </a:xfrm>
          <a:custGeom>
            <a:avLst/>
            <a:gdLst>
              <a:gd name="connsiteX0" fmla="*/ 1054100 w 1054100"/>
              <a:gd name="connsiteY0" fmla="*/ 0 h 488950"/>
              <a:gd name="connsiteX1" fmla="*/ 0 w 1054100"/>
              <a:gd name="connsiteY1" fmla="*/ 0 h 488950"/>
              <a:gd name="connsiteX2" fmla="*/ 0 w 1054100"/>
              <a:gd name="connsiteY2" fmla="*/ 488950 h 48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4100" h="488950">
                <a:moveTo>
                  <a:pt x="1054100" y="0"/>
                </a:moveTo>
                <a:lnTo>
                  <a:pt x="0" y="0"/>
                </a:lnTo>
                <a:lnTo>
                  <a:pt x="0" y="488950"/>
                </a:lnTo>
              </a:path>
            </a:pathLst>
          </a:custGeom>
          <a:noFill/>
          <a:ln w="19050" cap="flat" cmpd="sng" algn="ctr">
            <a:solidFill>
              <a:sysClr val="window" lastClr="FFFFFF">
                <a:lumMod val="50000"/>
              </a:sysClr>
            </a:solidFill>
            <a:prstDash val="sysDot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4118953" y="2604194"/>
            <a:ext cx="75967" cy="75939"/>
          </a:xfrm>
          <a:prstGeom prst="ellipse">
            <a:avLst/>
          </a:prstGeom>
          <a:solidFill>
            <a:sysClr val="window" lastClr="FFFFFF">
              <a:lumMod val="5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58" name="任意多边形 57"/>
          <p:cNvSpPr/>
          <p:nvPr/>
        </p:nvSpPr>
        <p:spPr>
          <a:xfrm>
            <a:off x="3166859" y="4161397"/>
            <a:ext cx="1845741" cy="366628"/>
          </a:xfrm>
          <a:custGeom>
            <a:avLst/>
            <a:gdLst>
              <a:gd name="connsiteX0" fmla="*/ 1054100 w 1054100"/>
              <a:gd name="connsiteY0" fmla="*/ 0 h 488950"/>
              <a:gd name="connsiteX1" fmla="*/ 0 w 1054100"/>
              <a:gd name="connsiteY1" fmla="*/ 0 h 488950"/>
              <a:gd name="connsiteX2" fmla="*/ 0 w 1054100"/>
              <a:gd name="connsiteY2" fmla="*/ 488950 h 48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4100" h="488950">
                <a:moveTo>
                  <a:pt x="1054100" y="0"/>
                </a:moveTo>
                <a:lnTo>
                  <a:pt x="0" y="0"/>
                </a:lnTo>
                <a:lnTo>
                  <a:pt x="0" y="488950"/>
                </a:lnTo>
              </a:path>
            </a:pathLst>
          </a:custGeom>
          <a:noFill/>
          <a:ln w="19050" cap="flat" cmpd="sng" algn="ctr">
            <a:solidFill>
              <a:sysClr val="window" lastClr="FFFFFF">
                <a:lumMod val="50000"/>
              </a:sysClr>
            </a:solidFill>
            <a:prstDash val="sysDot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4986523" y="4123496"/>
            <a:ext cx="75967" cy="75939"/>
          </a:xfrm>
          <a:prstGeom prst="ellipse">
            <a:avLst/>
          </a:prstGeom>
          <a:solidFill>
            <a:sysClr val="window" lastClr="FFFFFF">
              <a:lumMod val="5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64" name="任意多边形 63"/>
          <p:cNvSpPr/>
          <p:nvPr/>
        </p:nvSpPr>
        <p:spPr>
          <a:xfrm flipH="1">
            <a:off x="6484955" y="2957566"/>
            <a:ext cx="1532026" cy="117977"/>
          </a:xfrm>
          <a:custGeom>
            <a:avLst/>
            <a:gdLst>
              <a:gd name="connsiteX0" fmla="*/ 1054100 w 1054100"/>
              <a:gd name="connsiteY0" fmla="*/ 0 h 488950"/>
              <a:gd name="connsiteX1" fmla="*/ 0 w 1054100"/>
              <a:gd name="connsiteY1" fmla="*/ 0 h 488950"/>
              <a:gd name="connsiteX2" fmla="*/ 0 w 1054100"/>
              <a:gd name="connsiteY2" fmla="*/ 488950 h 48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4100" h="488950">
                <a:moveTo>
                  <a:pt x="1054100" y="0"/>
                </a:moveTo>
                <a:lnTo>
                  <a:pt x="0" y="0"/>
                </a:lnTo>
                <a:lnTo>
                  <a:pt x="0" y="488950"/>
                </a:lnTo>
              </a:path>
            </a:pathLst>
          </a:custGeom>
          <a:noFill/>
          <a:ln w="19050" cap="flat" cmpd="sng" algn="ctr">
            <a:solidFill>
              <a:sysClr val="window" lastClr="FFFFFF">
                <a:lumMod val="50000"/>
              </a:sysClr>
            </a:solidFill>
            <a:prstDash val="sysDot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65" name="椭圆 64"/>
          <p:cNvSpPr/>
          <p:nvPr/>
        </p:nvSpPr>
        <p:spPr>
          <a:xfrm flipH="1">
            <a:off x="6438784" y="2919664"/>
            <a:ext cx="73346" cy="75940"/>
          </a:xfrm>
          <a:prstGeom prst="ellipse">
            <a:avLst/>
          </a:prstGeom>
          <a:solidFill>
            <a:sysClr val="window" lastClr="FFFFFF">
              <a:lumMod val="5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67" name="任意多边形 66"/>
          <p:cNvSpPr/>
          <p:nvPr/>
        </p:nvSpPr>
        <p:spPr>
          <a:xfrm flipH="1">
            <a:off x="5838831" y="4868762"/>
            <a:ext cx="2175646" cy="223566"/>
          </a:xfrm>
          <a:custGeom>
            <a:avLst/>
            <a:gdLst>
              <a:gd name="connsiteX0" fmla="*/ 1054100 w 1054100"/>
              <a:gd name="connsiteY0" fmla="*/ 0 h 488950"/>
              <a:gd name="connsiteX1" fmla="*/ 0 w 1054100"/>
              <a:gd name="connsiteY1" fmla="*/ 0 h 488950"/>
              <a:gd name="connsiteX2" fmla="*/ 0 w 1054100"/>
              <a:gd name="connsiteY2" fmla="*/ 488950 h 48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4100" h="488950">
                <a:moveTo>
                  <a:pt x="1054100" y="0"/>
                </a:moveTo>
                <a:lnTo>
                  <a:pt x="0" y="0"/>
                </a:lnTo>
                <a:lnTo>
                  <a:pt x="0" y="488950"/>
                </a:lnTo>
              </a:path>
            </a:pathLst>
          </a:custGeom>
          <a:noFill/>
          <a:ln w="19050" cap="flat" cmpd="sng" algn="ctr">
            <a:solidFill>
              <a:sysClr val="window" lastClr="FFFFFF">
                <a:lumMod val="50000"/>
              </a:sysClr>
            </a:solidFill>
            <a:prstDash val="sysDot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68" name="椭圆 67"/>
          <p:cNvSpPr/>
          <p:nvPr/>
        </p:nvSpPr>
        <p:spPr>
          <a:xfrm flipH="1">
            <a:off x="5792659" y="4830861"/>
            <a:ext cx="73346" cy="75939"/>
          </a:xfrm>
          <a:prstGeom prst="ellipse">
            <a:avLst/>
          </a:prstGeom>
          <a:solidFill>
            <a:sysClr val="window" lastClr="FFFFFF">
              <a:lumMod val="5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70" name="任意多边形 69"/>
          <p:cNvSpPr/>
          <p:nvPr/>
        </p:nvSpPr>
        <p:spPr>
          <a:xfrm flipH="1">
            <a:off x="7199264" y="3970699"/>
            <a:ext cx="815213" cy="142439"/>
          </a:xfrm>
          <a:custGeom>
            <a:avLst/>
            <a:gdLst>
              <a:gd name="connsiteX0" fmla="*/ 1054100 w 1054100"/>
              <a:gd name="connsiteY0" fmla="*/ 0 h 488950"/>
              <a:gd name="connsiteX1" fmla="*/ 0 w 1054100"/>
              <a:gd name="connsiteY1" fmla="*/ 0 h 488950"/>
              <a:gd name="connsiteX2" fmla="*/ 0 w 1054100"/>
              <a:gd name="connsiteY2" fmla="*/ 488950 h 48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4100" h="488950">
                <a:moveTo>
                  <a:pt x="1054100" y="0"/>
                </a:moveTo>
                <a:lnTo>
                  <a:pt x="0" y="0"/>
                </a:lnTo>
                <a:lnTo>
                  <a:pt x="0" y="488950"/>
                </a:lnTo>
              </a:path>
            </a:pathLst>
          </a:custGeom>
          <a:noFill/>
          <a:ln w="19050" cap="flat" cmpd="sng" algn="ctr">
            <a:solidFill>
              <a:sysClr val="window" lastClr="FFFFFF">
                <a:lumMod val="50000"/>
              </a:sysClr>
            </a:solidFill>
            <a:prstDash val="sysDot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71" name="椭圆 70"/>
          <p:cNvSpPr/>
          <p:nvPr/>
        </p:nvSpPr>
        <p:spPr>
          <a:xfrm flipH="1">
            <a:off x="7153091" y="3932797"/>
            <a:ext cx="73346" cy="75940"/>
          </a:xfrm>
          <a:prstGeom prst="ellipse">
            <a:avLst/>
          </a:prstGeom>
          <a:solidFill>
            <a:sysClr val="window" lastClr="FFFFFF">
              <a:lumMod val="5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461727" y="353085"/>
            <a:ext cx="81481" cy="579422"/>
          </a:xfrm>
          <a:prstGeom prst="rect">
            <a:avLst/>
          </a:prstGeom>
          <a:solidFill>
            <a:srgbClr val="C8161D"/>
          </a:solidFill>
          <a:ln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>
            <a:off x="543208" y="435527"/>
            <a:ext cx="31710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30D23"/>
                </a:solidFill>
                <a:cs typeface="+mn-ea"/>
                <a:sym typeface="+mn-lt"/>
              </a:rPr>
              <a:t> 当前的形式分析</a:t>
            </a:r>
          </a:p>
        </p:txBody>
      </p:sp>
      <p:sp>
        <p:nvSpPr>
          <p:cNvPr id="92" name="Text Placeholder 2"/>
          <p:cNvSpPr txBox="1"/>
          <p:nvPr/>
        </p:nvSpPr>
        <p:spPr>
          <a:xfrm>
            <a:off x="938101" y="2993819"/>
            <a:ext cx="329410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93" name="文本框 36"/>
          <p:cNvSpPr txBox="1"/>
          <p:nvPr/>
        </p:nvSpPr>
        <p:spPr>
          <a:xfrm>
            <a:off x="739080" y="2525490"/>
            <a:ext cx="2763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当前的形式分析</a:t>
            </a:r>
          </a:p>
        </p:txBody>
      </p:sp>
      <p:sp>
        <p:nvSpPr>
          <p:cNvPr id="94" name="Text Placeholder 2"/>
          <p:cNvSpPr txBox="1"/>
          <p:nvPr/>
        </p:nvSpPr>
        <p:spPr>
          <a:xfrm>
            <a:off x="1234426" y="4905965"/>
            <a:ext cx="329410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95" name="文本框 36"/>
          <p:cNvSpPr txBox="1"/>
          <p:nvPr/>
        </p:nvSpPr>
        <p:spPr>
          <a:xfrm>
            <a:off x="1035405" y="4437636"/>
            <a:ext cx="2763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当前的形式分析</a:t>
            </a:r>
          </a:p>
        </p:txBody>
      </p:sp>
      <p:sp>
        <p:nvSpPr>
          <p:cNvPr id="96" name="Text Placeholder 2"/>
          <p:cNvSpPr txBox="1"/>
          <p:nvPr/>
        </p:nvSpPr>
        <p:spPr>
          <a:xfrm>
            <a:off x="5933258" y="5468611"/>
            <a:ext cx="329410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97" name="文本框 36"/>
          <p:cNvSpPr txBox="1"/>
          <p:nvPr/>
        </p:nvSpPr>
        <p:spPr>
          <a:xfrm>
            <a:off x="5734237" y="5000282"/>
            <a:ext cx="2763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当前的形式分析</a:t>
            </a:r>
          </a:p>
        </p:txBody>
      </p:sp>
      <p:sp>
        <p:nvSpPr>
          <p:cNvPr id="98" name="Text Placeholder 2"/>
          <p:cNvSpPr txBox="1"/>
          <p:nvPr/>
        </p:nvSpPr>
        <p:spPr>
          <a:xfrm>
            <a:off x="8213498" y="4305066"/>
            <a:ext cx="329410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99" name="文本框 36"/>
          <p:cNvSpPr txBox="1"/>
          <p:nvPr/>
        </p:nvSpPr>
        <p:spPr>
          <a:xfrm>
            <a:off x="8014477" y="3836737"/>
            <a:ext cx="2763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当前的形式分析</a:t>
            </a:r>
          </a:p>
        </p:txBody>
      </p:sp>
      <p:sp>
        <p:nvSpPr>
          <p:cNvPr id="100" name="Text Placeholder 2"/>
          <p:cNvSpPr txBox="1"/>
          <p:nvPr/>
        </p:nvSpPr>
        <p:spPr>
          <a:xfrm>
            <a:off x="8213498" y="2748352"/>
            <a:ext cx="329410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01" name="文本框 36"/>
          <p:cNvSpPr txBox="1"/>
          <p:nvPr/>
        </p:nvSpPr>
        <p:spPr>
          <a:xfrm>
            <a:off x="8014477" y="2280023"/>
            <a:ext cx="2763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当前的形式分析</a:t>
            </a:r>
          </a:p>
        </p:txBody>
      </p:sp>
      <p:sp>
        <p:nvSpPr>
          <p:cNvPr id="102" name="Text Placeholder 2"/>
          <p:cNvSpPr txBox="1"/>
          <p:nvPr/>
        </p:nvSpPr>
        <p:spPr>
          <a:xfrm>
            <a:off x="6981476" y="1252208"/>
            <a:ext cx="329410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03" name="文本框 36"/>
          <p:cNvSpPr txBox="1"/>
          <p:nvPr/>
        </p:nvSpPr>
        <p:spPr>
          <a:xfrm>
            <a:off x="6782455" y="783879"/>
            <a:ext cx="2763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 当前的形式分析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899026" y="1917226"/>
            <a:ext cx="2117134" cy="2117134"/>
          </a:xfrm>
          <a:prstGeom prst="ellipse">
            <a:avLst/>
          </a:prstGeom>
          <a:solidFill>
            <a:srgbClr val="C30D2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标题 4"/>
          <p:cNvSpPr txBox="1"/>
          <p:nvPr/>
        </p:nvSpPr>
        <p:spPr>
          <a:xfrm>
            <a:off x="3399437" y="3205836"/>
            <a:ext cx="1295807" cy="802933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第四章</a:t>
            </a:r>
            <a:endParaRPr lang="zh-CN" altLang="en-US" sz="11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/>
            <a:endParaRPr lang="en-US" altLang="zh-CN" sz="1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Freeform 10"/>
          <p:cNvSpPr>
            <a:spLocks noEditPoints="1"/>
          </p:cNvSpPr>
          <p:nvPr/>
        </p:nvSpPr>
        <p:spPr bwMode="auto">
          <a:xfrm>
            <a:off x="3562235" y="2289336"/>
            <a:ext cx="892151" cy="860624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  <a:cs typeface="+mn-ea"/>
              <a:sym typeface="+mn-lt"/>
            </a:endParaRPr>
          </a:p>
        </p:txBody>
      </p:sp>
      <p:sp>
        <p:nvSpPr>
          <p:cNvPr id="13" name="标题 4"/>
          <p:cNvSpPr txBox="1"/>
          <p:nvPr/>
        </p:nvSpPr>
        <p:spPr>
          <a:xfrm>
            <a:off x="5058070" y="3281520"/>
            <a:ext cx="4432503" cy="473361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altLang="zh-CN" sz="1800" b="1" dirty="0">
              <a:solidFill>
                <a:srgbClr val="B28A3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文本框 9"/>
          <p:cNvSpPr txBox="1"/>
          <p:nvPr/>
        </p:nvSpPr>
        <p:spPr>
          <a:xfrm>
            <a:off x="5671660" y="3059044"/>
            <a:ext cx="1223816" cy="2152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1400" dirty="0" smtClean="0">
                <a:solidFill>
                  <a:srgbClr val="C30D23"/>
                </a:solidFill>
                <a:cs typeface="+mn-ea"/>
                <a:sym typeface="+mn-lt"/>
              </a:rPr>
              <a:t>年度工作概述</a:t>
            </a:r>
            <a:endParaRPr lang="zh-CN" altLang="en-US" sz="1400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 flipV="1">
            <a:off x="5399824" y="3052800"/>
            <a:ext cx="194320" cy="194320"/>
            <a:chOff x="5417265" y="3141888"/>
            <a:chExt cx="2422666" cy="2422666"/>
          </a:xfrm>
        </p:grpSpPr>
        <p:sp>
          <p:nvSpPr>
            <p:cNvPr id="18" name="椭圆 17"/>
            <p:cNvSpPr/>
            <p:nvPr/>
          </p:nvSpPr>
          <p:spPr>
            <a:xfrm>
              <a:off x="5417265" y="3141888"/>
              <a:ext cx="2422666" cy="2422666"/>
            </a:xfrm>
            <a:prstGeom prst="ellipse">
              <a:avLst/>
            </a:prstGeom>
            <a:solidFill>
              <a:srgbClr val="C30D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6064259" y="3713646"/>
              <a:ext cx="1339532" cy="122544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文本框 9"/>
          <p:cNvSpPr txBox="1"/>
          <p:nvPr/>
        </p:nvSpPr>
        <p:spPr>
          <a:xfrm>
            <a:off x="7505707" y="3059044"/>
            <a:ext cx="1223816" cy="2152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1400" dirty="0" smtClean="0">
                <a:solidFill>
                  <a:srgbClr val="C30D23"/>
                </a:solidFill>
                <a:cs typeface="+mn-ea"/>
                <a:sym typeface="+mn-lt"/>
              </a:rPr>
              <a:t>主要工作情况</a:t>
            </a:r>
            <a:endParaRPr lang="zh-CN" altLang="en-US" sz="1400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26" name="文本框 9"/>
          <p:cNvSpPr txBox="1"/>
          <p:nvPr/>
        </p:nvSpPr>
        <p:spPr>
          <a:xfrm>
            <a:off x="5671660" y="3450134"/>
            <a:ext cx="1223816" cy="2152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1400" dirty="0" smtClean="0">
                <a:solidFill>
                  <a:srgbClr val="C30D23"/>
                </a:solidFill>
                <a:cs typeface="+mn-ea"/>
                <a:sym typeface="+mn-lt"/>
              </a:rPr>
              <a:t>计划完成情况</a:t>
            </a:r>
            <a:endParaRPr lang="zh-CN" altLang="en-US" sz="1400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31" name="文本框 9"/>
          <p:cNvSpPr txBox="1"/>
          <p:nvPr/>
        </p:nvSpPr>
        <p:spPr>
          <a:xfrm>
            <a:off x="7505707" y="3449554"/>
            <a:ext cx="1223816" cy="2152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1400" dirty="0" smtClean="0">
                <a:solidFill>
                  <a:srgbClr val="C30D23"/>
                </a:solidFill>
                <a:cs typeface="+mn-ea"/>
                <a:sym typeface="+mn-lt"/>
              </a:rPr>
              <a:t>项目分布情况</a:t>
            </a:r>
            <a:endParaRPr lang="zh-CN" altLang="en-US" sz="1400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36" name="文本框 9"/>
          <p:cNvSpPr txBox="1"/>
          <p:nvPr/>
        </p:nvSpPr>
        <p:spPr>
          <a:xfrm>
            <a:off x="5671660" y="3886597"/>
            <a:ext cx="1223816" cy="2152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1400" dirty="0" smtClean="0">
                <a:solidFill>
                  <a:srgbClr val="C30D23"/>
                </a:solidFill>
                <a:cs typeface="+mn-ea"/>
                <a:sym typeface="+mn-lt"/>
              </a:rPr>
              <a:t>去年同期相比</a:t>
            </a:r>
            <a:endParaRPr lang="zh-CN" altLang="en-US" sz="1400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31267" y="2141522"/>
            <a:ext cx="466506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C30D23"/>
                </a:solidFill>
                <a:cs typeface="+mn-ea"/>
                <a:sym typeface="+mn-lt"/>
              </a:rPr>
              <a:t> 下阶段工作计划</a:t>
            </a:r>
          </a:p>
        </p:txBody>
      </p:sp>
      <p:grpSp>
        <p:nvGrpSpPr>
          <p:cNvPr id="40" name="组合 39"/>
          <p:cNvGrpSpPr/>
          <p:nvPr/>
        </p:nvGrpSpPr>
        <p:grpSpPr>
          <a:xfrm flipV="1">
            <a:off x="5399824" y="3474935"/>
            <a:ext cx="194320" cy="194320"/>
            <a:chOff x="5417265" y="3141888"/>
            <a:chExt cx="2422666" cy="2422666"/>
          </a:xfrm>
        </p:grpSpPr>
        <p:sp>
          <p:nvSpPr>
            <p:cNvPr id="41" name="椭圆 40"/>
            <p:cNvSpPr/>
            <p:nvPr/>
          </p:nvSpPr>
          <p:spPr>
            <a:xfrm>
              <a:off x="5417265" y="3141888"/>
              <a:ext cx="2422666" cy="2422666"/>
            </a:xfrm>
            <a:prstGeom prst="ellipse">
              <a:avLst/>
            </a:prstGeom>
            <a:solidFill>
              <a:srgbClr val="C30D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  <p:sp>
          <p:nvSpPr>
            <p:cNvPr id="42" name="等腰三角形 41"/>
            <p:cNvSpPr/>
            <p:nvPr/>
          </p:nvSpPr>
          <p:spPr>
            <a:xfrm rot="5400000">
              <a:off x="6064259" y="3713646"/>
              <a:ext cx="1339532" cy="122544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 flipV="1">
            <a:off x="5399824" y="3897070"/>
            <a:ext cx="194320" cy="194320"/>
            <a:chOff x="5417265" y="3141888"/>
            <a:chExt cx="2422666" cy="2422666"/>
          </a:xfrm>
        </p:grpSpPr>
        <p:sp>
          <p:nvSpPr>
            <p:cNvPr id="44" name="椭圆 43"/>
            <p:cNvSpPr/>
            <p:nvPr/>
          </p:nvSpPr>
          <p:spPr>
            <a:xfrm>
              <a:off x="5417265" y="3141888"/>
              <a:ext cx="2422666" cy="2422666"/>
            </a:xfrm>
            <a:prstGeom prst="ellipse">
              <a:avLst/>
            </a:prstGeom>
            <a:solidFill>
              <a:srgbClr val="C30D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rot="5400000">
              <a:off x="6064259" y="3713646"/>
              <a:ext cx="1339532" cy="122544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 flipV="1">
            <a:off x="7109812" y="3052800"/>
            <a:ext cx="194320" cy="194320"/>
            <a:chOff x="5417265" y="3141888"/>
            <a:chExt cx="2422666" cy="2422666"/>
          </a:xfrm>
        </p:grpSpPr>
        <p:sp>
          <p:nvSpPr>
            <p:cNvPr id="47" name="椭圆 46"/>
            <p:cNvSpPr/>
            <p:nvPr/>
          </p:nvSpPr>
          <p:spPr>
            <a:xfrm>
              <a:off x="5417265" y="3141888"/>
              <a:ext cx="2422666" cy="2422666"/>
            </a:xfrm>
            <a:prstGeom prst="ellipse">
              <a:avLst/>
            </a:prstGeom>
            <a:solidFill>
              <a:srgbClr val="C30D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  <p:sp>
          <p:nvSpPr>
            <p:cNvPr id="48" name="等腰三角形 47"/>
            <p:cNvSpPr/>
            <p:nvPr/>
          </p:nvSpPr>
          <p:spPr>
            <a:xfrm rot="5400000">
              <a:off x="6064259" y="3713646"/>
              <a:ext cx="1339532" cy="122544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 flipV="1">
            <a:off x="7109812" y="3474935"/>
            <a:ext cx="194320" cy="194320"/>
            <a:chOff x="5417265" y="3141888"/>
            <a:chExt cx="2422666" cy="2422666"/>
          </a:xfrm>
        </p:grpSpPr>
        <p:sp>
          <p:nvSpPr>
            <p:cNvPr id="50" name="椭圆 49"/>
            <p:cNvSpPr/>
            <p:nvPr/>
          </p:nvSpPr>
          <p:spPr>
            <a:xfrm>
              <a:off x="5417265" y="3141888"/>
              <a:ext cx="2422666" cy="2422666"/>
            </a:xfrm>
            <a:prstGeom prst="ellipse">
              <a:avLst/>
            </a:prstGeom>
            <a:solidFill>
              <a:srgbClr val="C30D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  <p:sp>
          <p:nvSpPr>
            <p:cNvPr id="51" name="等腰三角形 50"/>
            <p:cNvSpPr/>
            <p:nvPr/>
          </p:nvSpPr>
          <p:spPr>
            <a:xfrm rot="5400000">
              <a:off x="6064259" y="3713646"/>
              <a:ext cx="1339532" cy="122544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/>
      <p:bldP spid="9" grpId="0" bldLvl="0" animBg="1"/>
      <p:bldP spid="1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1727" y="353085"/>
            <a:ext cx="81481" cy="579422"/>
          </a:xfrm>
          <a:prstGeom prst="rect">
            <a:avLst/>
          </a:prstGeom>
          <a:solidFill>
            <a:srgbClr val="C8161D"/>
          </a:solidFill>
          <a:ln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3208" y="435527"/>
            <a:ext cx="31710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30D23"/>
                </a:solidFill>
                <a:cs typeface="+mn-ea"/>
                <a:sym typeface="+mn-lt"/>
              </a:rPr>
              <a:t> 下阶段工作计划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952679" y="1801640"/>
            <a:ext cx="8341572" cy="3715205"/>
            <a:chOff x="1885185" y="1738305"/>
            <a:chExt cx="7711336" cy="3434508"/>
          </a:xfrm>
        </p:grpSpPr>
        <p:sp>
          <p:nvSpPr>
            <p:cNvPr id="4" name="Bent Arrow 21"/>
            <p:cNvSpPr/>
            <p:nvPr/>
          </p:nvSpPr>
          <p:spPr>
            <a:xfrm>
              <a:off x="7668687" y="2710860"/>
              <a:ext cx="1927834" cy="1230976"/>
            </a:xfrm>
            <a:prstGeom prst="bentArrow">
              <a:avLst/>
            </a:prstGeom>
            <a:solidFill>
              <a:srgbClr val="C8161D"/>
            </a:solidFill>
            <a:ln w="952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54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Bent Arrow 18"/>
            <p:cNvSpPr/>
            <p:nvPr/>
          </p:nvSpPr>
          <p:spPr>
            <a:xfrm>
              <a:off x="1885185" y="3941837"/>
              <a:ext cx="1927834" cy="1230976"/>
            </a:xfrm>
            <a:prstGeom prst="bentArrow">
              <a:avLst/>
            </a:prstGeom>
            <a:solidFill>
              <a:srgbClr val="C8161D"/>
            </a:solidFill>
            <a:ln w="952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54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Bent Arrow 20"/>
            <p:cNvSpPr/>
            <p:nvPr/>
          </p:nvSpPr>
          <p:spPr>
            <a:xfrm>
              <a:off x="5740851" y="3189572"/>
              <a:ext cx="1927834" cy="1230976"/>
            </a:xfrm>
            <a:prstGeom prst="bentArrow">
              <a:avLst/>
            </a:prstGeom>
            <a:solidFill>
              <a:srgbClr val="C8161D"/>
            </a:solidFill>
            <a:ln w="952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54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Bent Arrow 19"/>
            <p:cNvSpPr/>
            <p:nvPr/>
          </p:nvSpPr>
          <p:spPr>
            <a:xfrm>
              <a:off x="3813018" y="3531512"/>
              <a:ext cx="1927834" cy="1230976"/>
            </a:xfrm>
            <a:prstGeom prst="bentArrow">
              <a:avLst/>
            </a:prstGeom>
            <a:solidFill>
              <a:srgbClr val="C8161D"/>
            </a:solidFill>
            <a:ln w="952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54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8432063" y="1738305"/>
              <a:ext cx="704302" cy="1025024"/>
              <a:chOff x="8516938" y="5619750"/>
              <a:chExt cx="693738" cy="1009650"/>
            </a:xfrm>
            <a:solidFill>
              <a:srgbClr val="C8161D"/>
            </a:solidFill>
          </p:grpSpPr>
          <p:sp>
            <p:nvSpPr>
              <p:cNvPr id="9" name="Freeform 190"/>
              <p:cNvSpPr/>
              <p:nvPr/>
            </p:nvSpPr>
            <p:spPr bwMode="auto">
              <a:xfrm>
                <a:off x="8543926" y="6273800"/>
                <a:ext cx="53975" cy="52388"/>
              </a:xfrm>
              <a:custGeom>
                <a:avLst/>
                <a:gdLst>
                  <a:gd name="T0" fmla="*/ 24 w 31"/>
                  <a:gd name="T1" fmla="*/ 5 h 30"/>
                  <a:gd name="T2" fmla="*/ 0 w 31"/>
                  <a:gd name="T3" fmla="*/ 0 h 30"/>
                  <a:gd name="T4" fmla="*/ 13 w 31"/>
                  <a:gd name="T5" fmla="*/ 26 h 30"/>
                  <a:gd name="T6" fmla="*/ 21 w 31"/>
                  <a:gd name="T7" fmla="*/ 18 h 30"/>
                  <a:gd name="T8" fmla="*/ 24 w 31"/>
                  <a:gd name="T9" fmla="*/ 17 h 30"/>
                  <a:gd name="T10" fmla="*/ 30 w 31"/>
                  <a:gd name="T11" fmla="*/ 23 h 30"/>
                  <a:gd name="T12" fmla="*/ 24 w 31"/>
                  <a:gd name="T13" fmla="*/ 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0">
                    <a:moveTo>
                      <a:pt x="24" y="5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2" y="25"/>
                      <a:pt x="13" y="26"/>
                    </a:cubicBezTo>
                    <a:cubicBezTo>
                      <a:pt x="19" y="27"/>
                      <a:pt x="21" y="24"/>
                      <a:pt x="21" y="18"/>
                    </a:cubicBezTo>
                    <a:cubicBezTo>
                      <a:pt x="21" y="13"/>
                      <a:pt x="24" y="14"/>
                      <a:pt x="24" y="17"/>
                    </a:cubicBezTo>
                    <a:cubicBezTo>
                      <a:pt x="24" y="21"/>
                      <a:pt x="31" y="30"/>
                      <a:pt x="30" y="23"/>
                    </a:cubicBezTo>
                    <a:cubicBezTo>
                      <a:pt x="29" y="15"/>
                      <a:pt x="28" y="5"/>
                      <a:pt x="2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2576" tIns="36288" rIns="72576" bIns="36288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sz="1430">
                  <a:solidFill>
                    <a:srgbClr val="424953"/>
                  </a:solidFill>
                  <a:latin typeface="Calibri"/>
                  <a:ea typeface="+mn-ea"/>
                </a:endParaRPr>
              </a:p>
            </p:txBody>
          </p:sp>
          <p:sp>
            <p:nvSpPr>
              <p:cNvPr id="10" name="Freeform 191"/>
              <p:cNvSpPr/>
              <p:nvPr/>
            </p:nvSpPr>
            <p:spPr bwMode="auto">
              <a:xfrm>
                <a:off x="8516938" y="5888037"/>
                <a:ext cx="560388" cy="692150"/>
              </a:xfrm>
              <a:custGeom>
                <a:avLst/>
                <a:gdLst>
                  <a:gd name="T0" fmla="*/ 273 w 321"/>
                  <a:gd name="T1" fmla="*/ 82 h 397"/>
                  <a:gd name="T2" fmla="*/ 251 w 321"/>
                  <a:gd name="T3" fmla="*/ 41 h 397"/>
                  <a:gd name="T4" fmla="*/ 167 w 321"/>
                  <a:gd name="T5" fmla="*/ 5 h 397"/>
                  <a:gd name="T6" fmla="*/ 162 w 321"/>
                  <a:gd name="T7" fmla="*/ 8 h 397"/>
                  <a:gd name="T8" fmla="*/ 143 w 321"/>
                  <a:gd name="T9" fmla="*/ 91 h 397"/>
                  <a:gd name="T10" fmla="*/ 136 w 321"/>
                  <a:gd name="T11" fmla="*/ 29 h 397"/>
                  <a:gd name="T12" fmla="*/ 138 w 321"/>
                  <a:gd name="T13" fmla="*/ 22 h 397"/>
                  <a:gd name="T14" fmla="*/ 134 w 321"/>
                  <a:gd name="T15" fmla="*/ 15 h 397"/>
                  <a:gd name="T16" fmla="*/ 124 w 321"/>
                  <a:gd name="T17" fmla="*/ 15 h 397"/>
                  <a:gd name="T18" fmla="*/ 119 w 321"/>
                  <a:gd name="T19" fmla="*/ 22 h 397"/>
                  <a:gd name="T20" fmla="*/ 121 w 321"/>
                  <a:gd name="T21" fmla="*/ 28 h 397"/>
                  <a:gd name="T22" fmla="*/ 113 w 321"/>
                  <a:gd name="T23" fmla="*/ 87 h 397"/>
                  <a:gd name="T24" fmla="*/ 113 w 321"/>
                  <a:gd name="T25" fmla="*/ 90 h 397"/>
                  <a:gd name="T26" fmla="*/ 90 w 321"/>
                  <a:gd name="T27" fmla="*/ 5 h 397"/>
                  <a:gd name="T28" fmla="*/ 87 w 321"/>
                  <a:gd name="T29" fmla="*/ 5 h 397"/>
                  <a:gd name="T30" fmla="*/ 2 w 321"/>
                  <a:gd name="T31" fmla="*/ 49 h 397"/>
                  <a:gd name="T32" fmla="*/ 13 w 321"/>
                  <a:gd name="T33" fmla="*/ 211 h 397"/>
                  <a:gd name="T34" fmla="*/ 43 w 321"/>
                  <a:gd name="T35" fmla="*/ 217 h 397"/>
                  <a:gd name="T36" fmla="*/ 38 w 321"/>
                  <a:gd name="T37" fmla="*/ 73 h 397"/>
                  <a:gd name="T38" fmla="*/ 42 w 321"/>
                  <a:gd name="T39" fmla="*/ 76 h 397"/>
                  <a:gd name="T40" fmla="*/ 42 w 321"/>
                  <a:gd name="T41" fmla="*/ 76 h 397"/>
                  <a:gd name="T42" fmla="*/ 47 w 321"/>
                  <a:gd name="T43" fmla="*/ 148 h 397"/>
                  <a:gd name="T44" fmla="*/ 53 w 321"/>
                  <a:gd name="T45" fmla="*/ 222 h 397"/>
                  <a:gd name="T46" fmla="*/ 54 w 321"/>
                  <a:gd name="T47" fmla="*/ 223 h 397"/>
                  <a:gd name="T48" fmla="*/ 61 w 321"/>
                  <a:gd name="T49" fmla="*/ 238 h 397"/>
                  <a:gd name="T50" fmla="*/ 73 w 321"/>
                  <a:gd name="T51" fmla="*/ 397 h 397"/>
                  <a:gd name="T52" fmla="*/ 106 w 321"/>
                  <a:gd name="T53" fmla="*/ 397 h 397"/>
                  <a:gd name="T54" fmla="*/ 121 w 321"/>
                  <a:gd name="T55" fmla="*/ 272 h 397"/>
                  <a:gd name="T56" fmla="*/ 124 w 321"/>
                  <a:gd name="T57" fmla="*/ 273 h 397"/>
                  <a:gd name="T58" fmla="*/ 128 w 321"/>
                  <a:gd name="T59" fmla="*/ 272 h 397"/>
                  <a:gd name="T60" fmla="*/ 144 w 321"/>
                  <a:gd name="T61" fmla="*/ 397 h 397"/>
                  <a:gd name="T62" fmla="*/ 176 w 321"/>
                  <a:gd name="T63" fmla="*/ 397 h 397"/>
                  <a:gd name="T64" fmla="*/ 187 w 321"/>
                  <a:gd name="T65" fmla="*/ 240 h 397"/>
                  <a:gd name="T66" fmla="*/ 196 w 321"/>
                  <a:gd name="T67" fmla="*/ 223 h 397"/>
                  <a:gd name="T68" fmla="*/ 196 w 321"/>
                  <a:gd name="T69" fmla="*/ 222 h 397"/>
                  <a:gd name="T70" fmla="*/ 200 w 321"/>
                  <a:gd name="T71" fmla="*/ 173 h 397"/>
                  <a:gd name="T72" fmla="*/ 207 w 321"/>
                  <a:gd name="T73" fmla="*/ 79 h 397"/>
                  <a:gd name="T74" fmla="*/ 207 w 321"/>
                  <a:gd name="T75" fmla="*/ 78 h 397"/>
                  <a:gd name="T76" fmla="*/ 211 w 321"/>
                  <a:gd name="T77" fmla="*/ 73 h 397"/>
                  <a:gd name="T78" fmla="*/ 274 w 321"/>
                  <a:gd name="T79" fmla="*/ 134 h 397"/>
                  <a:gd name="T80" fmla="*/ 301 w 321"/>
                  <a:gd name="T81" fmla="*/ 141 h 397"/>
                  <a:gd name="T82" fmla="*/ 321 w 321"/>
                  <a:gd name="T83" fmla="*/ 103 h 397"/>
                  <a:gd name="T84" fmla="*/ 273 w 321"/>
                  <a:gd name="T85" fmla="*/ 82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21" h="397">
                    <a:moveTo>
                      <a:pt x="273" y="82"/>
                    </a:moveTo>
                    <a:cubicBezTo>
                      <a:pt x="250" y="57"/>
                      <a:pt x="252" y="46"/>
                      <a:pt x="251" y="41"/>
                    </a:cubicBezTo>
                    <a:cubicBezTo>
                      <a:pt x="249" y="33"/>
                      <a:pt x="204" y="0"/>
                      <a:pt x="167" y="5"/>
                    </a:cubicBezTo>
                    <a:cubicBezTo>
                      <a:pt x="167" y="5"/>
                      <a:pt x="165" y="6"/>
                      <a:pt x="162" y="8"/>
                    </a:cubicBezTo>
                    <a:cubicBezTo>
                      <a:pt x="143" y="91"/>
                      <a:pt x="143" y="91"/>
                      <a:pt x="143" y="91"/>
                    </a:cubicBezTo>
                    <a:cubicBezTo>
                      <a:pt x="136" y="29"/>
                      <a:pt x="136" y="29"/>
                      <a:pt x="136" y="29"/>
                    </a:cubicBezTo>
                    <a:cubicBezTo>
                      <a:pt x="138" y="22"/>
                      <a:pt x="138" y="22"/>
                      <a:pt x="138" y="22"/>
                    </a:cubicBezTo>
                    <a:cubicBezTo>
                      <a:pt x="134" y="15"/>
                      <a:pt x="134" y="15"/>
                      <a:pt x="134" y="15"/>
                    </a:cubicBezTo>
                    <a:cubicBezTo>
                      <a:pt x="124" y="15"/>
                      <a:pt x="124" y="15"/>
                      <a:pt x="124" y="15"/>
                    </a:cubicBezTo>
                    <a:cubicBezTo>
                      <a:pt x="119" y="22"/>
                      <a:pt x="119" y="22"/>
                      <a:pt x="119" y="22"/>
                    </a:cubicBezTo>
                    <a:cubicBezTo>
                      <a:pt x="121" y="28"/>
                      <a:pt x="121" y="28"/>
                      <a:pt x="121" y="28"/>
                    </a:cubicBezTo>
                    <a:cubicBezTo>
                      <a:pt x="113" y="87"/>
                      <a:pt x="113" y="87"/>
                      <a:pt x="113" y="87"/>
                    </a:cubicBezTo>
                    <a:cubicBezTo>
                      <a:pt x="113" y="90"/>
                      <a:pt x="113" y="90"/>
                      <a:pt x="113" y="90"/>
                    </a:cubicBezTo>
                    <a:cubicBezTo>
                      <a:pt x="90" y="5"/>
                      <a:pt x="90" y="5"/>
                      <a:pt x="90" y="5"/>
                    </a:cubicBezTo>
                    <a:cubicBezTo>
                      <a:pt x="89" y="5"/>
                      <a:pt x="88" y="5"/>
                      <a:pt x="87" y="5"/>
                    </a:cubicBezTo>
                    <a:cubicBezTo>
                      <a:pt x="50" y="10"/>
                      <a:pt x="3" y="23"/>
                      <a:pt x="2" y="49"/>
                    </a:cubicBezTo>
                    <a:cubicBezTo>
                      <a:pt x="0" y="61"/>
                      <a:pt x="7" y="183"/>
                      <a:pt x="13" y="211"/>
                    </a:cubicBezTo>
                    <a:cubicBezTo>
                      <a:pt x="24" y="218"/>
                      <a:pt x="38" y="217"/>
                      <a:pt x="43" y="217"/>
                    </a:cubicBezTo>
                    <a:cubicBezTo>
                      <a:pt x="41" y="198"/>
                      <a:pt x="35" y="70"/>
                      <a:pt x="38" y="73"/>
                    </a:cubicBezTo>
                    <a:cubicBezTo>
                      <a:pt x="40" y="74"/>
                      <a:pt x="41" y="75"/>
                      <a:pt x="42" y="76"/>
                    </a:cubicBezTo>
                    <a:cubicBezTo>
                      <a:pt x="42" y="76"/>
                      <a:pt x="42" y="76"/>
                      <a:pt x="42" y="76"/>
                    </a:cubicBezTo>
                    <a:cubicBezTo>
                      <a:pt x="47" y="148"/>
                      <a:pt x="47" y="148"/>
                      <a:pt x="47" y="148"/>
                    </a:cubicBezTo>
                    <a:cubicBezTo>
                      <a:pt x="50" y="190"/>
                      <a:pt x="53" y="222"/>
                      <a:pt x="53" y="222"/>
                    </a:cubicBezTo>
                    <a:cubicBezTo>
                      <a:pt x="54" y="223"/>
                      <a:pt x="54" y="223"/>
                      <a:pt x="54" y="223"/>
                    </a:cubicBezTo>
                    <a:cubicBezTo>
                      <a:pt x="55" y="229"/>
                      <a:pt x="58" y="233"/>
                      <a:pt x="61" y="238"/>
                    </a:cubicBezTo>
                    <a:cubicBezTo>
                      <a:pt x="73" y="397"/>
                      <a:pt x="73" y="397"/>
                      <a:pt x="73" y="397"/>
                    </a:cubicBezTo>
                    <a:cubicBezTo>
                      <a:pt x="106" y="397"/>
                      <a:pt x="106" y="397"/>
                      <a:pt x="106" y="397"/>
                    </a:cubicBezTo>
                    <a:cubicBezTo>
                      <a:pt x="121" y="272"/>
                      <a:pt x="121" y="272"/>
                      <a:pt x="121" y="272"/>
                    </a:cubicBezTo>
                    <a:cubicBezTo>
                      <a:pt x="122" y="272"/>
                      <a:pt x="123" y="273"/>
                      <a:pt x="124" y="273"/>
                    </a:cubicBezTo>
                    <a:cubicBezTo>
                      <a:pt x="125" y="273"/>
                      <a:pt x="127" y="272"/>
                      <a:pt x="128" y="272"/>
                    </a:cubicBezTo>
                    <a:cubicBezTo>
                      <a:pt x="144" y="397"/>
                      <a:pt x="144" y="397"/>
                      <a:pt x="144" y="397"/>
                    </a:cubicBezTo>
                    <a:cubicBezTo>
                      <a:pt x="176" y="397"/>
                      <a:pt x="176" y="397"/>
                      <a:pt x="176" y="397"/>
                    </a:cubicBezTo>
                    <a:cubicBezTo>
                      <a:pt x="187" y="240"/>
                      <a:pt x="187" y="240"/>
                      <a:pt x="187" y="240"/>
                    </a:cubicBezTo>
                    <a:cubicBezTo>
                      <a:pt x="191" y="235"/>
                      <a:pt x="194" y="229"/>
                      <a:pt x="196" y="223"/>
                    </a:cubicBezTo>
                    <a:cubicBezTo>
                      <a:pt x="196" y="222"/>
                      <a:pt x="196" y="222"/>
                      <a:pt x="196" y="222"/>
                    </a:cubicBezTo>
                    <a:cubicBezTo>
                      <a:pt x="196" y="222"/>
                      <a:pt x="198" y="202"/>
                      <a:pt x="200" y="173"/>
                    </a:cubicBezTo>
                    <a:cubicBezTo>
                      <a:pt x="207" y="79"/>
                      <a:pt x="207" y="79"/>
                      <a:pt x="207" y="79"/>
                    </a:cubicBezTo>
                    <a:cubicBezTo>
                      <a:pt x="207" y="79"/>
                      <a:pt x="207" y="78"/>
                      <a:pt x="207" y="78"/>
                    </a:cubicBezTo>
                    <a:cubicBezTo>
                      <a:pt x="209" y="76"/>
                      <a:pt x="210" y="74"/>
                      <a:pt x="211" y="73"/>
                    </a:cubicBezTo>
                    <a:cubicBezTo>
                      <a:pt x="213" y="70"/>
                      <a:pt x="229" y="118"/>
                      <a:pt x="274" y="134"/>
                    </a:cubicBezTo>
                    <a:cubicBezTo>
                      <a:pt x="310" y="147"/>
                      <a:pt x="301" y="141"/>
                      <a:pt x="301" y="141"/>
                    </a:cubicBezTo>
                    <a:cubicBezTo>
                      <a:pt x="301" y="134"/>
                      <a:pt x="314" y="111"/>
                      <a:pt x="321" y="103"/>
                    </a:cubicBezTo>
                    <a:cubicBezTo>
                      <a:pt x="295" y="101"/>
                      <a:pt x="293" y="105"/>
                      <a:pt x="273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2576" tIns="36288" rIns="72576" bIns="36288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sz="1430">
                  <a:solidFill>
                    <a:srgbClr val="424953"/>
                  </a:solidFill>
                  <a:latin typeface="Calibri"/>
                  <a:ea typeface="+mn-ea"/>
                </a:endParaRPr>
              </a:p>
            </p:txBody>
          </p:sp>
          <p:sp>
            <p:nvSpPr>
              <p:cNvPr id="11" name="Freeform 192"/>
              <p:cNvSpPr/>
              <p:nvPr/>
            </p:nvSpPr>
            <p:spPr bwMode="auto">
              <a:xfrm>
                <a:off x="8640763" y="5619750"/>
                <a:ext cx="195263" cy="279400"/>
              </a:xfrm>
              <a:custGeom>
                <a:avLst/>
                <a:gdLst>
                  <a:gd name="T0" fmla="*/ 5 w 112"/>
                  <a:gd name="T1" fmla="*/ 75 h 160"/>
                  <a:gd name="T2" fmla="*/ 0 w 112"/>
                  <a:gd name="T3" fmla="*/ 93 h 160"/>
                  <a:gd name="T4" fmla="*/ 5 w 112"/>
                  <a:gd name="T5" fmla="*/ 111 h 160"/>
                  <a:gd name="T6" fmla="*/ 8 w 112"/>
                  <a:gd name="T7" fmla="*/ 107 h 160"/>
                  <a:gd name="T8" fmla="*/ 57 w 112"/>
                  <a:gd name="T9" fmla="*/ 160 h 160"/>
                  <a:gd name="T10" fmla="*/ 104 w 112"/>
                  <a:gd name="T11" fmla="*/ 105 h 160"/>
                  <a:gd name="T12" fmla="*/ 108 w 112"/>
                  <a:gd name="T13" fmla="*/ 111 h 160"/>
                  <a:gd name="T14" fmla="*/ 112 w 112"/>
                  <a:gd name="T15" fmla="*/ 93 h 160"/>
                  <a:gd name="T16" fmla="*/ 108 w 112"/>
                  <a:gd name="T17" fmla="*/ 74 h 160"/>
                  <a:gd name="T18" fmla="*/ 106 w 112"/>
                  <a:gd name="T19" fmla="*/ 75 h 160"/>
                  <a:gd name="T20" fmla="*/ 106 w 112"/>
                  <a:gd name="T21" fmla="*/ 60 h 160"/>
                  <a:gd name="T22" fmla="*/ 65 w 112"/>
                  <a:gd name="T23" fmla="*/ 50 h 160"/>
                  <a:gd name="T24" fmla="*/ 71 w 112"/>
                  <a:gd name="T25" fmla="*/ 52 h 160"/>
                  <a:gd name="T26" fmla="*/ 110 w 112"/>
                  <a:gd name="T27" fmla="*/ 39 h 160"/>
                  <a:gd name="T28" fmla="*/ 20 w 112"/>
                  <a:gd name="T29" fmla="*/ 29 h 160"/>
                  <a:gd name="T30" fmla="*/ 2 w 112"/>
                  <a:gd name="T31" fmla="*/ 41 h 160"/>
                  <a:gd name="T32" fmla="*/ 14 w 112"/>
                  <a:gd name="T33" fmla="*/ 41 h 160"/>
                  <a:gd name="T34" fmla="*/ 6 w 112"/>
                  <a:gd name="T35" fmla="*/ 67 h 160"/>
                  <a:gd name="T36" fmla="*/ 5 w 112"/>
                  <a:gd name="T37" fmla="*/ 75 h 160"/>
                  <a:gd name="T38" fmla="*/ 5 w 112"/>
                  <a:gd name="T39" fmla="*/ 75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2" h="160">
                    <a:moveTo>
                      <a:pt x="5" y="75"/>
                    </a:moveTo>
                    <a:cubicBezTo>
                      <a:pt x="2" y="75"/>
                      <a:pt x="0" y="83"/>
                      <a:pt x="0" y="93"/>
                    </a:cubicBezTo>
                    <a:cubicBezTo>
                      <a:pt x="0" y="103"/>
                      <a:pt x="2" y="111"/>
                      <a:pt x="5" y="111"/>
                    </a:cubicBezTo>
                    <a:cubicBezTo>
                      <a:pt x="6" y="111"/>
                      <a:pt x="7" y="110"/>
                      <a:pt x="8" y="107"/>
                    </a:cubicBezTo>
                    <a:cubicBezTo>
                      <a:pt x="16" y="137"/>
                      <a:pt x="42" y="160"/>
                      <a:pt x="57" y="160"/>
                    </a:cubicBezTo>
                    <a:cubicBezTo>
                      <a:pt x="75" y="160"/>
                      <a:pt x="101" y="139"/>
                      <a:pt x="104" y="105"/>
                    </a:cubicBezTo>
                    <a:cubicBezTo>
                      <a:pt x="105" y="108"/>
                      <a:pt x="106" y="111"/>
                      <a:pt x="108" y="111"/>
                    </a:cubicBezTo>
                    <a:cubicBezTo>
                      <a:pt x="110" y="111"/>
                      <a:pt x="112" y="103"/>
                      <a:pt x="112" y="93"/>
                    </a:cubicBezTo>
                    <a:cubicBezTo>
                      <a:pt x="112" y="83"/>
                      <a:pt x="110" y="74"/>
                      <a:pt x="108" y="74"/>
                    </a:cubicBezTo>
                    <a:cubicBezTo>
                      <a:pt x="107" y="74"/>
                      <a:pt x="107" y="75"/>
                      <a:pt x="106" y="75"/>
                    </a:cubicBezTo>
                    <a:cubicBezTo>
                      <a:pt x="107" y="71"/>
                      <a:pt x="107" y="66"/>
                      <a:pt x="106" y="60"/>
                    </a:cubicBezTo>
                    <a:cubicBezTo>
                      <a:pt x="98" y="67"/>
                      <a:pt x="82" y="58"/>
                      <a:pt x="65" y="50"/>
                    </a:cubicBezTo>
                    <a:cubicBezTo>
                      <a:pt x="67" y="50"/>
                      <a:pt x="69" y="51"/>
                      <a:pt x="71" y="52"/>
                    </a:cubicBezTo>
                    <a:cubicBezTo>
                      <a:pt x="99" y="67"/>
                      <a:pt x="110" y="39"/>
                      <a:pt x="110" y="39"/>
                    </a:cubicBezTo>
                    <a:cubicBezTo>
                      <a:pt x="110" y="39"/>
                      <a:pt x="76" y="0"/>
                      <a:pt x="20" y="29"/>
                    </a:cubicBezTo>
                    <a:cubicBezTo>
                      <a:pt x="15" y="32"/>
                      <a:pt x="8" y="39"/>
                      <a:pt x="2" y="41"/>
                    </a:cubicBezTo>
                    <a:cubicBezTo>
                      <a:pt x="2" y="41"/>
                      <a:pt x="7" y="41"/>
                      <a:pt x="14" y="41"/>
                    </a:cubicBezTo>
                    <a:cubicBezTo>
                      <a:pt x="8" y="45"/>
                      <a:pt x="5" y="53"/>
                      <a:pt x="6" y="67"/>
                    </a:cubicBezTo>
                    <a:cubicBezTo>
                      <a:pt x="6" y="69"/>
                      <a:pt x="5" y="72"/>
                      <a:pt x="5" y="75"/>
                    </a:cubicBezTo>
                    <a:cubicBezTo>
                      <a:pt x="5" y="75"/>
                      <a:pt x="5" y="75"/>
                      <a:pt x="5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2576" tIns="36288" rIns="72576" bIns="36288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sz="1430">
                  <a:solidFill>
                    <a:srgbClr val="424953"/>
                  </a:solidFill>
                  <a:latin typeface="Calibri"/>
                  <a:ea typeface="+mn-ea"/>
                </a:endParaRPr>
              </a:p>
            </p:txBody>
          </p:sp>
          <p:sp>
            <p:nvSpPr>
              <p:cNvPr id="12" name="Freeform 193"/>
              <p:cNvSpPr/>
              <p:nvPr/>
            </p:nvSpPr>
            <p:spPr bwMode="auto">
              <a:xfrm>
                <a:off x="8591551" y="6591300"/>
                <a:ext cx="104775" cy="38100"/>
              </a:xfrm>
              <a:custGeom>
                <a:avLst/>
                <a:gdLst>
                  <a:gd name="T0" fmla="*/ 31 w 60"/>
                  <a:gd name="T1" fmla="*/ 0 h 22"/>
                  <a:gd name="T2" fmla="*/ 21 w 60"/>
                  <a:gd name="T3" fmla="*/ 21 h 22"/>
                  <a:gd name="T4" fmla="*/ 48 w 60"/>
                  <a:gd name="T5" fmla="*/ 12 h 22"/>
                  <a:gd name="T6" fmla="*/ 52 w 60"/>
                  <a:gd name="T7" fmla="*/ 12 h 22"/>
                  <a:gd name="T8" fmla="*/ 59 w 60"/>
                  <a:gd name="T9" fmla="*/ 11 h 22"/>
                  <a:gd name="T10" fmla="*/ 59 w 60"/>
                  <a:gd name="T11" fmla="*/ 1 h 22"/>
                  <a:gd name="T12" fmla="*/ 60 w 60"/>
                  <a:gd name="T13" fmla="*/ 0 h 22"/>
                  <a:gd name="T14" fmla="*/ 31 w 60"/>
                  <a:gd name="T1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22">
                    <a:moveTo>
                      <a:pt x="31" y="0"/>
                    </a:moveTo>
                    <a:cubicBezTo>
                      <a:pt x="31" y="0"/>
                      <a:pt x="0" y="19"/>
                      <a:pt x="21" y="21"/>
                    </a:cubicBezTo>
                    <a:cubicBezTo>
                      <a:pt x="33" y="22"/>
                      <a:pt x="41" y="17"/>
                      <a:pt x="48" y="12"/>
                    </a:cubicBezTo>
                    <a:cubicBezTo>
                      <a:pt x="52" y="9"/>
                      <a:pt x="51" y="12"/>
                      <a:pt x="52" y="12"/>
                    </a:cubicBezTo>
                    <a:cubicBezTo>
                      <a:pt x="54" y="12"/>
                      <a:pt x="58" y="12"/>
                      <a:pt x="59" y="11"/>
                    </a:cubicBezTo>
                    <a:cubicBezTo>
                      <a:pt x="60" y="3"/>
                      <a:pt x="59" y="1"/>
                      <a:pt x="59" y="1"/>
                    </a:cubicBezTo>
                    <a:cubicBezTo>
                      <a:pt x="60" y="0"/>
                      <a:pt x="60" y="0"/>
                      <a:pt x="60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2576" tIns="36288" rIns="72576" bIns="36288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sz="1430">
                  <a:solidFill>
                    <a:srgbClr val="424953"/>
                  </a:solidFill>
                  <a:latin typeface="Calibri"/>
                  <a:ea typeface="+mn-ea"/>
                </a:endParaRPr>
              </a:p>
            </p:txBody>
          </p:sp>
          <p:sp>
            <p:nvSpPr>
              <p:cNvPr id="13" name="Freeform 194"/>
              <p:cNvSpPr/>
              <p:nvPr/>
            </p:nvSpPr>
            <p:spPr bwMode="auto">
              <a:xfrm>
                <a:off x="8772526" y="6591300"/>
                <a:ext cx="106363" cy="38100"/>
              </a:xfrm>
              <a:custGeom>
                <a:avLst/>
                <a:gdLst>
                  <a:gd name="T0" fmla="*/ 2 w 61"/>
                  <a:gd name="T1" fmla="*/ 11 h 22"/>
                  <a:gd name="T2" fmla="*/ 8 w 61"/>
                  <a:gd name="T3" fmla="*/ 12 h 22"/>
                  <a:gd name="T4" fmla="*/ 12 w 61"/>
                  <a:gd name="T5" fmla="*/ 12 h 22"/>
                  <a:gd name="T6" fmla="*/ 40 w 61"/>
                  <a:gd name="T7" fmla="*/ 21 h 22"/>
                  <a:gd name="T8" fmla="*/ 29 w 61"/>
                  <a:gd name="T9" fmla="*/ 0 h 22"/>
                  <a:gd name="T10" fmla="*/ 1 w 61"/>
                  <a:gd name="T11" fmla="*/ 0 h 22"/>
                  <a:gd name="T12" fmla="*/ 1 w 61"/>
                  <a:gd name="T13" fmla="*/ 1 h 22"/>
                  <a:gd name="T14" fmla="*/ 2 w 61"/>
                  <a:gd name="T15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22">
                    <a:moveTo>
                      <a:pt x="2" y="11"/>
                    </a:moveTo>
                    <a:cubicBezTo>
                      <a:pt x="3" y="12"/>
                      <a:pt x="7" y="12"/>
                      <a:pt x="8" y="12"/>
                    </a:cubicBezTo>
                    <a:cubicBezTo>
                      <a:pt x="10" y="12"/>
                      <a:pt x="8" y="9"/>
                      <a:pt x="12" y="12"/>
                    </a:cubicBezTo>
                    <a:cubicBezTo>
                      <a:pt x="19" y="17"/>
                      <a:pt x="27" y="22"/>
                      <a:pt x="40" y="21"/>
                    </a:cubicBezTo>
                    <a:cubicBezTo>
                      <a:pt x="61" y="19"/>
                      <a:pt x="29" y="0"/>
                      <a:pt x="2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3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2576" tIns="36288" rIns="72576" bIns="36288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sz="1430">
                  <a:solidFill>
                    <a:srgbClr val="424953"/>
                  </a:solidFill>
                  <a:latin typeface="Calibri"/>
                  <a:ea typeface="+mn-ea"/>
                </a:endParaRPr>
              </a:p>
            </p:txBody>
          </p:sp>
          <p:sp>
            <p:nvSpPr>
              <p:cNvPr id="14" name="Freeform 195"/>
              <p:cNvSpPr/>
              <p:nvPr/>
            </p:nvSpPr>
            <p:spPr bwMode="auto">
              <a:xfrm>
                <a:off x="8951913" y="6127750"/>
                <a:ext cx="258763" cy="488950"/>
              </a:xfrm>
              <a:custGeom>
                <a:avLst/>
                <a:gdLst>
                  <a:gd name="T0" fmla="*/ 82 w 149"/>
                  <a:gd name="T1" fmla="*/ 69 h 281"/>
                  <a:gd name="T2" fmla="*/ 130 w 149"/>
                  <a:gd name="T3" fmla="*/ 81 h 281"/>
                  <a:gd name="T4" fmla="*/ 139 w 149"/>
                  <a:gd name="T5" fmla="*/ 42 h 281"/>
                  <a:gd name="T6" fmla="*/ 91 w 149"/>
                  <a:gd name="T7" fmla="*/ 30 h 281"/>
                  <a:gd name="T8" fmla="*/ 91 w 149"/>
                  <a:gd name="T9" fmla="*/ 0 h 281"/>
                  <a:gd name="T10" fmla="*/ 59 w 149"/>
                  <a:gd name="T11" fmla="*/ 0 h 281"/>
                  <a:gd name="T12" fmla="*/ 59 w 149"/>
                  <a:gd name="T13" fmla="*/ 33 h 281"/>
                  <a:gd name="T14" fmla="*/ 2 w 149"/>
                  <a:gd name="T15" fmla="*/ 94 h 281"/>
                  <a:gd name="T16" fmla="*/ 62 w 149"/>
                  <a:gd name="T17" fmla="*/ 157 h 281"/>
                  <a:gd name="T18" fmla="*/ 98 w 149"/>
                  <a:gd name="T19" fmla="*/ 187 h 281"/>
                  <a:gd name="T20" fmla="*/ 66 w 149"/>
                  <a:gd name="T21" fmla="*/ 208 h 281"/>
                  <a:gd name="T22" fmla="*/ 10 w 149"/>
                  <a:gd name="T23" fmla="*/ 193 h 281"/>
                  <a:gd name="T24" fmla="*/ 0 w 149"/>
                  <a:gd name="T25" fmla="*/ 233 h 281"/>
                  <a:gd name="T26" fmla="*/ 57 w 149"/>
                  <a:gd name="T27" fmla="*/ 248 h 281"/>
                  <a:gd name="T28" fmla="*/ 57 w 149"/>
                  <a:gd name="T29" fmla="*/ 281 h 281"/>
                  <a:gd name="T30" fmla="*/ 90 w 149"/>
                  <a:gd name="T31" fmla="*/ 281 h 281"/>
                  <a:gd name="T32" fmla="*/ 90 w 149"/>
                  <a:gd name="T33" fmla="*/ 246 h 281"/>
                  <a:gd name="T34" fmla="*/ 149 w 149"/>
                  <a:gd name="T35" fmla="*/ 182 h 281"/>
                  <a:gd name="T36" fmla="*/ 93 w 149"/>
                  <a:gd name="T37" fmla="*/ 118 h 281"/>
                  <a:gd name="T38" fmla="*/ 53 w 149"/>
                  <a:gd name="T39" fmla="*/ 88 h 281"/>
                  <a:gd name="T40" fmla="*/ 82 w 149"/>
                  <a:gd name="T41" fmla="*/ 69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9" h="281">
                    <a:moveTo>
                      <a:pt x="82" y="69"/>
                    </a:moveTo>
                    <a:cubicBezTo>
                      <a:pt x="106" y="69"/>
                      <a:pt x="121" y="77"/>
                      <a:pt x="130" y="81"/>
                    </a:cubicBezTo>
                    <a:cubicBezTo>
                      <a:pt x="139" y="42"/>
                      <a:pt x="139" y="42"/>
                      <a:pt x="139" y="42"/>
                    </a:cubicBezTo>
                    <a:cubicBezTo>
                      <a:pt x="128" y="36"/>
                      <a:pt x="113" y="31"/>
                      <a:pt x="91" y="3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33"/>
                      <a:pt x="59" y="33"/>
                      <a:pt x="59" y="33"/>
                    </a:cubicBezTo>
                    <a:cubicBezTo>
                      <a:pt x="23" y="40"/>
                      <a:pt x="2" y="64"/>
                      <a:pt x="2" y="94"/>
                    </a:cubicBezTo>
                    <a:cubicBezTo>
                      <a:pt x="2" y="127"/>
                      <a:pt x="27" y="145"/>
                      <a:pt x="62" y="157"/>
                    </a:cubicBezTo>
                    <a:cubicBezTo>
                      <a:pt x="87" y="166"/>
                      <a:pt x="98" y="174"/>
                      <a:pt x="98" y="187"/>
                    </a:cubicBezTo>
                    <a:cubicBezTo>
                      <a:pt x="98" y="201"/>
                      <a:pt x="85" y="208"/>
                      <a:pt x="66" y="208"/>
                    </a:cubicBezTo>
                    <a:cubicBezTo>
                      <a:pt x="44" y="208"/>
                      <a:pt x="24" y="201"/>
                      <a:pt x="10" y="193"/>
                    </a:cubicBezTo>
                    <a:cubicBezTo>
                      <a:pt x="0" y="233"/>
                      <a:pt x="0" y="233"/>
                      <a:pt x="0" y="233"/>
                    </a:cubicBezTo>
                    <a:cubicBezTo>
                      <a:pt x="13" y="241"/>
                      <a:pt x="35" y="247"/>
                      <a:pt x="57" y="248"/>
                    </a:cubicBezTo>
                    <a:cubicBezTo>
                      <a:pt x="57" y="281"/>
                      <a:pt x="57" y="281"/>
                      <a:pt x="57" y="281"/>
                    </a:cubicBezTo>
                    <a:cubicBezTo>
                      <a:pt x="90" y="281"/>
                      <a:pt x="90" y="281"/>
                      <a:pt x="90" y="281"/>
                    </a:cubicBezTo>
                    <a:cubicBezTo>
                      <a:pt x="90" y="246"/>
                      <a:pt x="90" y="246"/>
                      <a:pt x="90" y="246"/>
                    </a:cubicBezTo>
                    <a:cubicBezTo>
                      <a:pt x="128" y="239"/>
                      <a:pt x="149" y="213"/>
                      <a:pt x="149" y="182"/>
                    </a:cubicBezTo>
                    <a:cubicBezTo>
                      <a:pt x="149" y="151"/>
                      <a:pt x="133" y="132"/>
                      <a:pt x="93" y="118"/>
                    </a:cubicBezTo>
                    <a:cubicBezTo>
                      <a:pt x="65" y="107"/>
                      <a:pt x="53" y="100"/>
                      <a:pt x="53" y="88"/>
                    </a:cubicBezTo>
                    <a:cubicBezTo>
                      <a:pt x="53" y="79"/>
                      <a:pt x="60" y="69"/>
                      <a:pt x="82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2576" tIns="36288" rIns="72576" bIns="36288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sz="1430">
                  <a:solidFill>
                    <a:srgbClr val="424953"/>
                  </a:solidFill>
                  <a:latin typeface="Calibri"/>
                  <a:ea typeface="+mn-ea"/>
                </a:endParaRPr>
              </a:p>
            </p:txBody>
          </p:sp>
          <p:sp>
            <p:nvSpPr>
              <p:cNvPr id="15" name="Freeform 196"/>
              <p:cNvSpPr/>
              <p:nvPr/>
            </p:nvSpPr>
            <p:spPr bwMode="auto">
              <a:xfrm>
                <a:off x="9061451" y="6076950"/>
                <a:ext cx="90488" cy="90488"/>
              </a:xfrm>
              <a:custGeom>
                <a:avLst/>
                <a:gdLst>
                  <a:gd name="T0" fmla="*/ 10 w 52"/>
                  <a:gd name="T1" fmla="*/ 0 h 52"/>
                  <a:gd name="T2" fmla="*/ 0 w 52"/>
                  <a:gd name="T3" fmla="*/ 18 h 52"/>
                  <a:gd name="T4" fmla="*/ 35 w 52"/>
                  <a:gd name="T5" fmla="*/ 17 h 52"/>
                  <a:gd name="T6" fmla="*/ 34 w 52"/>
                  <a:gd name="T7" fmla="*/ 40 h 52"/>
                  <a:gd name="T8" fmla="*/ 40 w 52"/>
                  <a:gd name="T9" fmla="*/ 45 h 52"/>
                  <a:gd name="T10" fmla="*/ 47 w 52"/>
                  <a:gd name="T11" fmla="*/ 38 h 52"/>
                  <a:gd name="T12" fmla="*/ 10 w 52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2">
                    <a:moveTo>
                      <a:pt x="10" y="0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4" y="40"/>
                      <a:pt x="34" y="40"/>
                      <a:pt x="34" y="40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45"/>
                      <a:pt x="45" y="52"/>
                      <a:pt x="47" y="38"/>
                    </a:cubicBezTo>
                    <a:cubicBezTo>
                      <a:pt x="52" y="3"/>
                      <a:pt x="10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2576" tIns="36288" rIns="72576" bIns="36288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sz="1430">
                  <a:solidFill>
                    <a:srgbClr val="424953"/>
                  </a:solidFill>
                  <a:latin typeface="Calibri"/>
                  <a:ea typeface="+mn-ea"/>
                </a:endParaRPr>
              </a:p>
            </p:txBody>
          </p:sp>
        </p:grpSp>
        <p:sp>
          <p:nvSpPr>
            <p:cNvPr id="16" name="Freeform 368"/>
            <p:cNvSpPr/>
            <p:nvPr/>
          </p:nvSpPr>
          <p:spPr bwMode="auto">
            <a:xfrm>
              <a:off x="2668141" y="3701448"/>
              <a:ext cx="300741" cy="303401"/>
            </a:xfrm>
            <a:custGeom>
              <a:avLst/>
              <a:gdLst>
                <a:gd name="T0" fmla="*/ 48 w 48"/>
                <a:gd name="T1" fmla="*/ 2 h 48"/>
                <a:gd name="T2" fmla="*/ 41 w 48"/>
                <a:gd name="T3" fmla="*/ 43 h 48"/>
                <a:gd name="T4" fmla="*/ 40 w 48"/>
                <a:gd name="T5" fmla="*/ 44 h 48"/>
                <a:gd name="T6" fmla="*/ 39 w 48"/>
                <a:gd name="T7" fmla="*/ 44 h 48"/>
                <a:gd name="T8" fmla="*/ 39 w 48"/>
                <a:gd name="T9" fmla="*/ 44 h 48"/>
                <a:gd name="T10" fmla="*/ 26 w 48"/>
                <a:gd name="T11" fmla="*/ 39 h 48"/>
                <a:gd name="T12" fmla="*/ 20 w 48"/>
                <a:gd name="T13" fmla="*/ 47 h 48"/>
                <a:gd name="T14" fmla="*/ 19 w 48"/>
                <a:gd name="T15" fmla="*/ 48 h 48"/>
                <a:gd name="T16" fmla="*/ 18 w 48"/>
                <a:gd name="T17" fmla="*/ 48 h 48"/>
                <a:gd name="T18" fmla="*/ 17 w 48"/>
                <a:gd name="T19" fmla="*/ 46 h 48"/>
                <a:gd name="T20" fmla="*/ 17 w 48"/>
                <a:gd name="T21" fmla="*/ 37 h 48"/>
                <a:gd name="T22" fmla="*/ 40 w 48"/>
                <a:gd name="T23" fmla="*/ 8 h 48"/>
                <a:gd name="T24" fmla="*/ 11 w 48"/>
                <a:gd name="T25" fmla="*/ 33 h 48"/>
                <a:gd name="T26" fmla="*/ 1 w 48"/>
                <a:gd name="T27" fmla="*/ 29 h 48"/>
                <a:gd name="T28" fmla="*/ 0 w 48"/>
                <a:gd name="T29" fmla="*/ 27 h 48"/>
                <a:gd name="T30" fmla="*/ 1 w 48"/>
                <a:gd name="T31" fmla="*/ 26 h 48"/>
                <a:gd name="T32" fmla="*/ 45 w 48"/>
                <a:gd name="T33" fmla="*/ 0 h 48"/>
                <a:gd name="T34" fmla="*/ 46 w 48"/>
                <a:gd name="T35" fmla="*/ 0 h 48"/>
                <a:gd name="T36" fmla="*/ 47 w 48"/>
                <a:gd name="T37" fmla="*/ 0 h 48"/>
                <a:gd name="T38" fmla="*/ 48 w 48"/>
                <a:gd name="T39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" h="48">
                  <a:moveTo>
                    <a:pt x="48" y="2"/>
                  </a:moveTo>
                  <a:cubicBezTo>
                    <a:pt x="41" y="43"/>
                    <a:pt x="41" y="43"/>
                    <a:pt x="41" y="43"/>
                  </a:cubicBezTo>
                  <a:cubicBezTo>
                    <a:pt x="41" y="43"/>
                    <a:pt x="40" y="44"/>
                    <a:pt x="40" y="44"/>
                  </a:cubicBezTo>
                  <a:cubicBezTo>
                    <a:pt x="40" y="44"/>
                    <a:pt x="39" y="44"/>
                    <a:pt x="39" y="44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7"/>
                    <a:pt x="19" y="48"/>
                    <a:pt x="19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7" y="47"/>
                    <a:pt x="17" y="47"/>
                    <a:pt x="17" y="46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8"/>
                    <a:pt x="0" y="28"/>
                    <a:pt x="0" y="27"/>
                  </a:cubicBezTo>
                  <a:cubicBezTo>
                    <a:pt x="0" y="27"/>
                    <a:pt x="0" y="26"/>
                    <a:pt x="1" y="26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6" y="0"/>
                    <a:pt x="46" y="0"/>
                  </a:cubicBezTo>
                  <a:cubicBezTo>
                    <a:pt x="46" y="0"/>
                    <a:pt x="47" y="0"/>
                    <a:pt x="47" y="0"/>
                  </a:cubicBezTo>
                  <a:cubicBezTo>
                    <a:pt x="48" y="0"/>
                    <a:pt x="48" y="1"/>
                    <a:pt x="48" y="2"/>
                  </a:cubicBez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1430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7" name="Freeform 336"/>
            <p:cNvSpPr>
              <a:spLocks noEditPoints="1"/>
            </p:cNvSpPr>
            <p:nvPr/>
          </p:nvSpPr>
          <p:spPr bwMode="auto">
            <a:xfrm>
              <a:off x="4642787" y="3326348"/>
              <a:ext cx="268294" cy="268294"/>
            </a:xfrm>
            <a:custGeom>
              <a:avLst/>
              <a:gdLst>
                <a:gd name="T0" fmla="*/ 0 w 90"/>
                <a:gd name="T1" fmla="*/ 40 h 90"/>
                <a:gd name="T2" fmla="*/ 40 w 90"/>
                <a:gd name="T3" fmla="*/ 0 h 90"/>
                <a:gd name="T4" fmla="*/ 40 w 90"/>
                <a:gd name="T5" fmla="*/ 90 h 90"/>
                <a:gd name="T6" fmla="*/ 0 w 90"/>
                <a:gd name="T7" fmla="*/ 50 h 90"/>
                <a:gd name="T8" fmla="*/ 40 w 90"/>
                <a:gd name="T9" fmla="*/ 90 h 90"/>
                <a:gd name="T10" fmla="*/ 33 w 90"/>
                <a:gd name="T11" fmla="*/ 10 h 90"/>
                <a:gd name="T12" fmla="*/ 9 w 90"/>
                <a:gd name="T13" fmla="*/ 33 h 90"/>
                <a:gd name="T14" fmla="*/ 33 w 90"/>
                <a:gd name="T15" fmla="*/ 83 h 90"/>
                <a:gd name="T16" fmla="*/ 9 w 90"/>
                <a:gd name="T17" fmla="*/ 57 h 90"/>
                <a:gd name="T18" fmla="*/ 33 w 90"/>
                <a:gd name="T19" fmla="*/ 83 h 90"/>
                <a:gd name="T20" fmla="*/ 16 w 90"/>
                <a:gd name="T21" fmla="*/ 26 h 90"/>
                <a:gd name="T22" fmla="*/ 26 w 90"/>
                <a:gd name="T23" fmla="*/ 17 h 90"/>
                <a:gd name="T24" fmla="*/ 26 w 90"/>
                <a:gd name="T25" fmla="*/ 74 h 90"/>
                <a:gd name="T26" fmla="*/ 16 w 90"/>
                <a:gd name="T27" fmla="*/ 67 h 90"/>
                <a:gd name="T28" fmla="*/ 26 w 90"/>
                <a:gd name="T29" fmla="*/ 74 h 90"/>
                <a:gd name="T30" fmla="*/ 49 w 90"/>
                <a:gd name="T31" fmla="*/ 40 h 90"/>
                <a:gd name="T32" fmla="*/ 90 w 90"/>
                <a:gd name="T33" fmla="*/ 0 h 90"/>
                <a:gd name="T34" fmla="*/ 90 w 90"/>
                <a:gd name="T35" fmla="*/ 74 h 90"/>
                <a:gd name="T36" fmla="*/ 66 w 90"/>
                <a:gd name="T37" fmla="*/ 67 h 90"/>
                <a:gd name="T38" fmla="*/ 57 w 90"/>
                <a:gd name="T39" fmla="*/ 90 h 90"/>
                <a:gd name="T40" fmla="*/ 49 w 90"/>
                <a:gd name="T41" fmla="*/ 50 h 90"/>
                <a:gd name="T42" fmla="*/ 73 w 90"/>
                <a:gd name="T43" fmla="*/ 57 h 90"/>
                <a:gd name="T44" fmla="*/ 83 w 90"/>
                <a:gd name="T45" fmla="*/ 50 h 90"/>
                <a:gd name="T46" fmla="*/ 90 w 90"/>
                <a:gd name="T47" fmla="*/ 74 h 90"/>
                <a:gd name="T48" fmla="*/ 83 w 90"/>
                <a:gd name="T49" fmla="*/ 10 h 90"/>
                <a:gd name="T50" fmla="*/ 57 w 90"/>
                <a:gd name="T51" fmla="*/ 33 h 90"/>
                <a:gd name="T52" fmla="*/ 73 w 90"/>
                <a:gd name="T53" fmla="*/ 26 h 90"/>
                <a:gd name="T54" fmla="*/ 66 w 90"/>
                <a:gd name="T55" fmla="*/ 17 h 90"/>
                <a:gd name="T56" fmla="*/ 73 w 90"/>
                <a:gd name="T57" fmla="*/ 26 h 90"/>
                <a:gd name="T58" fmla="*/ 66 w 90"/>
                <a:gd name="T59" fmla="*/ 90 h 90"/>
                <a:gd name="T60" fmla="*/ 73 w 90"/>
                <a:gd name="T61" fmla="*/ 83 h 90"/>
                <a:gd name="T62" fmla="*/ 90 w 90"/>
                <a:gd name="T63" fmla="*/ 90 h 90"/>
                <a:gd name="T64" fmla="*/ 83 w 90"/>
                <a:gd name="T65" fmla="*/ 83 h 90"/>
                <a:gd name="T66" fmla="*/ 90 w 90"/>
                <a:gd name="T67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" h="90">
                  <a:moveTo>
                    <a:pt x="40" y="40"/>
                  </a:moveTo>
                  <a:lnTo>
                    <a:pt x="0" y="40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40"/>
                  </a:lnTo>
                  <a:close/>
                  <a:moveTo>
                    <a:pt x="40" y="90"/>
                  </a:moveTo>
                  <a:lnTo>
                    <a:pt x="0" y="90"/>
                  </a:lnTo>
                  <a:lnTo>
                    <a:pt x="0" y="50"/>
                  </a:lnTo>
                  <a:lnTo>
                    <a:pt x="40" y="50"/>
                  </a:lnTo>
                  <a:lnTo>
                    <a:pt x="40" y="90"/>
                  </a:lnTo>
                  <a:close/>
                  <a:moveTo>
                    <a:pt x="33" y="33"/>
                  </a:moveTo>
                  <a:lnTo>
                    <a:pt x="33" y="10"/>
                  </a:lnTo>
                  <a:lnTo>
                    <a:pt x="9" y="10"/>
                  </a:lnTo>
                  <a:lnTo>
                    <a:pt x="9" y="33"/>
                  </a:lnTo>
                  <a:lnTo>
                    <a:pt x="33" y="33"/>
                  </a:lnTo>
                  <a:close/>
                  <a:moveTo>
                    <a:pt x="33" y="83"/>
                  </a:moveTo>
                  <a:lnTo>
                    <a:pt x="33" y="57"/>
                  </a:lnTo>
                  <a:lnTo>
                    <a:pt x="9" y="57"/>
                  </a:lnTo>
                  <a:lnTo>
                    <a:pt x="9" y="83"/>
                  </a:lnTo>
                  <a:lnTo>
                    <a:pt x="33" y="83"/>
                  </a:lnTo>
                  <a:close/>
                  <a:moveTo>
                    <a:pt x="26" y="26"/>
                  </a:moveTo>
                  <a:lnTo>
                    <a:pt x="16" y="26"/>
                  </a:lnTo>
                  <a:lnTo>
                    <a:pt x="16" y="17"/>
                  </a:lnTo>
                  <a:lnTo>
                    <a:pt x="26" y="17"/>
                  </a:lnTo>
                  <a:lnTo>
                    <a:pt x="26" y="26"/>
                  </a:lnTo>
                  <a:close/>
                  <a:moveTo>
                    <a:pt x="26" y="74"/>
                  </a:moveTo>
                  <a:lnTo>
                    <a:pt x="16" y="74"/>
                  </a:lnTo>
                  <a:lnTo>
                    <a:pt x="16" y="67"/>
                  </a:lnTo>
                  <a:lnTo>
                    <a:pt x="26" y="67"/>
                  </a:lnTo>
                  <a:lnTo>
                    <a:pt x="26" y="74"/>
                  </a:lnTo>
                  <a:close/>
                  <a:moveTo>
                    <a:pt x="90" y="40"/>
                  </a:moveTo>
                  <a:lnTo>
                    <a:pt x="49" y="40"/>
                  </a:lnTo>
                  <a:lnTo>
                    <a:pt x="49" y="0"/>
                  </a:lnTo>
                  <a:lnTo>
                    <a:pt x="90" y="0"/>
                  </a:lnTo>
                  <a:lnTo>
                    <a:pt x="90" y="40"/>
                  </a:lnTo>
                  <a:close/>
                  <a:moveTo>
                    <a:pt x="90" y="74"/>
                  </a:moveTo>
                  <a:lnTo>
                    <a:pt x="66" y="74"/>
                  </a:lnTo>
                  <a:lnTo>
                    <a:pt x="66" y="67"/>
                  </a:lnTo>
                  <a:lnTo>
                    <a:pt x="57" y="67"/>
                  </a:lnTo>
                  <a:lnTo>
                    <a:pt x="57" y="90"/>
                  </a:lnTo>
                  <a:lnTo>
                    <a:pt x="49" y="90"/>
                  </a:lnTo>
                  <a:lnTo>
                    <a:pt x="49" y="50"/>
                  </a:lnTo>
                  <a:lnTo>
                    <a:pt x="73" y="50"/>
                  </a:lnTo>
                  <a:lnTo>
                    <a:pt x="73" y="57"/>
                  </a:lnTo>
                  <a:lnTo>
                    <a:pt x="83" y="57"/>
                  </a:lnTo>
                  <a:lnTo>
                    <a:pt x="83" y="50"/>
                  </a:lnTo>
                  <a:lnTo>
                    <a:pt x="90" y="50"/>
                  </a:lnTo>
                  <a:lnTo>
                    <a:pt x="90" y="74"/>
                  </a:lnTo>
                  <a:close/>
                  <a:moveTo>
                    <a:pt x="83" y="33"/>
                  </a:moveTo>
                  <a:lnTo>
                    <a:pt x="83" y="10"/>
                  </a:lnTo>
                  <a:lnTo>
                    <a:pt x="57" y="10"/>
                  </a:lnTo>
                  <a:lnTo>
                    <a:pt x="57" y="33"/>
                  </a:lnTo>
                  <a:lnTo>
                    <a:pt x="83" y="33"/>
                  </a:lnTo>
                  <a:close/>
                  <a:moveTo>
                    <a:pt x="73" y="26"/>
                  </a:moveTo>
                  <a:lnTo>
                    <a:pt x="66" y="26"/>
                  </a:lnTo>
                  <a:lnTo>
                    <a:pt x="66" y="17"/>
                  </a:lnTo>
                  <a:lnTo>
                    <a:pt x="73" y="17"/>
                  </a:lnTo>
                  <a:lnTo>
                    <a:pt x="73" y="26"/>
                  </a:lnTo>
                  <a:close/>
                  <a:moveTo>
                    <a:pt x="73" y="90"/>
                  </a:moveTo>
                  <a:lnTo>
                    <a:pt x="66" y="90"/>
                  </a:lnTo>
                  <a:lnTo>
                    <a:pt x="66" y="83"/>
                  </a:lnTo>
                  <a:lnTo>
                    <a:pt x="73" y="83"/>
                  </a:lnTo>
                  <a:lnTo>
                    <a:pt x="73" y="90"/>
                  </a:lnTo>
                  <a:close/>
                  <a:moveTo>
                    <a:pt x="90" y="90"/>
                  </a:moveTo>
                  <a:lnTo>
                    <a:pt x="83" y="90"/>
                  </a:lnTo>
                  <a:lnTo>
                    <a:pt x="83" y="83"/>
                  </a:lnTo>
                  <a:lnTo>
                    <a:pt x="90" y="83"/>
                  </a:lnTo>
                  <a:lnTo>
                    <a:pt x="90" y="90"/>
                  </a:ln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1430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8" name="Freeform 261"/>
            <p:cNvSpPr>
              <a:spLocks noEditPoints="1"/>
            </p:cNvSpPr>
            <p:nvPr/>
          </p:nvSpPr>
          <p:spPr bwMode="auto">
            <a:xfrm>
              <a:off x="6524221" y="2972803"/>
              <a:ext cx="322422" cy="254544"/>
            </a:xfrm>
            <a:custGeom>
              <a:avLst/>
              <a:gdLst>
                <a:gd name="T0" fmla="*/ 47 w 48"/>
                <a:gd name="T1" fmla="*/ 15 h 38"/>
                <a:gd name="T2" fmla="*/ 33 w 48"/>
                <a:gd name="T3" fmla="*/ 33 h 38"/>
                <a:gd name="T4" fmla="*/ 21 w 48"/>
                <a:gd name="T5" fmla="*/ 36 h 38"/>
                <a:gd name="T6" fmla="*/ 14 w 48"/>
                <a:gd name="T7" fmla="*/ 34 h 38"/>
                <a:gd name="T8" fmla="*/ 9 w 48"/>
                <a:gd name="T9" fmla="*/ 32 h 38"/>
                <a:gd name="T10" fmla="*/ 3 w 48"/>
                <a:gd name="T11" fmla="*/ 38 h 38"/>
                <a:gd name="T12" fmla="*/ 0 w 48"/>
                <a:gd name="T13" fmla="*/ 36 h 38"/>
                <a:gd name="T14" fmla="*/ 0 w 48"/>
                <a:gd name="T15" fmla="*/ 34 h 38"/>
                <a:gd name="T16" fmla="*/ 5 w 48"/>
                <a:gd name="T17" fmla="*/ 28 h 38"/>
                <a:gd name="T18" fmla="*/ 4 w 48"/>
                <a:gd name="T19" fmla="*/ 26 h 38"/>
                <a:gd name="T20" fmla="*/ 4 w 48"/>
                <a:gd name="T21" fmla="*/ 23 h 38"/>
                <a:gd name="T22" fmla="*/ 19 w 48"/>
                <a:gd name="T23" fmla="*/ 6 h 38"/>
                <a:gd name="T24" fmla="*/ 39 w 48"/>
                <a:gd name="T25" fmla="*/ 2 h 38"/>
                <a:gd name="T26" fmla="*/ 44 w 48"/>
                <a:gd name="T27" fmla="*/ 0 h 38"/>
                <a:gd name="T28" fmla="*/ 48 w 48"/>
                <a:gd name="T29" fmla="*/ 10 h 38"/>
                <a:gd name="T30" fmla="*/ 47 w 48"/>
                <a:gd name="T31" fmla="*/ 15 h 38"/>
                <a:gd name="T32" fmla="*/ 33 w 48"/>
                <a:gd name="T33" fmla="*/ 14 h 38"/>
                <a:gd name="T34" fmla="*/ 11 w 48"/>
                <a:gd name="T35" fmla="*/ 24 h 38"/>
                <a:gd name="T36" fmla="*/ 10 w 48"/>
                <a:gd name="T37" fmla="*/ 26 h 38"/>
                <a:gd name="T38" fmla="*/ 12 w 48"/>
                <a:gd name="T39" fmla="*/ 27 h 38"/>
                <a:gd name="T40" fmla="*/ 13 w 48"/>
                <a:gd name="T41" fmla="*/ 27 h 38"/>
                <a:gd name="T42" fmla="*/ 17 w 48"/>
                <a:gd name="T43" fmla="*/ 23 h 38"/>
                <a:gd name="T44" fmla="*/ 33 w 48"/>
                <a:gd name="T45" fmla="*/ 17 h 38"/>
                <a:gd name="T46" fmla="*/ 34 w 48"/>
                <a:gd name="T47" fmla="*/ 15 h 38"/>
                <a:gd name="T48" fmla="*/ 33 w 48"/>
                <a:gd name="T49" fmla="*/ 1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38">
                  <a:moveTo>
                    <a:pt x="47" y="15"/>
                  </a:moveTo>
                  <a:cubicBezTo>
                    <a:pt x="46" y="24"/>
                    <a:pt x="40" y="29"/>
                    <a:pt x="33" y="33"/>
                  </a:cubicBezTo>
                  <a:cubicBezTo>
                    <a:pt x="29" y="34"/>
                    <a:pt x="25" y="36"/>
                    <a:pt x="21" y="36"/>
                  </a:cubicBezTo>
                  <a:cubicBezTo>
                    <a:pt x="19" y="36"/>
                    <a:pt x="16" y="35"/>
                    <a:pt x="14" y="34"/>
                  </a:cubicBezTo>
                  <a:cubicBezTo>
                    <a:pt x="12" y="34"/>
                    <a:pt x="10" y="32"/>
                    <a:pt x="9" y="32"/>
                  </a:cubicBezTo>
                  <a:cubicBezTo>
                    <a:pt x="7" y="32"/>
                    <a:pt x="6" y="38"/>
                    <a:pt x="3" y="38"/>
                  </a:cubicBezTo>
                  <a:cubicBezTo>
                    <a:pt x="2" y="38"/>
                    <a:pt x="1" y="37"/>
                    <a:pt x="0" y="36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32"/>
                    <a:pt x="5" y="29"/>
                    <a:pt x="5" y="28"/>
                  </a:cubicBezTo>
                  <a:cubicBezTo>
                    <a:pt x="5" y="28"/>
                    <a:pt x="5" y="26"/>
                    <a:pt x="4" y="26"/>
                  </a:cubicBezTo>
                  <a:cubicBezTo>
                    <a:pt x="4" y="25"/>
                    <a:pt x="4" y="24"/>
                    <a:pt x="4" y="23"/>
                  </a:cubicBezTo>
                  <a:cubicBezTo>
                    <a:pt x="4" y="14"/>
                    <a:pt x="11" y="8"/>
                    <a:pt x="19" y="6"/>
                  </a:cubicBezTo>
                  <a:cubicBezTo>
                    <a:pt x="24" y="4"/>
                    <a:pt x="36" y="6"/>
                    <a:pt x="39" y="2"/>
                  </a:cubicBezTo>
                  <a:cubicBezTo>
                    <a:pt x="41" y="1"/>
                    <a:pt x="42" y="0"/>
                    <a:pt x="44" y="0"/>
                  </a:cubicBezTo>
                  <a:cubicBezTo>
                    <a:pt x="47" y="0"/>
                    <a:pt x="48" y="8"/>
                    <a:pt x="48" y="10"/>
                  </a:cubicBezTo>
                  <a:cubicBezTo>
                    <a:pt x="48" y="12"/>
                    <a:pt x="48" y="13"/>
                    <a:pt x="47" y="15"/>
                  </a:cubicBezTo>
                  <a:close/>
                  <a:moveTo>
                    <a:pt x="33" y="14"/>
                  </a:moveTo>
                  <a:cubicBezTo>
                    <a:pt x="23" y="14"/>
                    <a:pt x="17" y="18"/>
                    <a:pt x="11" y="24"/>
                  </a:cubicBezTo>
                  <a:cubicBezTo>
                    <a:pt x="10" y="25"/>
                    <a:pt x="10" y="25"/>
                    <a:pt x="10" y="26"/>
                  </a:cubicBezTo>
                  <a:cubicBezTo>
                    <a:pt x="10" y="27"/>
                    <a:pt x="11" y="27"/>
                    <a:pt x="12" y="27"/>
                  </a:cubicBezTo>
                  <a:cubicBezTo>
                    <a:pt x="12" y="27"/>
                    <a:pt x="13" y="27"/>
                    <a:pt x="13" y="27"/>
                  </a:cubicBezTo>
                  <a:cubicBezTo>
                    <a:pt x="14" y="26"/>
                    <a:pt x="16" y="24"/>
                    <a:pt x="17" y="23"/>
                  </a:cubicBezTo>
                  <a:cubicBezTo>
                    <a:pt x="22" y="19"/>
                    <a:pt x="26" y="17"/>
                    <a:pt x="33" y="17"/>
                  </a:cubicBezTo>
                  <a:cubicBezTo>
                    <a:pt x="33" y="17"/>
                    <a:pt x="34" y="16"/>
                    <a:pt x="34" y="15"/>
                  </a:cubicBezTo>
                  <a:cubicBezTo>
                    <a:pt x="34" y="14"/>
                    <a:pt x="33" y="14"/>
                    <a:pt x="33" y="14"/>
                  </a:cubicBez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1430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</p:grpSp>
      <p:sp>
        <p:nvSpPr>
          <p:cNvPr id="32" name="Text Placeholder 2"/>
          <p:cNvSpPr txBox="1"/>
          <p:nvPr/>
        </p:nvSpPr>
        <p:spPr>
          <a:xfrm>
            <a:off x="1511520" y="5436461"/>
            <a:ext cx="3896203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3" name="文本框 36"/>
          <p:cNvSpPr txBox="1"/>
          <p:nvPr/>
        </p:nvSpPr>
        <p:spPr>
          <a:xfrm>
            <a:off x="1436646" y="5020881"/>
            <a:ext cx="2763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30D23"/>
                </a:solidFill>
                <a:cs typeface="+mn-ea"/>
                <a:sym typeface="+mn-lt"/>
              </a:rPr>
              <a:t>工作计划一</a:t>
            </a:r>
            <a:endParaRPr lang="zh-CN" altLang="en-US" sz="2000" b="1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34" name="Text Placeholder 2"/>
          <p:cNvSpPr txBox="1"/>
          <p:nvPr/>
        </p:nvSpPr>
        <p:spPr>
          <a:xfrm>
            <a:off x="2893332" y="2391297"/>
            <a:ext cx="329410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5" name="文本框 36"/>
          <p:cNvSpPr txBox="1"/>
          <p:nvPr/>
        </p:nvSpPr>
        <p:spPr>
          <a:xfrm>
            <a:off x="2818457" y="1975717"/>
            <a:ext cx="2763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30D23"/>
                </a:solidFill>
                <a:cs typeface="+mn-ea"/>
                <a:sym typeface="+mn-lt"/>
              </a:rPr>
              <a:t>工作计划一</a:t>
            </a:r>
            <a:endParaRPr lang="zh-CN" altLang="en-US" sz="2000" b="1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36" name="Text Placeholder 2"/>
          <p:cNvSpPr txBox="1"/>
          <p:nvPr/>
        </p:nvSpPr>
        <p:spPr>
          <a:xfrm>
            <a:off x="5656954" y="4718569"/>
            <a:ext cx="329410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582079" y="4302989"/>
            <a:ext cx="2763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30D23"/>
                </a:solidFill>
                <a:cs typeface="+mn-ea"/>
                <a:sym typeface="+mn-lt"/>
              </a:rPr>
              <a:t>工作计划一</a:t>
            </a:r>
            <a:endParaRPr lang="zh-CN" altLang="en-US" sz="2000" b="1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38" name="Text Placeholder 2"/>
          <p:cNvSpPr txBox="1"/>
          <p:nvPr/>
        </p:nvSpPr>
        <p:spPr>
          <a:xfrm>
            <a:off x="9449321" y="3004662"/>
            <a:ext cx="2401665" cy="132959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374446" y="2589082"/>
            <a:ext cx="2014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30D23"/>
                </a:solidFill>
                <a:cs typeface="+mn-ea"/>
                <a:sym typeface="+mn-lt"/>
              </a:rPr>
              <a:t>工作计划一</a:t>
            </a:r>
            <a:endParaRPr lang="zh-CN" altLang="en-US" sz="2000" b="1" dirty="0">
              <a:solidFill>
                <a:srgbClr val="C30D23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6"/>
          <p:cNvSpPr/>
          <p:nvPr/>
        </p:nvSpPr>
        <p:spPr bwMode="auto">
          <a:xfrm>
            <a:off x="-19050" y="3494088"/>
            <a:ext cx="9375775" cy="773112"/>
          </a:xfrm>
          <a:custGeom>
            <a:avLst/>
            <a:gdLst>
              <a:gd name="T0" fmla="*/ 8966718 w 9375207"/>
              <a:gd name="T1" fmla="*/ 0 h 773113"/>
              <a:gd name="T2" fmla="*/ 9376343 w 9375207"/>
              <a:gd name="T3" fmla="*/ 384175 h 773113"/>
              <a:gd name="T4" fmla="*/ 8966718 w 9375207"/>
              <a:gd name="T5" fmla="*/ 773111 h 773113"/>
              <a:gd name="T6" fmla="*/ 8966718 w 9375207"/>
              <a:gd name="T7" fmla="*/ 539749 h 773113"/>
              <a:gd name="T8" fmla="*/ 0 w 9375207"/>
              <a:gd name="T9" fmla="*/ 539749 h 773113"/>
              <a:gd name="T10" fmla="*/ 0 w 9375207"/>
              <a:gd name="T11" fmla="*/ 233363 h 773113"/>
              <a:gd name="T12" fmla="*/ 8966718 w 9375207"/>
              <a:gd name="T13" fmla="*/ 233363 h 773113"/>
              <a:gd name="T14" fmla="*/ 8966718 w 9375207"/>
              <a:gd name="T15" fmla="*/ 0 h 77311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9375207"/>
              <a:gd name="T25" fmla="*/ 0 h 773113"/>
              <a:gd name="T26" fmla="*/ 9375207 w 9375207"/>
              <a:gd name="T27" fmla="*/ 773113 h 77311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9375207" h="773113">
                <a:moveTo>
                  <a:pt x="8965632" y="0"/>
                </a:moveTo>
                <a:lnTo>
                  <a:pt x="9375207" y="384175"/>
                </a:lnTo>
                <a:lnTo>
                  <a:pt x="8965632" y="773113"/>
                </a:lnTo>
                <a:lnTo>
                  <a:pt x="8965632" y="539751"/>
                </a:lnTo>
                <a:lnTo>
                  <a:pt x="0" y="539751"/>
                </a:lnTo>
                <a:lnTo>
                  <a:pt x="0" y="233363"/>
                </a:lnTo>
                <a:lnTo>
                  <a:pt x="8965632" y="233363"/>
                </a:lnTo>
                <a:lnTo>
                  <a:pt x="8965632" y="0"/>
                </a:lnTo>
                <a:close/>
              </a:path>
            </a:pathLst>
          </a:custGeom>
          <a:solidFill>
            <a:srgbClr val="C8161D"/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 dirty="0">
              <a:ea typeface="微软雅黑" panose="020B0503020204020204" charset="-122"/>
            </a:endParaRPr>
          </a:p>
        </p:txBody>
      </p:sp>
      <p:sp>
        <p:nvSpPr>
          <p:cNvPr id="3" name="任意多边形 7"/>
          <p:cNvSpPr/>
          <p:nvPr/>
        </p:nvSpPr>
        <p:spPr bwMode="auto">
          <a:xfrm>
            <a:off x="-19050" y="2576513"/>
            <a:ext cx="8234363" cy="1465262"/>
          </a:xfrm>
          <a:custGeom>
            <a:avLst/>
            <a:gdLst>
              <a:gd name="T0" fmla="*/ 7825703 w 8233795"/>
              <a:gd name="T1" fmla="*/ 0 h 1465263"/>
              <a:gd name="T2" fmla="*/ 8234931 w 8233795"/>
              <a:gd name="T3" fmla="*/ 410575 h 1465263"/>
              <a:gd name="T4" fmla="*/ 7968369 w 8233795"/>
              <a:gd name="T5" fmla="*/ 410575 h 1465263"/>
              <a:gd name="T6" fmla="*/ 7968369 w 8233795"/>
              <a:gd name="T7" fmla="*/ 934150 h 1465263"/>
              <a:gd name="T8" fmla="*/ 7810686 w 8233795"/>
              <a:gd name="T9" fmla="*/ 1310825 h 1465263"/>
              <a:gd name="T10" fmla="*/ 7438996 w 8233795"/>
              <a:gd name="T11" fmla="*/ 1465261 h 1465263"/>
              <a:gd name="T12" fmla="*/ 527401 w 8233795"/>
              <a:gd name="T13" fmla="*/ 1465261 h 1465263"/>
              <a:gd name="T14" fmla="*/ 0 w 8233795"/>
              <a:gd name="T15" fmla="*/ 1465261 h 1465263"/>
              <a:gd name="T16" fmla="*/ 0 w 8233795"/>
              <a:gd name="T17" fmla="*/ 1160155 h 1465263"/>
              <a:gd name="T18" fmla="*/ 147126 w 8233795"/>
              <a:gd name="T19" fmla="*/ 1160155 h 1465263"/>
              <a:gd name="T20" fmla="*/ 7438996 w 8233795"/>
              <a:gd name="T21" fmla="*/ 1160155 h 1465263"/>
              <a:gd name="T22" fmla="*/ 7596683 w 8233795"/>
              <a:gd name="T23" fmla="*/ 1096120 h 1465263"/>
              <a:gd name="T24" fmla="*/ 7664264 w 8233795"/>
              <a:gd name="T25" fmla="*/ 934150 h 1465263"/>
              <a:gd name="T26" fmla="*/ 7664264 w 8233795"/>
              <a:gd name="T27" fmla="*/ 410575 h 1465263"/>
              <a:gd name="T28" fmla="*/ 7420223 w 8233795"/>
              <a:gd name="T29" fmla="*/ 410575 h 1465263"/>
              <a:gd name="T30" fmla="*/ 7825703 w 8233795"/>
              <a:gd name="T31" fmla="*/ 0 h 146526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8233795"/>
              <a:gd name="T49" fmla="*/ 0 h 1465263"/>
              <a:gd name="T50" fmla="*/ 8233795 w 8233795"/>
              <a:gd name="T51" fmla="*/ 1465263 h 1465263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8233795" h="1465263">
                <a:moveTo>
                  <a:pt x="7824620" y="0"/>
                </a:moveTo>
                <a:lnTo>
                  <a:pt x="8233795" y="410575"/>
                </a:lnTo>
                <a:cubicBezTo>
                  <a:pt x="8233795" y="410575"/>
                  <a:pt x="8233795" y="410575"/>
                  <a:pt x="7967268" y="410575"/>
                </a:cubicBezTo>
                <a:cubicBezTo>
                  <a:pt x="7967268" y="410575"/>
                  <a:pt x="7967268" y="410575"/>
                  <a:pt x="7967268" y="934152"/>
                </a:cubicBezTo>
                <a:cubicBezTo>
                  <a:pt x="7967268" y="1077289"/>
                  <a:pt x="7903452" y="1209125"/>
                  <a:pt x="7809605" y="1310827"/>
                </a:cubicBezTo>
                <a:cubicBezTo>
                  <a:pt x="7712003" y="1401229"/>
                  <a:pt x="7580617" y="1465263"/>
                  <a:pt x="7437969" y="1465263"/>
                </a:cubicBezTo>
                <a:cubicBezTo>
                  <a:pt x="7437969" y="1465263"/>
                  <a:pt x="5174633" y="1465263"/>
                  <a:pt x="527328" y="1465263"/>
                </a:cubicBezTo>
                <a:lnTo>
                  <a:pt x="0" y="1465263"/>
                </a:lnTo>
                <a:lnTo>
                  <a:pt x="0" y="1160157"/>
                </a:lnTo>
                <a:lnTo>
                  <a:pt x="147106" y="1160157"/>
                </a:lnTo>
                <a:cubicBezTo>
                  <a:pt x="1434342" y="1160157"/>
                  <a:pt x="4512979" y="1160157"/>
                  <a:pt x="7437969" y="1160157"/>
                </a:cubicBezTo>
                <a:cubicBezTo>
                  <a:pt x="7498031" y="1160157"/>
                  <a:pt x="7554340" y="1133790"/>
                  <a:pt x="7595633" y="1096122"/>
                </a:cubicBezTo>
                <a:cubicBezTo>
                  <a:pt x="7636926" y="1050921"/>
                  <a:pt x="7663203" y="994420"/>
                  <a:pt x="7663203" y="934152"/>
                </a:cubicBezTo>
                <a:cubicBezTo>
                  <a:pt x="7663203" y="934152"/>
                  <a:pt x="7663203" y="934152"/>
                  <a:pt x="7663203" y="410575"/>
                </a:cubicBezTo>
                <a:cubicBezTo>
                  <a:pt x="7663203" y="410575"/>
                  <a:pt x="7663203" y="410575"/>
                  <a:pt x="7419199" y="410575"/>
                </a:cubicBezTo>
                <a:cubicBezTo>
                  <a:pt x="7419199" y="410575"/>
                  <a:pt x="7419199" y="410575"/>
                  <a:pt x="7824620" y="0"/>
                </a:cubicBezTo>
                <a:close/>
              </a:path>
            </a:pathLst>
          </a:custGeom>
          <a:solidFill>
            <a:srgbClr val="C8161D"/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 dirty="0">
              <a:ea typeface="微软雅黑" panose="020B0503020204020204" charset="-122"/>
            </a:endParaRPr>
          </a:p>
        </p:txBody>
      </p:sp>
      <p:sp>
        <p:nvSpPr>
          <p:cNvPr id="4" name="任意多边形 8"/>
          <p:cNvSpPr/>
          <p:nvPr/>
        </p:nvSpPr>
        <p:spPr bwMode="auto">
          <a:xfrm>
            <a:off x="-19050" y="3727450"/>
            <a:ext cx="7697788" cy="1465263"/>
          </a:xfrm>
          <a:custGeom>
            <a:avLst/>
            <a:gdLst>
              <a:gd name="T0" fmla="*/ 0 w 7697220"/>
              <a:gd name="T1" fmla="*/ 0 h 1465263"/>
              <a:gd name="T2" fmla="*/ 414908 w 7697220"/>
              <a:gd name="T3" fmla="*/ 0 h 1465263"/>
              <a:gd name="T4" fmla="*/ 6906130 w 7697220"/>
              <a:gd name="T5" fmla="*/ 0 h 1465263"/>
              <a:gd name="T6" fmla="*/ 7277837 w 7697220"/>
              <a:gd name="T7" fmla="*/ 158203 h 1465263"/>
              <a:gd name="T8" fmla="*/ 7431776 w 7697220"/>
              <a:gd name="T9" fmla="*/ 534878 h 1465263"/>
              <a:gd name="T10" fmla="*/ 7431776 w 7697220"/>
              <a:gd name="T11" fmla="*/ 1058455 h 1465263"/>
              <a:gd name="T12" fmla="*/ 7698356 w 7697220"/>
              <a:gd name="T13" fmla="*/ 1058455 h 1465263"/>
              <a:gd name="T14" fmla="*/ 7292854 w 7697220"/>
              <a:gd name="T15" fmla="*/ 1465263 h 1465263"/>
              <a:gd name="T16" fmla="*/ 6887356 w 7697220"/>
              <a:gd name="T17" fmla="*/ 1058455 h 1465263"/>
              <a:gd name="T18" fmla="*/ 7131406 w 7697220"/>
              <a:gd name="T19" fmla="*/ 1058455 h 1465263"/>
              <a:gd name="T20" fmla="*/ 7131406 w 7697220"/>
              <a:gd name="T21" fmla="*/ 534878 h 1465263"/>
              <a:gd name="T22" fmla="*/ 7063825 w 7697220"/>
              <a:gd name="T23" fmla="*/ 372908 h 1465263"/>
              <a:gd name="T24" fmla="*/ 6906130 w 7697220"/>
              <a:gd name="T25" fmla="*/ 305106 h 1465263"/>
              <a:gd name="T26" fmla="*/ 96938 w 7697220"/>
              <a:gd name="T27" fmla="*/ 305106 h 1465263"/>
              <a:gd name="T28" fmla="*/ 0 w 7697220"/>
              <a:gd name="T29" fmla="*/ 305106 h 1465263"/>
              <a:gd name="T30" fmla="*/ 0 w 7697220"/>
              <a:gd name="T31" fmla="*/ 0 h 146526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7697220"/>
              <a:gd name="T49" fmla="*/ 0 h 1465263"/>
              <a:gd name="T50" fmla="*/ 7697220 w 7697220"/>
              <a:gd name="T51" fmla="*/ 1465263 h 1465263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7697220" h="1465263">
                <a:moveTo>
                  <a:pt x="0" y="0"/>
                </a:moveTo>
                <a:lnTo>
                  <a:pt x="414846" y="0"/>
                </a:lnTo>
                <a:cubicBezTo>
                  <a:pt x="4625178" y="0"/>
                  <a:pt x="6905112" y="0"/>
                  <a:pt x="6905112" y="0"/>
                </a:cubicBezTo>
                <a:cubicBezTo>
                  <a:pt x="7047767" y="0"/>
                  <a:pt x="7179159" y="60268"/>
                  <a:pt x="7276765" y="158203"/>
                </a:cubicBezTo>
                <a:cubicBezTo>
                  <a:pt x="7370617" y="252372"/>
                  <a:pt x="7430682" y="384208"/>
                  <a:pt x="7430682" y="534878"/>
                </a:cubicBezTo>
                <a:cubicBezTo>
                  <a:pt x="7430682" y="1058455"/>
                  <a:pt x="7430682" y="1058455"/>
                  <a:pt x="7430682" y="1058455"/>
                </a:cubicBezTo>
                <a:cubicBezTo>
                  <a:pt x="7697220" y="1058455"/>
                  <a:pt x="7697220" y="1058455"/>
                  <a:pt x="7697220" y="1058455"/>
                </a:cubicBezTo>
                <a:cubicBezTo>
                  <a:pt x="7697220" y="1058455"/>
                  <a:pt x="7697220" y="1058455"/>
                  <a:pt x="7291781" y="1465263"/>
                </a:cubicBezTo>
                <a:cubicBezTo>
                  <a:pt x="6886342" y="1058455"/>
                  <a:pt x="6886342" y="1058455"/>
                  <a:pt x="6886342" y="1058455"/>
                </a:cubicBezTo>
                <a:cubicBezTo>
                  <a:pt x="7130356" y="1058455"/>
                  <a:pt x="7130356" y="1058455"/>
                  <a:pt x="7130356" y="1058455"/>
                </a:cubicBezTo>
                <a:cubicBezTo>
                  <a:pt x="7130356" y="534878"/>
                  <a:pt x="7130356" y="534878"/>
                  <a:pt x="7130356" y="534878"/>
                </a:cubicBezTo>
                <a:cubicBezTo>
                  <a:pt x="7130356" y="470843"/>
                  <a:pt x="7104078" y="414342"/>
                  <a:pt x="7062783" y="372908"/>
                </a:cubicBezTo>
                <a:cubicBezTo>
                  <a:pt x="7017734" y="327707"/>
                  <a:pt x="6965178" y="305106"/>
                  <a:pt x="6905112" y="305106"/>
                </a:cubicBezTo>
                <a:cubicBezTo>
                  <a:pt x="4309411" y="305106"/>
                  <a:pt x="1341969" y="305106"/>
                  <a:pt x="96924" y="305106"/>
                </a:cubicBezTo>
                <a:lnTo>
                  <a:pt x="0" y="305106"/>
                </a:lnTo>
                <a:lnTo>
                  <a:pt x="0" y="0"/>
                </a:lnTo>
                <a:close/>
              </a:path>
            </a:pathLst>
          </a:custGeom>
          <a:solidFill>
            <a:srgbClr val="C8161D"/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 dirty="0">
              <a:ea typeface="微软雅黑" panose="020B0503020204020204" charset="-122"/>
            </a:endParaRPr>
          </a:p>
        </p:txBody>
      </p:sp>
      <p:sp>
        <p:nvSpPr>
          <p:cNvPr id="5" name="任意多边形 9"/>
          <p:cNvSpPr/>
          <p:nvPr/>
        </p:nvSpPr>
        <p:spPr bwMode="auto">
          <a:xfrm>
            <a:off x="0" y="2576513"/>
            <a:ext cx="5830888" cy="1465262"/>
          </a:xfrm>
          <a:custGeom>
            <a:avLst/>
            <a:gdLst>
              <a:gd name="T0" fmla="*/ 5425476 w 5830888"/>
              <a:gd name="T1" fmla="*/ 0 h 1465263"/>
              <a:gd name="T2" fmla="*/ 5830888 w 5830888"/>
              <a:gd name="T3" fmla="*/ 410575 h 1465263"/>
              <a:gd name="T4" fmla="*/ 5564364 w 5830888"/>
              <a:gd name="T5" fmla="*/ 410575 h 1465263"/>
              <a:gd name="T6" fmla="*/ 5564364 w 5830888"/>
              <a:gd name="T7" fmla="*/ 934150 h 1465263"/>
              <a:gd name="T8" fmla="*/ 5410460 w 5830888"/>
              <a:gd name="T9" fmla="*/ 1310825 h 1465263"/>
              <a:gd name="T10" fmla="*/ 5038832 w 5830888"/>
              <a:gd name="T11" fmla="*/ 1465261 h 1465263"/>
              <a:gd name="T12" fmla="*/ 584469 w 5830888"/>
              <a:gd name="T13" fmla="*/ 1465261 h 1465263"/>
              <a:gd name="T14" fmla="*/ 0 w 5830888"/>
              <a:gd name="T15" fmla="*/ 1465261 h 1465263"/>
              <a:gd name="T16" fmla="*/ 0 w 5830888"/>
              <a:gd name="T17" fmla="*/ 1160155 h 1465263"/>
              <a:gd name="T18" fmla="*/ 322 w 5830888"/>
              <a:gd name="T19" fmla="*/ 1160155 h 1465263"/>
              <a:gd name="T20" fmla="*/ 5038832 w 5830888"/>
              <a:gd name="T21" fmla="*/ 1160155 h 1465263"/>
              <a:gd name="T22" fmla="*/ 5196492 w 5830888"/>
              <a:gd name="T23" fmla="*/ 1096120 h 1465263"/>
              <a:gd name="T24" fmla="*/ 5264060 w 5830888"/>
              <a:gd name="T25" fmla="*/ 934150 h 1465263"/>
              <a:gd name="T26" fmla="*/ 5264060 w 5830888"/>
              <a:gd name="T27" fmla="*/ 410575 h 1465263"/>
              <a:gd name="T28" fmla="*/ 5020064 w 5830888"/>
              <a:gd name="T29" fmla="*/ 410575 h 1465263"/>
              <a:gd name="T30" fmla="*/ 5425476 w 5830888"/>
              <a:gd name="T31" fmla="*/ 0 h 146526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5830888"/>
              <a:gd name="T49" fmla="*/ 0 h 1465263"/>
              <a:gd name="T50" fmla="*/ 5830888 w 5830888"/>
              <a:gd name="T51" fmla="*/ 1465263 h 1465263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5830888" h="1465263">
                <a:moveTo>
                  <a:pt x="5425476" y="0"/>
                </a:moveTo>
                <a:lnTo>
                  <a:pt x="5830888" y="410575"/>
                </a:lnTo>
                <a:cubicBezTo>
                  <a:pt x="5830888" y="410575"/>
                  <a:pt x="5830888" y="410575"/>
                  <a:pt x="5564367" y="410575"/>
                </a:cubicBezTo>
                <a:cubicBezTo>
                  <a:pt x="5564367" y="410575"/>
                  <a:pt x="5564367" y="410575"/>
                  <a:pt x="5564367" y="934152"/>
                </a:cubicBezTo>
                <a:cubicBezTo>
                  <a:pt x="5564367" y="1077289"/>
                  <a:pt x="5504306" y="1209125"/>
                  <a:pt x="5410461" y="1310827"/>
                </a:cubicBezTo>
                <a:cubicBezTo>
                  <a:pt x="5312862" y="1401229"/>
                  <a:pt x="5181478" y="1465263"/>
                  <a:pt x="5038833" y="1465263"/>
                </a:cubicBezTo>
                <a:cubicBezTo>
                  <a:pt x="5038833" y="1465263"/>
                  <a:pt x="3038519" y="1465263"/>
                  <a:pt x="584469" y="1465263"/>
                </a:cubicBezTo>
                <a:lnTo>
                  <a:pt x="0" y="1465263"/>
                </a:lnTo>
                <a:lnTo>
                  <a:pt x="0" y="1160157"/>
                </a:lnTo>
                <a:lnTo>
                  <a:pt x="322" y="1160157"/>
                </a:lnTo>
                <a:cubicBezTo>
                  <a:pt x="1058235" y="1160157"/>
                  <a:pt x="3556545" y="1160157"/>
                  <a:pt x="5038833" y="1160157"/>
                </a:cubicBezTo>
                <a:cubicBezTo>
                  <a:pt x="5098894" y="1160157"/>
                  <a:pt x="5151448" y="1133790"/>
                  <a:pt x="5196493" y="1096122"/>
                </a:cubicBezTo>
                <a:cubicBezTo>
                  <a:pt x="5237785" y="1050921"/>
                  <a:pt x="5264062" y="994420"/>
                  <a:pt x="5264062" y="934152"/>
                </a:cubicBezTo>
                <a:cubicBezTo>
                  <a:pt x="5264062" y="934152"/>
                  <a:pt x="5264062" y="934152"/>
                  <a:pt x="5264062" y="410575"/>
                </a:cubicBezTo>
                <a:cubicBezTo>
                  <a:pt x="5264062" y="410575"/>
                  <a:pt x="5264062" y="410575"/>
                  <a:pt x="5020064" y="410575"/>
                </a:cubicBezTo>
                <a:cubicBezTo>
                  <a:pt x="5020064" y="410575"/>
                  <a:pt x="5020064" y="410575"/>
                  <a:pt x="5425476" y="0"/>
                </a:cubicBezTo>
                <a:close/>
              </a:path>
            </a:pathLst>
          </a:custGeom>
          <a:solidFill>
            <a:srgbClr val="C8161D"/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 dirty="0">
              <a:ea typeface="微软雅黑" panose="020B0503020204020204" charset="-122"/>
            </a:endParaRPr>
          </a:p>
        </p:txBody>
      </p:sp>
      <p:sp>
        <p:nvSpPr>
          <p:cNvPr id="6" name="任意多边形 10"/>
          <p:cNvSpPr/>
          <p:nvPr/>
        </p:nvSpPr>
        <p:spPr bwMode="auto">
          <a:xfrm>
            <a:off x="0" y="3727450"/>
            <a:ext cx="5302250" cy="1465263"/>
          </a:xfrm>
          <a:custGeom>
            <a:avLst/>
            <a:gdLst>
              <a:gd name="T0" fmla="*/ 0 w 5302250"/>
              <a:gd name="T1" fmla="*/ 0 h 1465263"/>
              <a:gd name="T2" fmla="*/ 427438 w 5302250"/>
              <a:gd name="T3" fmla="*/ 0 h 1465263"/>
              <a:gd name="T4" fmla="*/ 4506490 w 5302250"/>
              <a:gd name="T5" fmla="*/ 0 h 1465263"/>
              <a:gd name="T6" fmla="*/ 4878094 w 5302250"/>
              <a:gd name="T7" fmla="*/ 158203 h 1465263"/>
              <a:gd name="T8" fmla="*/ 5035746 w 5302250"/>
              <a:gd name="T9" fmla="*/ 534878 h 1465263"/>
              <a:gd name="T10" fmla="*/ 5035746 w 5302250"/>
              <a:gd name="T11" fmla="*/ 1058455 h 1465263"/>
              <a:gd name="T12" fmla="*/ 5302250 w 5302250"/>
              <a:gd name="T13" fmla="*/ 1058455 h 1465263"/>
              <a:gd name="T14" fmla="*/ 4893110 w 5302250"/>
              <a:gd name="T15" fmla="*/ 1465263 h 1465263"/>
              <a:gd name="T16" fmla="*/ 4487722 w 5302250"/>
              <a:gd name="T17" fmla="*/ 1058455 h 1465263"/>
              <a:gd name="T18" fmla="*/ 4731706 w 5302250"/>
              <a:gd name="T19" fmla="*/ 1058455 h 1465263"/>
              <a:gd name="T20" fmla="*/ 4731706 w 5302250"/>
              <a:gd name="T21" fmla="*/ 534878 h 1465263"/>
              <a:gd name="T22" fmla="*/ 4667894 w 5302250"/>
              <a:gd name="T23" fmla="*/ 372908 h 1465263"/>
              <a:gd name="T24" fmla="*/ 4506490 w 5302250"/>
              <a:gd name="T25" fmla="*/ 305106 h 1465263"/>
              <a:gd name="T26" fmla="*/ 212978 w 5302250"/>
              <a:gd name="T27" fmla="*/ 305106 h 1465263"/>
              <a:gd name="T28" fmla="*/ 0 w 5302250"/>
              <a:gd name="T29" fmla="*/ 305106 h 1465263"/>
              <a:gd name="T30" fmla="*/ 0 w 5302250"/>
              <a:gd name="T31" fmla="*/ 0 h 146526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5302250"/>
              <a:gd name="T49" fmla="*/ 0 h 1465263"/>
              <a:gd name="T50" fmla="*/ 5302250 w 5302250"/>
              <a:gd name="T51" fmla="*/ 1465263 h 1465263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5302250" h="1465263">
                <a:moveTo>
                  <a:pt x="0" y="0"/>
                </a:moveTo>
                <a:lnTo>
                  <a:pt x="427438" y="0"/>
                </a:lnTo>
                <a:cubicBezTo>
                  <a:pt x="2520669" y="0"/>
                  <a:pt x="4506491" y="0"/>
                  <a:pt x="4506491" y="0"/>
                </a:cubicBezTo>
                <a:cubicBezTo>
                  <a:pt x="4649127" y="0"/>
                  <a:pt x="4780502" y="60268"/>
                  <a:pt x="4878095" y="158203"/>
                </a:cubicBezTo>
                <a:cubicBezTo>
                  <a:pt x="4971935" y="252372"/>
                  <a:pt x="5035746" y="384208"/>
                  <a:pt x="5035746" y="534878"/>
                </a:cubicBezTo>
                <a:cubicBezTo>
                  <a:pt x="5035746" y="1058455"/>
                  <a:pt x="5035746" y="1058455"/>
                  <a:pt x="5035746" y="1058455"/>
                </a:cubicBezTo>
                <a:cubicBezTo>
                  <a:pt x="5302250" y="1058455"/>
                  <a:pt x="5302250" y="1058455"/>
                  <a:pt x="5302250" y="1058455"/>
                </a:cubicBezTo>
                <a:cubicBezTo>
                  <a:pt x="5302250" y="1058455"/>
                  <a:pt x="5302250" y="1058455"/>
                  <a:pt x="4893110" y="1465263"/>
                </a:cubicBezTo>
                <a:cubicBezTo>
                  <a:pt x="4487723" y="1058455"/>
                  <a:pt x="4487723" y="1058455"/>
                  <a:pt x="4487723" y="1058455"/>
                </a:cubicBezTo>
                <a:cubicBezTo>
                  <a:pt x="4731706" y="1058455"/>
                  <a:pt x="4731706" y="1058455"/>
                  <a:pt x="4731706" y="1058455"/>
                </a:cubicBezTo>
                <a:cubicBezTo>
                  <a:pt x="4731706" y="534878"/>
                  <a:pt x="4731706" y="534878"/>
                  <a:pt x="4731706" y="534878"/>
                </a:cubicBezTo>
                <a:cubicBezTo>
                  <a:pt x="4731706" y="470843"/>
                  <a:pt x="4705431" y="414342"/>
                  <a:pt x="4667895" y="372908"/>
                </a:cubicBezTo>
                <a:cubicBezTo>
                  <a:pt x="4622852" y="327707"/>
                  <a:pt x="4570302" y="305106"/>
                  <a:pt x="4506491" y="305106"/>
                </a:cubicBezTo>
                <a:cubicBezTo>
                  <a:pt x="3422644" y="305106"/>
                  <a:pt x="1318995" y="305106"/>
                  <a:pt x="212978" y="305106"/>
                </a:cubicBezTo>
                <a:lnTo>
                  <a:pt x="0" y="305106"/>
                </a:lnTo>
                <a:lnTo>
                  <a:pt x="0" y="0"/>
                </a:lnTo>
                <a:close/>
              </a:path>
            </a:pathLst>
          </a:custGeom>
          <a:solidFill>
            <a:srgbClr val="C8161D"/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 dirty="0">
              <a:ea typeface="微软雅黑" panose="020B0503020204020204" charset="-122"/>
            </a:endParaRPr>
          </a:p>
        </p:txBody>
      </p:sp>
      <p:sp>
        <p:nvSpPr>
          <p:cNvPr id="7" name="任意多边形 11"/>
          <p:cNvSpPr/>
          <p:nvPr/>
        </p:nvSpPr>
        <p:spPr bwMode="auto">
          <a:xfrm>
            <a:off x="11113" y="2563813"/>
            <a:ext cx="3117850" cy="1465262"/>
          </a:xfrm>
          <a:custGeom>
            <a:avLst/>
            <a:gdLst>
              <a:gd name="T0" fmla="*/ 2712529 w 3117767"/>
              <a:gd name="T1" fmla="*/ 0 h 1465263"/>
              <a:gd name="T2" fmla="*/ 3117934 w 3117767"/>
              <a:gd name="T3" fmla="*/ 410575 h 1465263"/>
              <a:gd name="T4" fmla="*/ 2851417 w 3117767"/>
              <a:gd name="T5" fmla="*/ 410575 h 1465263"/>
              <a:gd name="T6" fmla="*/ 2851417 w 3117767"/>
              <a:gd name="T7" fmla="*/ 934150 h 1465263"/>
              <a:gd name="T8" fmla="*/ 2697515 w 3117767"/>
              <a:gd name="T9" fmla="*/ 1310825 h 1465263"/>
              <a:gd name="T10" fmla="*/ 2325893 w 3117767"/>
              <a:gd name="T11" fmla="*/ 1465261 h 1465263"/>
              <a:gd name="T12" fmla="*/ 316905 w 3117767"/>
              <a:gd name="T13" fmla="*/ 1465261 h 1465263"/>
              <a:gd name="T14" fmla="*/ 0 w 3117767"/>
              <a:gd name="T15" fmla="*/ 1465261 h 1465263"/>
              <a:gd name="T16" fmla="*/ 0 w 3117767"/>
              <a:gd name="T17" fmla="*/ 1160155 h 1465263"/>
              <a:gd name="T18" fmla="*/ 439633 w 3117767"/>
              <a:gd name="T19" fmla="*/ 1160155 h 1465263"/>
              <a:gd name="T20" fmla="*/ 2325893 w 3117767"/>
              <a:gd name="T21" fmla="*/ 1160155 h 1465263"/>
              <a:gd name="T22" fmla="*/ 2483549 w 3117767"/>
              <a:gd name="T23" fmla="*/ 1096120 h 1465263"/>
              <a:gd name="T24" fmla="*/ 2551117 w 3117767"/>
              <a:gd name="T25" fmla="*/ 934150 h 1465263"/>
              <a:gd name="T26" fmla="*/ 2551117 w 3117767"/>
              <a:gd name="T27" fmla="*/ 410575 h 1465263"/>
              <a:gd name="T28" fmla="*/ 2307122 w 3117767"/>
              <a:gd name="T29" fmla="*/ 410575 h 1465263"/>
              <a:gd name="T30" fmla="*/ 2712529 w 3117767"/>
              <a:gd name="T31" fmla="*/ 0 h 146526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117767"/>
              <a:gd name="T49" fmla="*/ 0 h 1465263"/>
              <a:gd name="T50" fmla="*/ 3117767 w 3117767"/>
              <a:gd name="T51" fmla="*/ 1465263 h 1465263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117767" h="1465263">
                <a:moveTo>
                  <a:pt x="2712384" y="0"/>
                </a:moveTo>
                <a:lnTo>
                  <a:pt x="3117767" y="410575"/>
                </a:lnTo>
                <a:cubicBezTo>
                  <a:pt x="3117767" y="410575"/>
                  <a:pt x="3117767" y="410575"/>
                  <a:pt x="2851265" y="410575"/>
                </a:cubicBezTo>
                <a:cubicBezTo>
                  <a:pt x="2851265" y="410575"/>
                  <a:pt x="2851265" y="410575"/>
                  <a:pt x="2851265" y="934152"/>
                </a:cubicBezTo>
                <a:cubicBezTo>
                  <a:pt x="2851265" y="1077289"/>
                  <a:pt x="2791208" y="1209125"/>
                  <a:pt x="2697370" y="1310827"/>
                </a:cubicBezTo>
                <a:cubicBezTo>
                  <a:pt x="2599777" y="1401229"/>
                  <a:pt x="2468403" y="1465263"/>
                  <a:pt x="2325768" y="1465263"/>
                </a:cubicBezTo>
                <a:cubicBezTo>
                  <a:pt x="2325768" y="1465263"/>
                  <a:pt x="1525631" y="1465263"/>
                  <a:pt x="316888" y="1465263"/>
                </a:cubicBezTo>
                <a:lnTo>
                  <a:pt x="0" y="1465263"/>
                </a:lnTo>
                <a:lnTo>
                  <a:pt x="0" y="1160157"/>
                </a:lnTo>
                <a:lnTo>
                  <a:pt x="439609" y="1160157"/>
                </a:lnTo>
                <a:cubicBezTo>
                  <a:pt x="1123694" y="1160157"/>
                  <a:pt x="1790887" y="1160157"/>
                  <a:pt x="2325768" y="1160157"/>
                </a:cubicBezTo>
                <a:cubicBezTo>
                  <a:pt x="2385825" y="1160157"/>
                  <a:pt x="2438375" y="1133790"/>
                  <a:pt x="2483417" y="1096122"/>
                </a:cubicBezTo>
                <a:cubicBezTo>
                  <a:pt x="2524706" y="1050921"/>
                  <a:pt x="2550981" y="994420"/>
                  <a:pt x="2550981" y="934152"/>
                </a:cubicBezTo>
                <a:cubicBezTo>
                  <a:pt x="2550981" y="934152"/>
                  <a:pt x="2550981" y="934152"/>
                  <a:pt x="2550981" y="410575"/>
                </a:cubicBezTo>
                <a:cubicBezTo>
                  <a:pt x="2550981" y="410575"/>
                  <a:pt x="2550981" y="410575"/>
                  <a:pt x="2307000" y="410575"/>
                </a:cubicBezTo>
                <a:cubicBezTo>
                  <a:pt x="2307000" y="410575"/>
                  <a:pt x="2307000" y="410575"/>
                  <a:pt x="2712384" y="0"/>
                </a:cubicBezTo>
                <a:close/>
              </a:path>
            </a:pathLst>
          </a:custGeom>
          <a:solidFill>
            <a:srgbClr val="C8161D"/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 dirty="0">
              <a:ea typeface="微软雅黑" panose="020B0503020204020204" charset="-122"/>
            </a:endParaRPr>
          </a:p>
        </p:txBody>
      </p:sp>
      <p:sp>
        <p:nvSpPr>
          <p:cNvPr id="8" name="任意多边形 12"/>
          <p:cNvSpPr/>
          <p:nvPr/>
        </p:nvSpPr>
        <p:spPr bwMode="auto">
          <a:xfrm>
            <a:off x="3175" y="3714750"/>
            <a:ext cx="2597150" cy="1465263"/>
          </a:xfrm>
          <a:custGeom>
            <a:avLst/>
            <a:gdLst>
              <a:gd name="T0" fmla="*/ 0 w 2597150"/>
              <a:gd name="T1" fmla="*/ 0 h 1465263"/>
              <a:gd name="T2" fmla="*/ 31868 w 2597150"/>
              <a:gd name="T3" fmla="*/ 0 h 1465263"/>
              <a:gd name="T4" fmla="*/ 1801280 w 2597150"/>
              <a:gd name="T5" fmla="*/ 0 h 1465263"/>
              <a:gd name="T6" fmla="*/ 2172936 w 2597150"/>
              <a:gd name="T7" fmla="*/ 158203 h 1465263"/>
              <a:gd name="T8" fmla="*/ 2330608 w 2597150"/>
              <a:gd name="T9" fmla="*/ 534878 h 1465263"/>
              <a:gd name="T10" fmla="*/ 2330608 w 2597150"/>
              <a:gd name="T11" fmla="*/ 1058455 h 1465263"/>
              <a:gd name="T12" fmla="*/ 2597150 w 2597150"/>
              <a:gd name="T13" fmla="*/ 1058455 h 1465263"/>
              <a:gd name="T14" fmla="*/ 2187952 w 2597150"/>
              <a:gd name="T15" fmla="*/ 1465263 h 1465263"/>
              <a:gd name="T16" fmla="*/ 1782509 w 2597150"/>
              <a:gd name="T17" fmla="*/ 1058455 h 1465263"/>
              <a:gd name="T18" fmla="*/ 2026526 w 2597150"/>
              <a:gd name="T19" fmla="*/ 1058455 h 1465263"/>
              <a:gd name="T20" fmla="*/ 2026526 w 2597150"/>
              <a:gd name="T21" fmla="*/ 534878 h 1465263"/>
              <a:gd name="T22" fmla="*/ 1962706 w 2597150"/>
              <a:gd name="T23" fmla="*/ 372908 h 1465263"/>
              <a:gd name="T24" fmla="*/ 1801280 w 2597150"/>
              <a:gd name="T25" fmla="*/ 305106 h 1465263"/>
              <a:gd name="T26" fmla="*/ 240510 w 2597150"/>
              <a:gd name="T27" fmla="*/ 305106 h 1465263"/>
              <a:gd name="T28" fmla="*/ 0 w 2597150"/>
              <a:gd name="T29" fmla="*/ 305106 h 1465263"/>
              <a:gd name="T30" fmla="*/ 0 w 2597150"/>
              <a:gd name="T31" fmla="*/ 0 h 146526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2597150"/>
              <a:gd name="T49" fmla="*/ 0 h 1465263"/>
              <a:gd name="T50" fmla="*/ 2597150 w 2597150"/>
              <a:gd name="T51" fmla="*/ 1465263 h 1465263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2597150" h="1465263">
                <a:moveTo>
                  <a:pt x="0" y="0"/>
                </a:moveTo>
                <a:lnTo>
                  <a:pt x="31868" y="0"/>
                </a:lnTo>
                <a:cubicBezTo>
                  <a:pt x="1072001" y="0"/>
                  <a:pt x="1801280" y="0"/>
                  <a:pt x="1801280" y="0"/>
                </a:cubicBezTo>
                <a:cubicBezTo>
                  <a:pt x="1943936" y="0"/>
                  <a:pt x="2075329" y="60268"/>
                  <a:pt x="2172936" y="158203"/>
                </a:cubicBezTo>
                <a:cubicBezTo>
                  <a:pt x="2266789" y="252372"/>
                  <a:pt x="2330609" y="384208"/>
                  <a:pt x="2330609" y="534878"/>
                </a:cubicBezTo>
                <a:cubicBezTo>
                  <a:pt x="2330609" y="1058455"/>
                  <a:pt x="2330609" y="1058455"/>
                  <a:pt x="2330609" y="1058455"/>
                </a:cubicBezTo>
                <a:cubicBezTo>
                  <a:pt x="2597150" y="1058455"/>
                  <a:pt x="2597150" y="1058455"/>
                  <a:pt x="2597150" y="1058455"/>
                </a:cubicBezTo>
                <a:cubicBezTo>
                  <a:pt x="2597150" y="1058455"/>
                  <a:pt x="2597150" y="1058455"/>
                  <a:pt x="2187953" y="1465263"/>
                </a:cubicBezTo>
                <a:cubicBezTo>
                  <a:pt x="1782509" y="1058455"/>
                  <a:pt x="1782509" y="1058455"/>
                  <a:pt x="1782509" y="1058455"/>
                </a:cubicBezTo>
                <a:cubicBezTo>
                  <a:pt x="2026526" y="1058455"/>
                  <a:pt x="2026526" y="1058455"/>
                  <a:pt x="2026526" y="1058455"/>
                </a:cubicBezTo>
                <a:cubicBezTo>
                  <a:pt x="2026526" y="534878"/>
                  <a:pt x="2026526" y="534878"/>
                  <a:pt x="2026526" y="534878"/>
                </a:cubicBezTo>
                <a:cubicBezTo>
                  <a:pt x="2026526" y="470843"/>
                  <a:pt x="2000247" y="414342"/>
                  <a:pt x="1962706" y="372908"/>
                </a:cubicBezTo>
                <a:cubicBezTo>
                  <a:pt x="1917657" y="327707"/>
                  <a:pt x="1865099" y="305106"/>
                  <a:pt x="1801280" y="305106"/>
                </a:cubicBezTo>
                <a:cubicBezTo>
                  <a:pt x="1390205" y="305106"/>
                  <a:pt x="833659" y="305106"/>
                  <a:pt x="240510" y="305106"/>
                </a:cubicBezTo>
                <a:lnTo>
                  <a:pt x="0" y="305106"/>
                </a:lnTo>
                <a:lnTo>
                  <a:pt x="0" y="0"/>
                </a:lnTo>
                <a:close/>
              </a:path>
            </a:pathLst>
          </a:custGeom>
          <a:solidFill>
            <a:srgbClr val="C8161D"/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 dirty="0">
              <a:ea typeface="微软雅黑" panose="020B050302020402020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61727" y="353085"/>
            <a:ext cx="81481" cy="579422"/>
          </a:xfrm>
          <a:prstGeom prst="rect">
            <a:avLst/>
          </a:prstGeom>
          <a:solidFill>
            <a:srgbClr val="C8161D"/>
          </a:solidFill>
          <a:ln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43208" y="435527"/>
            <a:ext cx="31710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30D23"/>
                </a:solidFill>
                <a:cs typeface="+mn-ea"/>
                <a:sym typeface="+mn-lt"/>
              </a:rPr>
              <a:t> 下阶段工作计划</a:t>
            </a:r>
          </a:p>
        </p:txBody>
      </p:sp>
      <p:sp>
        <p:nvSpPr>
          <p:cNvPr id="23" name="Text Placeholder 2"/>
          <p:cNvSpPr txBox="1"/>
          <p:nvPr/>
        </p:nvSpPr>
        <p:spPr>
          <a:xfrm>
            <a:off x="469566" y="5588056"/>
            <a:ext cx="2846193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4" name="文本框 36"/>
          <p:cNvSpPr txBox="1"/>
          <p:nvPr/>
        </p:nvSpPr>
        <p:spPr>
          <a:xfrm>
            <a:off x="394692" y="5172476"/>
            <a:ext cx="20188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30D23"/>
                </a:solidFill>
                <a:cs typeface="+mn-ea"/>
                <a:sym typeface="+mn-lt"/>
              </a:rPr>
              <a:t>工作计划一</a:t>
            </a:r>
            <a:endParaRPr lang="zh-CN" altLang="en-US" sz="2000" b="1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27" name="Text Placeholder 2"/>
          <p:cNvSpPr txBox="1"/>
          <p:nvPr/>
        </p:nvSpPr>
        <p:spPr>
          <a:xfrm>
            <a:off x="3746165" y="5588056"/>
            <a:ext cx="2846193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8" name="文本框 36"/>
          <p:cNvSpPr txBox="1"/>
          <p:nvPr/>
        </p:nvSpPr>
        <p:spPr>
          <a:xfrm>
            <a:off x="3671291" y="5172476"/>
            <a:ext cx="20188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30D23"/>
                </a:solidFill>
                <a:cs typeface="+mn-ea"/>
                <a:sym typeface="+mn-lt"/>
              </a:rPr>
              <a:t>工作计划一</a:t>
            </a:r>
            <a:endParaRPr lang="zh-CN" altLang="en-US" sz="2000" b="1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29" name="Text Placeholder 2"/>
          <p:cNvSpPr txBox="1"/>
          <p:nvPr/>
        </p:nvSpPr>
        <p:spPr>
          <a:xfrm>
            <a:off x="7022764" y="5588056"/>
            <a:ext cx="2846193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0" name="文本框 36"/>
          <p:cNvSpPr txBox="1"/>
          <p:nvPr/>
        </p:nvSpPr>
        <p:spPr>
          <a:xfrm>
            <a:off x="6947890" y="5172476"/>
            <a:ext cx="20188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30D23"/>
                </a:solidFill>
                <a:cs typeface="+mn-ea"/>
                <a:sym typeface="+mn-lt"/>
              </a:rPr>
              <a:t>工作计划一</a:t>
            </a:r>
            <a:endParaRPr lang="zh-CN" altLang="en-US" sz="2000" b="1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31" name="Text Placeholder 2"/>
          <p:cNvSpPr txBox="1"/>
          <p:nvPr/>
        </p:nvSpPr>
        <p:spPr>
          <a:xfrm>
            <a:off x="1665780" y="2014565"/>
            <a:ext cx="2846193" cy="42851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the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2" name="文本框 36"/>
          <p:cNvSpPr txBox="1"/>
          <p:nvPr/>
        </p:nvSpPr>
        <p:spPr>
          <a:xfrm>
            <a:off x="1590906" y="1598985"/>
            <a:ext cx="20188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30D23"/>
                </a:solidFill>
                <a:cs typeface="+mn-ea"/>
                <a:sym typeface="+mn-lt"/>
              </a:rPr>
              <a:t>工作计划一</a:t>
            </a:r>
            <a:endParaRPr lang="zh-CN" altLang="en-US" sz="2000" b="1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33" name="Text Placeholder 2"/>
          <p:cNvSpPr txBox="1"/>
          <p:nvPr/>
        </p:nvSpPr>
        <p:spPr>
          <a:xfrm>
            <a:off x="4942379" y="2014565"/>
            <a:ext cx="2846193" cy="42851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the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4" name="文本框 36"/>
          <p:cNvSpPr txBox="1"/>
          <p:nvPr/>
        </p:nvSpPr>
        <p:spPr>
          <a:xfrm>
            <a:off x="4867505" y="1598985"/>
            <a:ext cx="20188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30D23"/>
                </a:solidFill>
                <a:cs typeface="+mn-ea"/>
                <a:sym typeface="+mn-lt"/>
              </a:rPr>
              <a:t>工作计划一</a:t>
            </a:r>
            <a:endParaRPr lang="zh-CN" altLang="en-US" sz="2000" b="1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35" name="Text Placeholder 2"/>
          <p:cNvSpPr txBox="1"/>
          <p:nvPr/>
        </p:nvSpPr>
        <p:spPr>
          <a:xfrm>
            <a:off x="8218978" y="2014565"/>
            <a:ext cx="2846193" cy="42851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the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6" name="文本框 36"/>
          <p:cNvSpPr txBox="1"/>
          <p:nvPr/>
        </p:nvSpPr>
        <p:spPr>
          <a:xfrm>
            <a:off x="8144104" y="1598985"/>
            <a:ext cx="20188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30D23"/>
                </a:solidFill>
                <a:cs typeface="+mn-ea"/>
                <a:sym typeface="+mn-lt"/>
              </a:rPr>
              <a:t>工作计划一</a:t>
            </a:r>
            <a:endParaRPr lang="zh-CN" altLang="en-US" sz="2000" b="1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37" name="Text Placeholder 2"/>
          <p:cNvSpPr txBox="1"/>
          <p:nvPr/>
        </p:nvSpPr>
        <p:spPr>
          <a:xfrm>
            <a:off x="9504821" y="3824515"/>
            <a:ext cx="2083615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the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8" name="文本框 36"/>
          <p:cNvSpPr txBox="1"/>
          <p:nvPr/>
        </p:nvSpPr>
        <p:spPr>
          <a:xfrm>
            <a:off x="9429947" y="3408935"/>
            <a:ext cx="20188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目标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燕尾形箭头 6"/>
          <p:cNvSpPr/>
          <p:nvPr/>
        </p:nvSpPr>
        <p:spPr>
          <a:xfrm>
            <a:off x="469566" y="3119003"/>
            <a:ext cx="10945495" cy="304800"/>
          </a:xfrm>
          <a:prstGeom prst="notchedRightArrow">
            <a:avLst/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320">
              <a:latin typeface="+mj-ea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45182" y="2165050"/>
            <a:ext cx="1913978" cy="1913978"/>
            <a:chOff x="1278794" y="3334906"/>
            <a:chExt cx="914014" cy="914014"/>
          </a:xfrm>
        </p:grpSpPr>
        <p:grpSp>
          <p:nvGrpSpPr>
            <p:cNvPr id="32" name="组合 31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4" name="同心圆 3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C8161D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C8161D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3" name="TextBox 33"/>
            <p:cNvSpPr txBox="1"/>
            <p:nvPr/>
          </p:nvSpPr>
          <p:spPr>
            <a:xfrm>
              <a:off x="1490366" y="3742514"/>
              <a:ext cx="488920" cy="1615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C8161D"/>
                  </a:solidFill>
                  <a:latin typeface="+mj-ea"/>
                  <a:ea typeface="+mj-ea"/>
                </a:rPr>
                <a:t>第一阶段</a:t>
              </a:r>
              <a:endParaRPr lang="zh-CN" altLang="en-US" sz="2000" b="1" dirty="0">
                <a:solidFill>
                  <a:srgbClr val="C8161D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562652" y="2170130"/>
            <a:ext cx="1913978" cy="1913978"/>
            <a:chOff x="1278794" y="3334906"/>
            <a:chExt cx="914014" cy="914014"/>
          </a:xfrm>
        </p:grpSpPr>
        <p:grpSp>
          <p:nvGrpSpPr>
            <p:cNvPr id="28" name="组合 27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0" name="同心圆 2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C8161D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C8161D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9" name="TextBox 38"/>
            <p:cNvSpPr txBox="1"/>
            <p:nvPr/>
          </p:nvSpPr>
          <p:spPr>
            <a:xfrm>
              <a:off x="1490366" y="3740516"/>
              <a:ext cx="488920" cy="1615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C8161D"/>
                  </a:solidFill>
                  <a:latin typeface="+mj-ea"/>
                  <a:ea typeface="+mj-ea"/>
                </a:rPr>
                <a:t>第二阶段</a:t>
              </a:r>
              <a:endParaRPr lang="zh-CN" altLang="en-US" sz="2000" b="1" dirty="0">
                <a:solidFill>
                  <a:srgbClr val="C8161D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152817" y="2165050"/>
            <a:ext cx="1913978" cy="1913978"/>
            <a:chOff x="1278794" y="3334906"/>
            <a:chExt cx="914014" cy="914014"/>
          </a:xfrm>
        </p:grpSpPr>
        <p:grpSp>
          <p:nvGrpSpPr>
            <p:cNvPr id="24" name="组合 23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6" name="同心圆 2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C8161D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C8161D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5" name="TextBox 43"/>
            <p:cNvSpPr txBox="1"/>
            <p:nvPr/>
          </p:nvSpPr>
          <p:spPr>
            <a:xfrm>
              <a:off x="1490366" y="3742514"/>
              <a:ext cx="488920" cy="1615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C8161D"/>
                  </a:solidFill>
                  <a:latin typeface="+mj-ea"/>
                  <a:ea typeface="+mj-ea"/>
                </a:rPr>
                <a:t>第三阶段</a:t>
              </a:r>
              <a:endParaRPr lang="zh-CN" altLang="en-US" sz="2000" b="1" dirty="0">
                <a:solidFill>
                  <a:srgbClr val="C8161D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726472" y="2173940"/>
            <a:ext cx="1913978" cy="1913978"/>
            <a:chOff x="1278794" y="3334906"/>
            <a:chExt cx="914014" cy="914014"/>
          </a:xfrm>
        </p:grpSpPr>
        <p:grpSp>
          <p:nvGrpSpPr>
            <p:cNvPr id="20" name="组合 19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2" name="同心圆 2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C8161D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C8161D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1" name="TextBox 48"/>
            <p:cNvSpPr txBox="1"/>
            <p:nvPr/>
          </p:nvSpPr>
          <p:spPr>
            <a:xfrm>
              <a:off x="1490366" y="3738812"/>
              <a:ext cx="488920" cy="1615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C8161D"/>
                  </a:solidFill>
                  <a:latin typeface="+mj-ea"/>
                  <a:ea typeface="+mj-ea"/>
                </a:rPr>
                <a:t>第四阶段</a:t>
              </a:r>
              <a:endParaRPr lang="zh-CN" altLang="en-US" sz="2000" b="1" dirty="0">
                <a:solidFill>
                  <a:srgbClr val="C8161D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2" name="椭圆 11"/>
          <p:cNvSpPr/>
          <p:nvPr/>
        </p:nvSpPr>
        <p:spPr>
          <a:xfrm>
            <a:off x="913824" y="2029815"/>
            <a:ext cx="584759" cy="584759"/>
          </a:xfrm>
          <a:prstGeom prst="ellipse">
            <a:avLst/>
          </a:prstGeom>
          <a:solidFill>
            <a:srgbClr val="C8161D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548611" y="2017064"/>
            <a:ext cx="584759" cy="584759"/>
          </a:xfrm>
          <a:prstGeom prst="ellipse">
            <a:avLst/>
          </a:prstGeom>
          <a:solidFill>
            <a:srgbClr val="C8161D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162099" y="2038070"/>
            <a:ext cx="584759" cy="584759"/>
          </a:xfrm>
          <a:prstGeom prst="ellipse">
            <a:avLst/>
          </a:prstGeom>
          <a:solidFill>
            <a:srgbClr val="C8161D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8757344" y="2038070"/>
            <a:ext cx="584759" cy="584759"/>
          </a:xfrm>
          <a:prstGeom prst="ellipse">
            <a:avLst/>
          </a:prstGeom>
          <a:solidFill>
            <a:srgbClr val="C8161D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16" name="Freeform 34"/>
          <p:cNvSpPr>
            <a:spLocks noEditPoints="1"/>
          </p:cNvSpPr>
          <p:nvPr/>
        </p:nvSpPr>
        <p:spPr bwMode="auto">
          <a:xfrm>
            <a:off x="1085268" y="2183783"/>
            <a:ext cx="302953" cy="310721"/>
          </a:xfrm>
          <a:custGeom>
            <a:avLst/>
            <a:gdLst>
              <a:gd name="T0" fmla="*/ 261 w 447"/>
              <a:gd name="T1" fmla="*/ 25 h 460"/>
              <a:gd name="T2" fmla="*/ 286 w 447"/>
              <a:gd name="T3" fmla="*/ 99 h 460"/>
              <a:gd name="T4" fmla="*/ 310 w 447"/>
              <a:gd name="T5" fmla="*/ 25 h 460"/>
              <a:gd name="T6" fmla="*/ 124 w 447"/>
              <a:gd name="T7" fmla="*/ 3 h 460"/>
              <a:gd name="T8" fmla="*/ 100 w 447"/>
              <a:gd name="T9" fmla="*/ 28 h 460"/>
              <a:gd name="T10" fmla="*/ 125 w 447"/>
              <a:gd name="T11" fmla="*/ 103 h 460"/>
              <a:gd name="T12" fmla="*/ 149 w 447"/>
              <a:gd name="T13" fmla="*/ 28 h 460"/>
              <a:gd name="T14" fmla="*/ 31 w 447"/>
              <a:gd name="T15" fmla="*/ 70 h 460"/>
              <a:gd name="T16" fmla="*/ 7 w 447"/>
              <a:gd name="T17" fmla="*/ 82 h 460"/>
              <a:gd name="T18" fmla="*/ 0 w 447"/>
              <a:gd name="T19" fmla="*/ 401 h 460"/>
              <a:gd name="T20" fmla="*/ 31 w 447"/>
              <a:gd name="T21" fmla="*/ 436 h 460"/>
              <a:gd name="T22" fmla="*/ 237 w 447"/>
              <a:gd name="T23" fmla="*/ 397 h 460"/>
              <a:gd name="T24" fmla="*/ 153 w 447"/>
              <a:gd name="T25" fmla="*/ 302 h 460"/>
              <a:gd name="T26" fmla="*/ 241 w 447"/>
              <a:gd name="T27" fmla="*/ 314 h 460"/>
              <a:gd name="T28" fmla="*/ 265 w 447"/>
              <a:gd name="T29" fmla="*/ 278 h 460"/>
              <a:gd name="T30" fmla="*/ 359 w 447"/>
              <a:gd name="T31" fmla="*/ 174 h 460"/>
              <a:gd name="T32" fmla="*/ 399 w 447"/>
              <a:gd name="T33" fmla="*/ 267 h 460"/>
              <a:gd name="T34" fmla="*/ 392 w 447"/>
              <a:gd name="T35" fmla="*/ 82 h 460"/>
              <a:gd name="T36" fmla="*/ 325 w 447"/>
              <a:gd name="T37" fmla="*/ 70 h 460"/>
              <a:gd name="T38" fmla="*/ 313 w 447"/>
              <a:gd name="T39" fmla="*/ 108 h 460"/>
              <a:gd name="T40" fmla="*/ 256 w 447"/>
              <a:gd name="T41" fmla="*/ 108 h 460"/>
              <a:gd name="T42" fmla="*/ 245 w 447"/>
              <a:gd name="T43" fmla="*/ 70 h 460"/>
              <a:gd name="T44" fmla="*/ 165 w 447"/>
              <a:gd name="T45" fmla="*/ 91 h 460"/>
              <a:gd name="T46" fmla="*/ 125 w 447"/>
              <a:gd name="T47" fmla="*/ 115 h 460"/>
              <a:gd name="T48" fmla="*/ 85 w 447"/>
              <a:gd name="T49" fmla="*/ 91 h 460"/>
              <a:gd name="T50" fmla="*/ 31 w 447"/>
              <a:gd name="T51" fmla="*/ 70 h 460"/>
              <a:gd name="T52" fmla="*/ 40 w 447"/>
              <a:gd name="T53" fmla="*/ 174 h 460"/>
              <a:gd name="T54" fmla="*/ 129 w 447"/>
              <a:gd name="T55" fmla="*/ 278 h 460"/>
              <a:gd name="T56" fmla="*/ 40 w 447"/>
              <a:gd name="T57" fmla="*/ 174 h 460"/>
              <a:gd name="T58" fmla="*/ 153 w 447"/>
              <a:gd name="T59" fmla="*/ 174 h 460"/>
              <a:gd name="T60" fmla="*/ 241 w 447"/>
              <a:gd name="T61" fmla="*/ 278 h 460"/>
              <a:gd name="T62" fmla="*/ 153 w 447"/>
              <a:gd name="T63" fmla="*/ 174 h 460"/>
              <a:gd name="T64" fmla="*/ 352 w 447"/>
              <a:gd name="T65" fmla="*/ 281 h 460"/>
              <a:gd name="T66" fmla="*/ 357 w 447"/>
              <a:gd name="T67" fmla="*/ 460 h 460"/>
              <a:gd name="T68" fmla="*/ 357 w 447"/>
              <a:gd name="T69" fmla="*/ 281 h 460"/>
              <a:gd name="T70" fmla="*/ 40 w 447"/>
              <a:gd name="T71" fmla="*/ 302 h 460"/>
              <a:gd name="T72" fmla="*/ 129 w 447"/>
              <a:gd name="T73" fmla="*/ 302 h 460"/>
              <a:gd name="T74" fmla="*/ 40 w 447"/>
              <a:gd name="T75" fmla="*/ 397 h 460"/>
              <a:gd name="T76" fmla="*/ 319 w 447"/>
              <a:gd name="T77" fmla="*/ 316 h 460"/>
              <a:gd name="T78" fmla="*/ 414 w 447"/>
              <a:gd name="T79" fmla="*/ 316 h 460"/>
              <a:gd name="T80" fmla="*/ 364 w 447"/>
              <a:gd name="T81" fmla="*/ 432 h 460"/>
              <a:gd name="T82" fmla="*/ 371 w 447"/>
              <a:gd name="T83" fmla="*/ 345 h 460"/>
              <a:gd name="T84" fmla="*/ 352 w 447"/>
              <a:gd name="T85" fmla="*/ 345 h 460"/>
              <a:gd name="T86" fmla="*/ 316 w 447"/>
              <a:gd name="T87" fmla="*/ 346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47" h="460">
                <a:moveTo>
                  <a:pt x="285" y="0"/>
                </a:moveTo>
                <a:cubicBezTo>
                  <a:pt x="272" y="0"/>
                  <a:pt x="261" y="12"/>
                  <a:pt x="261" y="25"/>
                </a:cubicBezTo>
                <a:lnTo>
                  <a:pt x="261" y="75"/>
                </a:lnTo>
                <a:cubicBezTo>
                  <a:pt x="261" y="88"/>
                  <a:pt x="273" y="99"/>
                  <a:pt x="286" y="99"/>
                </a:cubicBezTo>
                <a:cubicBezTo>
                  <a:pt x="298" y="99"/>
                  <a:pt x="310" y="88"/>
                  <a:pt x="310" y="75"/>
                </a:cubicBezTo>
                <a:lnTo>
                  <a:pt x="310" y="25"/>
                </a:lnTo>
                <a:cubicBezTo>
                  <a:pt x="310" y="12"/>
                  <a:pt x="298" y="0"/>
                  <a:pt x="285" y="0"/>
                </a:cubicBezTo>
                <a:close/>
                <a:moveTo>
                  <a:pt x="124" y="3"/>
                </a:moveTo>
                <a:lnTo>
                  <a:pt x="124" y="3"/>
                </a:lnTo>
                <a:cubicBezTo>
                  <a:pt x="111" y="3"/>
                  <a:pt x="100" y="15"/>
                  <a:pt x="100" y="28"/>
                </a:cubicBezTo>
                <a:lnTo>
                  <a:pt x="100" y="78"/>
                </a:lnTo>
                <a:cubicBezTo>
                  <a:pt x="100" y="91"/>
                  <a:pt x="112" y="103"/>
                  <a:pt x="125" y="103"/>
                </a:cubicBezTo>
                <a:cubicBezTo>
                  <a:pt x="138" y="103"/>
                  <a:pt x="149" y="91"/>
                  <a:pt x="149" y="78"/>
                </a:cubicBezTo>
                <a:lnTo>
                  <a:pt x="149" y="28"/>
                </a:lnTo>
                <a:cubicBezTo>
                  <a:pt x="150" y="15"/>
                  <a:pt x="138" y="3"/>
                  <a:pt x="124" y="3"/>
                </a:cubicBezTo>
                <a:close/>
                <a:moveTo>
                  <a:pt x="31" y="70"/>
                </a:moveTo>
                <a:lnTo>
                  <a:pt x="31" y="70"/>
                </a:lnTo>
                <a:cubicBezTo>
                  <a:pt x="21" y="70"/>
                  <a:pt x="13" y="75"/>
                  <a:pt x="7" y="82"/>
                </a:cubicBezTo>
                <a:cubicBezTo>
                  <a:pt x="2" y="89"/>
                  <a:pt x="0" y="97"/>
                  <a:pt x="0" y="105"/>
                </a:cubicBezTo>
                <a:lnTo>
                  <a:pt x="0" y="401"/>
                </a:lnTo>
                <a:cubicBezTo>
                  <a:pt x="0" y="410"/>
                  <a:pt x="2" y="418"/>
                  <a:pt x="7" y="424"/>
                </a:cubicBezTo>
                <a:cubicBezTo>
                  <a:pt x="13" y="431"/>
                  <a:pt x="21" y="436"/>
                  <a:pt x="31" y="436"/>
                </a:cubicBezTo>
                <a:lnTo>
                  <a:pt x="262" y="436"/>
                </a:lnTo>
                <a:cubicBezTo>
                  <a:pt x="251" y="425"/>
                  <a:pt x="243" y="412"/>
                  <a:pt x="237" y="397"/>
                </a:cubicBezTo>
                <a:lnTo>
                  <a:pt x="153" y="397"/>
                </a:lnTo>
                <a:lnTo>
                  <a:pt x="153" y="302"/>
                </a:lnTo>
                <a:lnTo>
                  <a:pt x="241" y="302"/>
                </a:lnTo>
                <a:lnTo>
                  <a:pt x="241" y="314"/>
                </a:lnTo>
                <a:cubicBezTo>
                  <a:pt x="247" y="301"/>
                  <a:pt x="256" y="288"/>
                  <a:pt x="267" y="278"/>
                </a:cubicBezTo>
                <a:lnTo>
                  <a:pt x="265" y="278"/>
                </a:lnTo>
                <a:lnTo>
                  <a:pt x="265" y="174"/>
                </a:lnTo>
                <a:lnTo>
                  <a:pt x="359" y="174"/>
                </a:lnTo>
                <a:lnTo>
                  <a:pt x="359" y="251"/>
                </a:lnTo>
                <a:cubicBezTo>
                  <a:pt x="374" y="254"/>
                  <a:pt x="387" y="259"/>
                  <a:pt x="399" y="267"/>
                </a:cubicBezTo>
                <a:lnTo>
                  <a:pt x="399" y="105"/>
                </a:lnTo>
                <a:cubicBezTo>
                  <a:pt x="399" y="97"/>
                  <a:pt x="397" y="89"/>
                  <a:pt x="392" y="82"/>
                </a:cubicBezTo>
                <a:cubicBezTo>
                  <a:pt x="386" y="75"/>
                  <a:pt x="377" y="70"/>
                  <a:pt x="367" y="70"/>
                </a:cubicBezTo>
                <a:lnTo>
                  <a:pt x="325" y="70"/>
                </a:lnTo>
                <a:lnTo>
                  <a:pt x="325" y="91"/>
                </a:lnTo>
                <a:cubicBezTo>
                  <a:pt x="325" y="97"/>
                  <a:pt x="321" y="103"/>
                  <a:pt x="313" y="108"/>
                </a:cubicBezTo>
                <a:cubicBezTo>
                  <a:pt x="306" y="112"/>
                  <a:pt x="295" y="115"/>
                  <a:pt x="285" y="115"/>
                </a:cubicBezTo>
                <a:cubicBezTo>
                  <a:pt x="274" y="115"/>
                  <a:pt x="264" y="112"/>
                  <a:pt x="256" y="108"/>
                </a:cubicBezTo>
                <a:cubicBezTo>
                  <a:pt x="249" y="103"/>
                  <a:pt x="245" y="97"/>
                  <a:pt x="245" y="91"/>
                </a:cubicBezTo>
                <a:lnTo>
                  <a:pt x="245" y="70"/>
                </a:lnTo>
                <a:lnTo>
                  <a:pt x="165" y="70"/>
                </a:lnTo>
                <a:lnTo>
                  <a:pt x="165" y="91"/>
                </a:lnTo>
                <a:cubicBezTo>
                  <a:pt x="165" y="97"/>
                  <a:pt x="161" y="103"/>
                  <a:pt x="153" y="108"/>
                </a:cubicBezTo>
                <a:cubicBezTo>
                  <a:pt x="146" y="112"/>
                  <a:pt x="135" y="115"/>
                  <a:pt x="125" y="115"/>
                </a:cubicBezTo>
                <a:cubicBezTo>
                  <a:pt x="114" y="115"/>
                  <a:pt x="104" y="112"/>
                  <a:pt x="96" y="108"/>
                </a:cubicBezTo>
                <a:cubicBezTo>
                  <a:pt x="89" y="103"/>
                  <a:pt x="85" y="97"/>
                  <a:pt x="85" y="91"/>
                </a:cubicBezTo>
                <a:lnTo>
                  <a:pt x="85" y="70"/>
                </a:lnTo>
                <a:lnTo>
                  <a:pt x="31" y="70"/>
                </a:lnTo>
                <a:close/>
                <a:moveTo>
                  <a:pt x="40" y="174"/>
                </a:moveTo>
                <a:lnTo>
                  <a:pt x="40" y="174"/>
                </a:lnTo>
                <a:lnTo>
                  <a:pt x="129" y="174"/>
                </a:lnTo>
                <a:lnTo>
                  <a:pt x="129" y="278"/>
                </a:lnTo>
                <a:lnTo>
                  <a:pt x="40" y="278"/>
                </a:lnTo>
                <a:lnTo>
                  <a:pt x="40" y="174"/>
                </a:lnTo>
                <a:close/>
                <a:moveTo>
                  <a:pt x="153" y="174"/>
                </a:moveTo>
                <a:lnTo>
                  <a:pt x="153" y="174"/>
                </a:lnTo>
                <a:lnTo>
                  <a:pt x="241" y="174"/>
                </a:lnTo>
                <a:lnTo>
                  <a:pt x="241" y="278"/>
                </a:lnTo>
                <a:lnTo>
                  <a:pt x="153" y="278"/>
                </a:lnTo>
                <a:lnTo>
                  <a:pt x="153" y="174"/>
                </a:lnTo>
                <a:close/>
                <a:moveTo>
                  <a:pt x="352" y="281"/>
                </a:moveTo>
                <a:lnTo>
                  <a:pt x="352" y="281"/>
                </a:lnTo>
                <a:cubicBezTo>
                  <a:pt x="305" y="283"/>
                  <a:pt x="267" y="322"/>
                  <a:pt x="267" y="370"/>
                </a:cubicBezTo>
                <a:cubicBezTo>
                  <a:pt x="267" y="420"/>
                  <a:pt x="307" y="460"/>
                  <a:pt x="357" y="460"/>
                </a:cubicBezTo>
                <a:cubicBezTo>
                  <a:pt x="407" y="460"/>
                  <a:pt x="447" y="420"/>
                  <a:pt x="447" y="370"/>
                </a:cubicBezTo>
                <a:cubicBezTo>
                  <a:pt x="447" y="321"/>
                  <a:pt x="407" y="281"/>
                  <a:pt x="357" y="281"/>
                </a:cubicBezTo>
                <a:cubicBezTo>
                  <a:pt x="355" y="281"/>
                  <a:pt x="354" y="281"/>
                  <a:pt x="352" y="281"/>
                </a:cubicBezTo>
                <a:close/>
                <a:moveTo>
                  <a:pt x="40" y="302"/>
                </a:moveTo>
                <a:lnTo>
                  <a:pt x="40" y="302"/>
                </a:lnTo>
                <a:lnTo>
                  <a:pt x="129" y="302"/>
                </a:lnTo>
                <a:lnTo>
                  <a:pt x="129" y="397"/>
                </a:lnTo>
                <a:lnTo>
                  <a:pt x="40" y="397"/>
                </a:lnTo>
                <a:lnTo>
                  <a:pt x="40" y="302"/>
                </a:lnTo>
                <a:close/>
                <a:moveTo>
                  <a:pt x="319" y="316"/>
                </a:moveTo>
                <a:lnTo>
                  <a:pt x="319" y="316"/>
                </a:lnTo>
                <a:lnTo>
                  <a:pt x="414" y="316"/>
                </a:lnTo>
                <a:lnTo>
                  <a:pt x="414" y="330"/>
                </a:lnTo>
                <a:lnTo>
                  <a:pt x="364" y="432"/>
                </a:lnTo>
                <a:lnTo>
                  <a:pt x="329" y="432"/>
                </a:lnTo>
                <a:lnTo>
                  <a:pt x="371" y="345"/>
                </a:lnTo>
                <a:cubicBezTo>
                  <a:pt x="371" y="345"/>
                  <a:pt x="365" y="345"/>
                  <a:pt x="362" y="345"/>
                </a:cubicBezTo>
                <a:cubicBezTo>
                  <a:pt x="359" y="345"/>
                  <a:pt x="355" y="345"/>
                  <a:pt x="352" y="345"/>
                </a:cubicBezTo>
                <a:cubicBezTo>
                  <a:pt x="348" y="345"/>
                  <a:pt x="345" y="345"/>
                  <a:pt x="341" y="345"/>
                </a:cubicBezTo>
                <a:cubicBezTo>
                  <a:pt x="334" y="346"/>
                  <a:pt x="325" y="346"/>
                  <a:pt x="316" y="346"/>
                </a:cubicBezTo>
                <a:lnTo>
                  <a:pt x="319" y="3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000">
              <a:latin typeface="+mj-ea"/>
              <a:ea typeface="+mj-ea"/>
            </a:endParaRPr>
          </a:p>
        </p:txBody>
      </p:sp>
      <p:sp>
        <p:nvSpPr>
          <p:cNvPr id="17" name="Freeform 26"/>
          <p:cNvSpPr>
            <a:spLocks noEditPoints="1"/>
          </p:cNvSpPr>
          <p:nvPr/>
        </p:nvSpPr>
        <p:spPr bwMode="auto">
          <a:xfrm>
            <a:off x="3742585" y="2222202"/>
            <a:ext cx="277059" cy="273606"/>
          </a:xfrm>
          <a:custGeom>
            <a:avLst/>
            <a:gdLst>
              <a:gd name="T0" fmla="*/ 351 w 389"/>
              <a:gd name="T1" fmla="*/ 332 h 385"/>
              <a:gd name="T2" fmla="*/ 311 w 389"/>
              <a:gd name="T3" fmla="*/ 332 h 385"/>
              <a:gd name="T4" fmla="*/ 255 w 389"/>
              <a:gd name="T5" fmla="*/ 224 h 385"/>
              <a:gd name="T6" fmla="*/ 249 w 389"/>
              <a:gd name="T7" fmla="*/ 245 h 385"/>
              <a:gd name="T8" fmla="*/ 218 w 389"/>
              <a:gd name="T9" fmla="*/ 269 h 385"/>
              <a:gd name="T10" fmla="*/ 319 w 389"/>
              <a:gd name="T11" fmla="*/ 380 h 385"/>
              <a:gd name="T12" fmla="*/ 384 w 389"/>
              <a:gd name="T13" fmla="*/ 337 h 385"/>
              <a:gd name="T14" fmla="*/ 336 w 389"/>
              <a:gd name="T15" fmla="*/ 287 h 385"/>
              <a:gd name="T16" fmla="*/ 265 w 389"/>
              <a:gd name="T17" fmla="*/ 229 h 385"/>
              <a:gd name="T18" fmla="*/ 140 w 389"/>
              <a:gd name="T19" fmla="*/ 137 h 385"/>
              <a:gd name="T20" fmla="*/ 162 w 389"/>
              <a:gd name="T21" fmla="*/ 131 h 385"/>
              <a:gd name="T22" fmla="*/ 167 w 389"/>
              <a:gd name="T23" fmla="*/ 110 h 385"/>
              <a:gd name="T24" fmla="*/ 172 w 389"/>
              <a:gd name="T25" fmla="*/ 90 h 385"/>
              <a:gd name="T26" fmla="*/ 75 w 389"/>
              <a:gd name="T27" fmla="*/ 9 h 385"/>
              <a:gd name="T28" fmla="*/ 61 w 389"/>
              <a:gd name="T29" fmla="*/ 109 h 385"/>
              <a:gd name="T30" fmla="*/ 0 w 389"/>
              <a:gd name="T31" fmla="*/ 84 h 385"/>
              <a:gd name="T32" fmla="*/ 115 w 389"/>
              <a:gd name="T33" fmla="*/ 166 h 385"/>
              <a:gd name="T34" fmla="*/ 130 w 389"/>
              <a:gd name="T35" fmla="*/ 147 h 385"/>
              <a:gd name="T36" fmla="*/ 375 w 389"/>
              <a:gd name="T37" fmla="*/ 37 h 385"/>
              <a:gd name="T38" fmla="*/ 322 w 389"/>
              <a:gd name="T39" fmla="*/ 0 h 385"/>
              <a:gd name="T40" fmla="*/ 183 w 389"/>
              <a:gd name="T41" fmla="*/ 125 h 385"/>
              <a:gd name="T42" fmla="*/ 163 w 389"/>
              <a:gd name="T43" fmla="*/ 154 h 385"/>
              <a:gd name="T44" fmla="*/ 146 w 389"/>
              <a:gd name="T45" fmla="*/ 162 h 385"/>
              <a:gd name="T46" fmla="*/ 147 w 389"/>
              <a:gd name="T47" fmla="*/ 215 h 385"/>
              <a:gd name="T48" fmla="*/ 34 w 389"/>
              <a:gd name="T49" fmla="*/ 313 h 385"/>
              <a:gd name="T50" fmla="*/ 22 w 389"/>
              <a:gd name="T51" fmla="*/ 385 h 385"/>
              <a:gd name="T52" fmla="*/ 80 w 389"/>
              <a:gd name="T53" fmla="*/ 327 h 385"/>
              <a:gd name="T54" fmla="*/ 172 w 389"/>
              <a:gd name="T55" fmla="*/ 240 h 385"/>
              <a:gd name="T56" fmla="*/ 224 w 389"/>
              <a:gd name="T57" fmla="*/ 240 h 385"/>
              <a:gd name="T58" fmla="*/ 238 w 389"/>
              <a:gd name="T59" fmla="*/ 208 h 385"/>
              <a:gd name="T60" fmla="*/ 261 w 389"/>
              <a:gd name="T61" fmla="*/ 203 h 385"/>
              <a:gd name="T62" fmla="*/ 375 w 389"/>
              <a:gd name="T63" fmla="*/ 37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89" h="385">
                <a:moveTo>
                  <a:pt x="331" y="312"/>
                </a:moveTo>
                <a:cubicBezTo>
                  <a:pt x="342" y="312"/>
                  <a:pt x="351" y="321"/>
                  <a:pt x="351" y="332"/>
                </a:cubicBezTo>
                <a:cubicBezTo>
                  <a:pt x="351" y="343"/>
                  <a:pt x="342" y="352"/>
                  <a:pt x="331" y="352"/>
                </a:cubicBezTo>
                <a:cubicBezTo>
                  <a:pt x="320" y="352"/>
                  <a:pt x="311" y="343"/>
                  <a:pt x="311" y="332"/>
                </a:cubicBezTo>
                <a:cubicBezTo>
                  <a:pt x="311" y="321"/>
                  <a:pt x="320" y="312"/>
                  <a:pt x="331" y="312"/>
                </a:cubicBezTo>
                <a:close/>
                <a:moveTo>
                  <a:pt x="255" y="224"/>
                </a:moveTo>
                <a:lnTo>
                  <a:pt x="260" y="234"/>
                </a:lnTo>
                <a:lnTo>
                  <a:pt x="249" y="245"/>
                </a:lnTo>
                <a:lnTo>
                  <a:pt x="239" y="255"/>
                </a:lnTo>
                <a:cubicBezTo>
                  <a:pt x="233" y="261"/>
                  <a:pt x="226" y="266"/>
                  <a:pt x="218" y="269"/>
                </a:cubicBezTo>
                <a:lnTo>
                  <a:pt x="286" y="337"/>
                </a:lnTo>
                <a:lnTo>
                  <a:pt x="319" y="380"/>
                </a:lnTo>
                <a:lnTo>
                  <a:pt x="336" y="385"/>
                </a:lnTo>
                <a:lnTo>
                  <a:pt x="384" y="337"/>
                </a:lnTo>
                <a:lnTo>
                  <a:pt x="379" y="319"/>
                </a:lnTo>
                <a:lnTo>
                  <a:pt x="336" y="287"/>
                </a:lnTo>
                <a:lnTo>
                  <a:pt x="271" y="223"/>
                </a:lnTo>
                <a:lnTo>
                  <a:pt x="265" y="229"/>
                </a:lnTo>
                <a:lnTo>
                  <a:pt x="255" y="224"/>
                </a:lnTo>
                <a:close/>
                <a:moveTo>
                  <a:pt x="140" y="137"/>
                </a:moveTo>
                <a:lnTo>
                  <a:pt x="151" y="126"/>
                </a:lnTo>
                <a:lnTo>
                  <a:pt x="162" y="131"/>
                </a:lnTo>
                <a:lnTo>
                  <a:pt x="156" y="121"/>
                </a:lnTo>
                <a:lnTo>
                  <a:pt x="167" y="110"/>
                </a:lnTo>
                <a:lnTo>
                  <a:pt x="168" y="109"/>
                </a:lnTo>
                <a:cubicBezTo>
                  <a:pt x="171" y="102"/>
                  <a:pt x="172" y="96"/>
                  <a:pt x="172" y="90"/>
                </a:cubicBezTo>
                <a:cubicBezTo>
                  <a:pt x="172" y="44"/>
                  <a:pt x="129" y="0"/>
                  <a:pt x="83" y="1"/>
                </a:cubicBezTo>
                <a:cubicBezTo>
                  <a:pt x="83" y="1"/>
                  <a:pt x="78" y="6"/>
                  <a:pt x="75" y="9"/>
                </a:cubicBezTo>
                <a:cubicBezTo>
                  <a:pt x="111" y="45"/>
                  <a:pt x="108" y="39"/>
                  <a:pt x="108" y="62"/>
                </a:cubicBezTo>
                <a:cubicBezTo>
                  <a:pt x="108" y="80"/>
                  <a:pt x="79" y="109"/>
                  <a:pt x="61" y="109"/>
                </a:cubicBezTo>
                <a:cubicBezTo>
                  <a:pt x="38" y="109"/>
                  <a:pt x="46" y="113"/>
                  <a:pt x="8" y="75"/>
                </a:cubicBezTo>
                <a:cubicBezTo>
                  <a:pt x="5" y="78"/>
                  <a:pt x="0" y="83"/>
                  <a:pt x="0" y="84"/>
                </a:cubicBezTo>
                <a:cubicBezTo>
                  <a:pt x="1" y="129"/>
                  <a:pt x="44" y="173"/>
                  <a:pt x="90" y="173"/>
                </a:cubicBezTo>
                <a:cubicBezTo>
                  <a:pt x="98" y="173"/>
                  <a:pt x="107" y="170"/>
                  <a:pt x="115" y="166"/>
                </a:cubicBezTo>
                <a:lnTo>
                  <a:pt x="117" y="168"/>
                </a:lnTo>
                <a:cubicBezTo>
                  <a:pt x="120" y="160"/>
                  <a:pt x="124" y="153"/>
                  <a:pt x="130" y="147"/>
                </a:cubicBezTo>
                <a:lnTo>
                  <a:pt x="140" y="137"/>
                </a:lnTo>
                <a:close/>
                <a:moveTo>
                  <a:pt x="375" y="37"/>
                </a:moveTo>
                <a:lnTo>
                  <a:pt x="348" y="11"/>
                </a:lnTo>
                <a:cubicBezTo>
                  <a:pt x="341" y="4"/>
                  <a:pt x="332" y="0"/>
                  <a:pt x="322" y="0"/>
                </a:cubicBezTo>
                <a:cubicBezTo>
                  <a:pt x="313" y="0"/>
                  <a:pt x="304" y="4"/>
                  <a:pt x="297" y="11"/>
                </a:cubicBezTo>
                <a:lnTo>
                  <a:pt x="183" y="125"/>
                </a:lnTo>
                <a:cubicBezTo>
                  <a:pt x="186" y="132"/>
                  <a:pt x="183" y="142"/>
                  <a:pt x="178" y="147"/>
                </a:cubicBezTo>
                <a:cubicBezTo>
                  <a:pt x="174" y="151"/>
                  <a:pt x="168" y="154"/>
                  <a:pt x="163" y="154"/>
                </a:cubicBezTo>
                <a:cubicBezTo>
                  <a:pt x="160" y="154"/>
                  <a:pt x="158" y="153"/>
                  <a:pt x="156" y="152"/>
                </a:cubicBezTo>
                <a:lnTo>
                  <a:pt x="146" y="162"/>
                </a:lnTo>
                <a:cubicBezTo>
                  <a:pt x="131" y="176"/>
                  <a:pt x="131" y="199"/>
                  <a:pt x="145" y="213"/>
                </a:cubicBezTo>
                <a:lnTo>
                  <a:pt x="147" y="215"/>
                </a:lnTo>
                <a:lnTo>
                  <a:pt x="58" y="304"/>
                </a:lnTo>
                <a:lnTo>
                  <a:pt x="34" y="313"/>
                </a:lnTo>
                <a:lnTo>
                  <a:pt x="0" y="363"/>
                </a:lnTo>
                <a:lnTo>
                  <a:pt x="22" y="385"/>
                </a:lnTo>
                <a:lnTo>
                  <a:pt x="71" y="351"/>
                </a:lnTo>
                <a:lnTo>
                  <a:pt x="80" y="327"/>
                </a:lnTo>
                <a:lnTo>
                  <a:pt x="170" y="237"/>
                </a:lnTo>
                <a:lnTo>
                  <a:pt x="172" y="240"/>
                </a:lnTo>
                <a:cubicBezTo>
                  <a:pt x="179" y="247"/>
                  <a:pt x="189" y="251"/>
                  <a:pt x="198" y="251"/>
                </a:cubicBezTo>
                <a:cubicBezTo>
                  <a:pt x="207" y="251"/>
                  <a:pt x="216" y="247"/>
                  <a:pt x="224" y="240"/>
                </a:cubicBezTo>
                <a:lnTo>
                  <a:pt x="234" y="230"/>
                </a:lnTo>
                <a:cubicBezTo>
                  <a:pt x="230" y="223"/>
                  <a:pt x="233" y="213"/>
                  <a:pt x="238" y="208"/>
                </a:cubicBezTo>
                <a:cubicBezTo>
                  <a:pt x="242" y="204"/>
                  <a:pt x="248" y="202"/>
                  <a:pt x="254" y="202"/>
                </a:cubicBezTo>
                <a:cubicBezTo>
                  <a:pt x="256" y="202"/>
                  <a:pt x="258" y="202"/>
                  <a:pt x="261" y="203"/>
                </a:cubicBezTo>
                <a:lnTo>
                  <a:pt x="375" y="89"/>
                </a:lnTo>
                <a:cubicBezTo>
                  <a:pt x="389" y="75"/>
                  <a:pt x="389" y="52"/>
                  <a:pt x="375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000">
              <a:latin typeface="+mj-ea"/>
              <a:ea typeface="+mj-ea"/>
            </a:endParaRPr>
          </a:p>
        </p:txBody>
      </p:sp>
      <p:sp>
        <p:nvSpPr>
          <p:cNvPr id="18" name="Freeform 35"/>
          <p:cNvSpPr>
            <a:spLocks noEditPoints="1"/>
          </p:cNvSpPr>
          <p:nvPr/>
        </p:nvSpPr>
        <p:spPr bwMode="auto">
          <a:xfrm>
            <a:off x="8947235" y="2230474"/>
            <a:ext cx="266271" cy="288280"/>
          </a:xfrm>
          <a:custGeom>
            <a:avLst/>
            <a:gdLst>
              <a:gd name="T0" fmla="*/ 29 w 433"/>
              <a:gd name="T1" fmla="*/ 29 h 469"/>
              <a:gd name="T2" fmla="*/ 115 w 433"/>
              <a:gd name="T3" fmla="*/ 28 h 469"/>
              <a:gd name="T4" fmla="*/ 208 w 433"/>
              <a:gd name="T5" fmla="*/ 3 h 469"/>
              <a:gd name="T6" fmla="*/ 216 w 433"/>
              <a:gd name="T7" fmla="*/ 0 h 469"/>
              <a:gd name="T8" fmla="*/ 225 w 433"/>
              <a:gd name="T9" fmla="*/ 3 h 469"/>
              <a:gd name="T10" fmla="*/ 318 w 433"/>
              <a:gd name="T11" fmla="*/ 28 h 469"/>
              <a:gd name="T12" fmla="*/ 404 w 433"/>
              <a:gd name="T13" fmla="*/ 29 h 469"/>
              <a:gd name="T14" fmla="*/ 433 w 433"/>
              <a:gd name="T15" fmla="*/ 25 h 469"/>
              <a:gd name="T16" fmla="*/ 433 w 433"/>
              <a:gd name="T17" fmla="*/ 58 h 469"/>
              <a:gd name="T18" fmla="*/ 372 w 433"/>
              <a:gd name="T19" fmla="*/ 355 h 469"/>
              <a:gd name="T20" fmla="*/ 222 w 433"/>
              <a:gd name="T21" fmla="*/ 468 h 469"/>
              <a:gd name="T22" fmla="*/ 216 w 433"/>
              <a:gd name="T23" fmla="*/ 469 h 469"/>
              <a:gd name="T24" fmla="*/ 210 w 433"/>
              <a:gd name="T25" fmla="*/ 468 h 469"/>
              <a:gd name="T26" fmla="*/ 61 w 433"/>
              <a:gd name="T27" fmla="*/ 355 h 469"/>
              <a:gd name="T28" fmla="*/ 0 w 433"/>
              <a:gd name="T29" fmla="*/ 58 h 469"/>
              <a:gd name="T30" fmla="*/ 0 w 433"/>
              <a:gd name="T31" fmla="*/ 25 h 469"/>
              <a:gd name="T32" fmla="*/ 29 w 433"/>
              <a:gd name="T33" fmla="*/ 29 h 469"/>
              <a:gd name="T34" fmla="*/ 216 w 433"/>
              <a:gd name="T35" fmla="*/ 239 h 469"/>
              <a:gd name="T36" fmla="*/ 216 w 433"/>
              <a:gd name="T37" fmla="*/ 239 h 469"/>
              <a:gd name="T38" fmla="*/ 361 w 433"/>
              <a:gd name="T39" fmla="*/ 239 h 469"/>
              <a:gd name="T40" fmla="*/ 380 w 433"/>
              <a:gd name="T41" fmla="*/ 90 h 469"/>
              <a:gd name="T42" fmla="*/ 311 w 433"/>
              <a:gd name="T43" fmla="*/ 86 h 469"/>
              <a:gd name="T44" fmla="*/ 216 w 433"/>
              <a:gd name="T45" fmla="*/ 62 h 469"/>
              <a:gd name="T46" fmla="*/ 216 w 433"/>
              <a:gd name="T47" fmla="*/ 239 h 469"/>
              <a:gd name="T48" fmla="*/ 216 w 433"/>
              <a:gd name="T49" fmla="*/ 409 h 469"/>
              <a:gd name="T50" fmla="*/ 216 w 433"/>
              <a:gd name="T51" fmla="*/ 409 h 469"/>
              <a:gd name="T52" fmla="*/ 216 w 433"/>
              <a:gd name="T53" fmla="*/ 239 h 469"/>
              <a:gd name="T54" fmla="*/ 72 w 433"/>
              <a:gd name="T55" fmla="*/ 239 h 469"/>
              <a:gd name="T56" fmla="*/ 105 w 433"/>
              <a:gd name="T57" fmla="*/ 323 h 469"/>
              <a:gd name="T58" fmla="*/ 216 w 433"/>
              <a:gd name="T59" fmla="*/ 409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33" h="469">
                <a:moveTo>
                  <a:pt x="29" y="29"/>
                </a:moveTo>
                <a:cubicBezTo>
                  <a:pt x="57" y="32"/>
                  <a:pt x="85" y="32"/>
                  <a:pt x="115" y="28"/>
                </a:cubicBezTo>
                <a:cubicBezTo>
                  <a:pt x="145" y="24"/>
                  <a:pt x="176" y="16"/>
                  <a:pt x="208" y="3"/>
                </a:cubicBezTo>
                <a:lnTo>
                  <a:pt x="216" y="0"/>
                </a:lnTo>
                <a:lnTo>
                  <a:pt x="225" y="3"/>
                </a:lnTo>
                <a:cubicBezTo>
                  <a:pt x="257" y="16"/>
                  <a:pt x="288" y="24"/>
                  <a:pt x="318" y="28"/>
                </a:cubicBezTo>
                <a:cubicBezTo>
                  <a:pt x="347" y="32"/>
                  <a:pt x="376" y="32"/>
                  <a:pt x="404" y="29"/>
                </a:cubicBezTo>
                <a:lnTo>
                  <a:pt x="433" y="25"/>
                </a:lnTo>
                <a:lnTo>
                  <a:pt x="433" y="58"/>
                </a:lnTo>
                <a:cubicBezTo>
                  <a:pt x="431" y="199"/>
                  <a:pt x="409" y="293"/>
                  <a:pt x="372" y="355"/>
                </a:cubicBezTo>
                <a:cubicBezTo>
                  <a:pt x="334" y="421"/>
                  <a:pt x="281" y="452"/>
                  <a:pt x="222" y="468"/>
                </a:cubicBezTo>
                <a:lnTo>
                  <a:pt x="216" y="469"/>
                </a:lnTo>
                <a:lnTo>
                  <a:pt x="210" y="468"/>
                </a:lnTo>
                <a:cubicBezTo>
                  <a:pt x="151" y="452"/>
                  <a:pt x="99" y="421"/>
                  <a:pt x="61" y="355"/>
                </a:cubicBezTo>
                <a:cubicBezTo>
                  <a:pt x="24" y="293"/>
                  <a:pt x="1" y="199"/>
                  <a:pt x="0" y="58"/>
                </a:cubicBezTo>
                <a:lnTo>
                  <a:pt x="0" y="25"/>
                </a:lnTo>
                <a:lnTo>
                  <a:pt x="29" y="29"/>
                </a:lnTo>
                <a:close/>
                <a:moveTo>
                  <a:pt x="216" y="239"/>
                </a:moveTo>
                <a:lnTo>
                  <a:pt x="216" y="239"/>
                </a:lnTo>
                <a:lnTo>
                  <a:pt x="361" y="239"/>
                </a:lnTo>
                <a:cubicBezTo>
                  <a:pt x="371" y="198"/>
                  <a:pt x="377" y="149"/>
                  <a:pt x="380" y="90"/>
                </a:cubicBezTo>
                <a:cubicBezTo>
                  <a:pt x="357" y="91"/>
                  <a:pt x="335" y="90"/>
                  <a:pt x="311" y="86"/>
                </a:cubicBezTo>
                <a:cubicBezTo>
                  <a:pt x="281" y="82"/>
                  <a:pt x="249" y="74"/>
                  <a:pt x="216" y="62"/>
                </a:cubicBezTo>
                <a:lnTo>
                  <a:pt x="216" y="239"/>
                </a:lnTo>
                <a:close/>
                <a:moveTo>
                  <a:pt x="216" y="409"/>
                </a:moveTo>
                <a:lnTo>
                  <a:pt x="216" y="409"/>
                </a:lnTo>
                <a:lnTo>
                  <a:pt x="216" y="239"/>
                </a:lnTo>
                <a:lnTo>
                  <a:pt x="72" y="239"/>
                </a:lnTo>
                <a:cubicBezTo>
                  <a:pt x="80" y="273"/>
                  <a:pt x="92" y="301"/>
                  <a:pt x="105" y="323"/>
                </a:cubicBezTo>
                <a:cubicBezTo>
                  <a:pt x="133" y="372"/>
                  <a:pt x="172" y="396"/>
                  <a:pt x="216" y="4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000">
              <a:latin typeface="+mj-ea"/>
              <a:ea typeface="+mj-ea"/>
            </a:endParaRPr>
          </a:p>
        </p:txBody>
      </p:sp>
      <p:sp>
        <p:nvSpPr>
          <p:cNvPr id="19" name="Freeform 20"/>
          <p:cNvSpPr>
            <a:spLocks noEditPoints="1"/>
          </p:cNvSpPr>
          <p:nvPr/>
        </p:nvSpPr>
        <p:spPr bwMode="auto">
          <a:xfrm>
            <a:off x="6323625" y="2194287"/>
            <a:ext cx="260660" cy="327983"/>
          </a:xfrm>
          <a:custGeom>
            <a:avLst/>
            <a:gdLst>
              <a:gd name="T0" fmla="*/ 41 w 355"/>
              <a:gd name="T1" fmla="*/ 121 h 447"/>
              <a:gd name="T2" fmla="*/ 60 w 355"/>
              <a:gd name="T3" fmla="*/ 238 h 447"/>
              <a:gd name="T4" fmla="*/ 174 w 355"/>
              <a:gd name="T5" fmla="*/ 22 h 447"/>
              <a:gd name="T6" fmla="*/ 291 w 355"/>
              <a:gd name="T7" fmla="*/ 235 h 447"/>
              <a:gd name="T8" fmla="*/ 213 w 355"/>
              <a:gd name="T9" fmla="*/ 296 h 447"/>
              <a:gd name="T10" fmla="*/ 217 w 355"/>
              <a:gd name="T11" fmla="*/ 310 h 447"/>
              <a:gd name="T12" fmla="*/ 304 w 355"/>
              <a:gd name="T13" fmla="*/ 236 h 447"/>
              <a:gd name="T14" fmla="*/ 312 w 355"/>
              <a:gd name="T15" fmla="*/ 122 h 447"/>
              <a:gd name="T16" fmla="*/ 167 w 355"/>
              <a:gd name="T17" fmla="*/ 0 h 447"/>
              <a:gd name="T18" fmla="*/ 175 w 355"/>
              <a:gd name="T19" fmla="*/ 57 h 447"/>
              <a:gd name="T20" fmla="*/ 213 w 355"/>
              <a:gd name="T21" fmla="*/ 96 h 447"/>
              <a:gd name="T22" fmla="*/ 175 w 355"/>
              <a:gd name="T23" fmla="*/ 57 h 447"/>
              <a:gd name="T24" fmla="*/ 132 w 355"/>
              <a:gd name="T25" fmla="*/ 173 h 447"/>
              <a:gd name="T26" fmla="*/ 132 w 355"/>
              <a:gd name="T27" fmla="*/ 209 h 447"/>
              <a:gd name="T28" fmla="*/ 132 w 355"/>
              <a:gd name="T29" fmla="*/ 173 h 447"/>
              <a:gd name="T30" fmla="*/ 223 w 355"/>
              <a:gd name="T31" fmla="*/ 173 h 447"/>
              <a:gd name="T32" fmla="*/ 223 w 355"/>
              <a:gd name="T33" fmla="*/ 209 h 447"/>
              <a:gd name="T34" fmla="*/ 223 w 355"/>
              <a:gd name="T35" fmla="*/ 173 h 447"/>
              <a:gd name="T36" fmla="*/ 190 w 355"/>
              <a:gd name="T37" fmla="*/ 292 h 447"/>
              <a:gd name="T38" fmla="*/ 157 w 355"/>
              <a:gd name="T39" fmla="*/ 303 h 447"/>
              <a:gd name="T40" fmla="*/ 171 w 355"/>
              <a:gd name="T41" fmla="*/ 325 h 447"/>
              <a:gd name="T42" fmla="*/ 204 w 355"/>
              <a:gd name="T43" fmla="*/ 313 h 447"/>
              <a:gd name="T44" fmla="*/ 190 w 355"/>
              <a:gd name="T45" fmla="*/ 292 h 447"/>
              <a:gd name="T46" fmla="*/ 252 w 355"/>
              <a:gd name="T47" fmla="*/ 312 h 447"/>
              <a:gd name="T48" fmla="*/ 223 w 355"/>
              <a:gd name="T49" fmla="*/ 447 h 447"/>
              <a:gd name="T50" fmla="*/ 252 w 355"/>
              <a:gd name="T51" fmla="*/ 312 h 447"/>
              <a:gd name="T52" fmla="*/ 108 w 355"/>
              <a:gd name="T53" fmla="*/ 315 h 447"/>
              <a:gd name="T54" fmla="*/ 132 w 355"/>
              <a:gd name="T55" fmla="*/ 447 h 447"/>
              <a:gd name="T56" fmla="*/ 108 w 355"/>
              <a:gd name="T57" fmla="*/ 315 h 447"/>
              <a:gd name="T58" fmla="*/ 156 w 355"/>
              <a:gd name="T59" fmla="*/ 341 h 447"/>
              <a:gd name="T60" fmla="*/ 157 w 355"/>
              <a:gd name="T61" fmla="*/ 447 h 447"/>
              <a:gd name="T62" fmla="*/ 205 w 355"/>
              <a:gd name="T63" fmla="*/ 344 h 447"/>
              <a:gd name="T64" fmla="*/ 156 w 355"/>
              <a:gd name="T65" fmla="*/ 341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55" h="447">
                <a:moveTo>
                  <a:pt x="167" y="0"/>
                </a:moveTo>
                <a:cubicBezTo>
                  <a:pt x="95" y="2"/>
                  <a:pt x="46" y="57"/>
                  <a:pt x="41" y="121"/>
                </a:cubicBezTo>
                <a:cubicBezTo>
                  <a:pt x="18" y="130"/>
                  <a:pt x="1" y="152"/>
                  <a:pt x="2" y="178"/>
                </a:cubicBezTo>
                <a:cubicBezTo>
                  <a:pt x="4" y="237"/>
                  <a:pt x="28" y="238"/>
                  <a:pt x="60" y="238"/>
                </a:cubicBezTo>
                <a:lnTo>
                  <a:pt x="60" y="125"/>
                </a:lnTo>
                <a:cubicBezTo>
                  <a:pt x="60" y="76"/>
                  <a:pt x="108" y="22"/>
                  <a:pt x="174" y="22"/>
                </a:cubicBezTo>
                <a:cubicBezTo>
                  <a:pt x="239" y="22"/>
                  <a:pt x="275" y="73"/>
                  <a:pt x="291" y="118"/>
                </a:cubicBezTo>
                <a:lnTo>
                  <a:pt x="291" y="235"/>
                </a:lnTo>
                <a:cubicBezTo>
                  <a:pt x="288" y="242"/>
                  <a:pt x="279" y="251"/>
                  <a:pt x="263" y="266"/>
                </a:cubicBezTo>
                <a:cubicBezTo>
                  <a:pt x="243" y="286"/>
                  <a:pt x="213" y="296"/>
                  <a:pt x="213" y="296"/>
                </a:cubicBezTo>
                <a:cubicBezTo>
                  <a:pt x="210" y="297"/>
                  <a:pt x="207" y="301"/>
                  <a:pt x="208" y="305"/>
                </a:cubicBezTo>
                <a:cubicBezTo>
                  <a:pt x="209" y="309"/>
                  <a:pt x="214" y="312"/>
                  <a:pt x="217" y="310"/>
                </a:cubicBezTo>
                <a:cubicBezTo>
                  <a:pt x="217" y="310"/>
                  <a:pt x="248" y="300"/>
                  <a:pt x="271" y="277"/>
                </a:cubicBezTo>
                <a:cubicBezTo>
                  <a:pt x="294" y="255"/>
                  <a:pt x="304" y="237"/>
                  <a:pt x="304" y="236"/>
                </a:cubicBezTo>
                <a:cubicBezTo>
                  <a:pt x="329" y="230"/>
                  <a:pt x="348" y="230"/>
                  <a:pt x="348" y="178"/>
                </a:cubicBezTo>
                <a:cubicBezTo>
                  <a:pt x="348" y="153"/>
                  <a:pt x="333" y="131"/>
                  <a:pt x="312" y="122"/>
                </a:cubicBezTo>
                <a:cubicBezTo>
                  <a:pt x="296" y="63"/>
                  <a:pt x="247" y="2"/>
                  <a:pt x="174" y="0"/>
                </a:cubicBezTo>
                <a:cubicBezTo>
                  <a:pt x="171" y="0"/>
                  <a:pt x="169" y="0"/>
                  <a:pt x="167" y="0"/>
                </a:cubicBezTo>
                <a:close/>
                <a:moveTo>
                  <a:pt x="175" y="57"/>
                </a:moveTo>
                <a:lnTo>
                  <a:pt x="175" y="57"/>
                </a:lnTo>
                <a:cubicBezTo>
                  <a:pt x="92" y="57"/>
                  <a:pt x="52" y="120"/>
                  <a:pt x="70" y="185"/>
                </a:cubicBezTo>
                <a:cubicBezTo>
                  <a:pt x="70" y="185"/>
                  <a:pt x="212" y="126"/>
                  <a:pt x="213" y="96"/>
                </a:cubicBezTo>
                <a:cubicBezTo>
                  <a:pt x="244" y="138"/>
                  <a:pt x="280" y="155"/>
                  <a:pt x="280" y="155"/>
                </a:cubicBezTo>
                <a:cubicBezTo>
                  <a:pt x="276" y="83"/>
                  <a:pt x="243" y="58"/>
                  <a:pt x="175" y="57"/>
                </a:cubicBezTo>
                <a:close/>
                <a:moveTo>
                  <a:pt x="132" y="173"/>
                </a:moveTo>
                <a:lnTo>
                  <a:pt x="132" y="173"/>
                </a:lnTo>
                <a:cubicBezTo>
                  <a:pt x="120" y="173"/>
                  <a:pt x="111" y="181"/>
                  <a:pt x="111" y="191"/>
                </a:cubicBezTo>
                <a:cubicBezTo>
                  <a:pt x="111" y="201"/>
                  <a:pt x="120" y="209"/>
                  <a:pt x="132" y="209"/>
                </a:cubicBezTo>
                <a:cubicBezTo>
                  <a:pt x="144" y="209"/>
                  <a:pt x="154" y="201"/>
                  <a:pt x="154" y="191"/>
                </a:cubicBezTo>
                <a:cubicBezTo>
                  <a:pt x="154" y="181"/>
                  <a:pt x="144" y="173"/>
                  <a:pt x="132" y="173"/>
                </a:cubicBezTo>
                <a:close/>
                <a:moveTo>
                  <a:pt x="223" y="173"/>
                </a:moveTo>
                <a:lnTo>
                  <a:pt x="223" y="173"/>
                </a:lnTo>
                <a:cubicBezTo>
                  <a:pt x="211" y="173"/>
                  <a:pt x="201" y="181"/>
                  <a:pt x="201" y="191"/>
                </a:cubicBezTo>
                <a:cubicBezTo>
                  <a:pt x="201" y="201"/>
                  <a:pt x="211" y="209"/>
                  <a:pt x="223" y="209"/>
                </a:cubicBezTo>
                <a:cubicBezTo>
                  <a:pt x="235" y="209"/>
                  <a:pt x="245" y="201"/>
                  <a:pt x="245" y="191"/>
                </a:cubicBezTo>
                <a:cubicBezTo>
                  <a:pt x="245" y="181"/>
                  <a:pt x="235" y="173"/>
                  <a:pt x="223" y="173"/>
                </a:cubicBezTo>
                <a:close/>
                <a:moveTo>
                  <a:pt x="190" y="292"/>
                </a:moveTo>
                <a:lnTo>
                  <a:pt x="190" y="292"/>
                </a:lnTo>
                <a:lnTo>
                  <a:pt x="169" y="293"/>
                </a:lnTo>
                <a:cubicBezTo>
                  <a:pt x="162" y="294"/>
                  <a:pt x="157" y="299"/>
                  <a:pt x="157" y="303"/>
                </a:cubicBezTo>
                <a:lnTo>
                  <a:pt x="158" y="318"/>
                </a:lnTo>
                <a:cubicBezTo>
                  <a:pt x="158" y="322"/>
                  <a:pt x="164" y="326"/>
                  <a:pt x="171" y="325"/>
                </a:cubicBezTo>
                <a:lnTo>
                  <a:pt x="192" y="323"/>
                </a:lnTo>
                <a:cubicBezTo>
                  <a:pt x="198" y="322"/>
                  <a:pt x="204" y="318"/>
                  <a:pt x="204" y="313"/>
                </a:cubicBezTo>
                <a:lnTo>
                  <a:pt x="203" y="299"/>
                </a:lnTo>
                <a:cubicBezTo>
                  <a:pt x="202" y="295"/>
                  <a:pt x="196" y="291"/>
                  <a:pt x="190" y="292"/>
                </a:cubicBezTo>
                <a:close/>
                <a:moveTo>
                  <a:pt x="252" y="312"/>
                </a:moveTo>
                <a:lnTo>
                  <a:pt x="252" y="312"/>
                </a:lnTo>
                <a:cubicBezTo>
                  <a:pt x="246" y="313"/>
                  <a:pt x="241" y="314"/>
                  <a:pt x="235" y="316"/>
                </a:cubicBezTo>
                <a:lnTo>
                  <a:pt x="223" y="447"/>
                </a:lnTo>
                <a:lnTo>
                  <a:pt x="355" y="447"/>
                </a:lnTo>
                <a:cubicBezTo>
                  <a:pt x="336" y="406"/>
                  <a:pt x="302" y="310"/>
                  <a:pt x="252" y="312"/>
                </a:cubicBezTo>
                <a:close/>
                <a:moveTo>
                  <a:pt x="108" y="315"/>
                </a:moveTo>
                <a:lnTo>
                  <a:pt x="108" y="315"/>
                </a:lnTo>
                <a:cubicBezTo>
                  <a:pt x="49" y="318"/>
                  <a:pt x="20" y="404"/>
                  <a:pt x="0" y="447"/>
                </a:cubicBezTo>
                <a:lnTo>
                  <a:pt x="132" y="447"/>
                </a:lnTo>
                <a:lnTo>
                  <a:pt x="120" y="316"/>
                </a:lnTo>
                <a:cubicBezTo>
                  <a:pt x="116" y="315"/>
                  <a:pt x="112" y="315"/>
                  <a:pt x="108" y="315"/>
                </a:cubicBezTo>
                <a:close/>
                <a:moveTo>
                  <a:pt x="156" y="341"/>
                </a:moveTo>
                <a:lnTo>
                  <a:pt x="156" y="341"/>
                </a:lnTo>
                <a:cubicBezTo>
                  <a:pt x="152" y="341"/>
                  <a:pt x="150" y="343"/>
                  <a:pt x="150" y="344"/>
                </a:cubicBezTo>
                <a:lnTo>
                  <a:pt x="157" y="447"/>
                </a:lnTo>
                <a:lnTo>
                  <a:pt x="198" y="447"/>
                </a:lnTo>
                <a:lnTo>
                  <a:pt x="205" y="344"/>
                </a:lnTo>
                <a:cubicBezTo>
                  <a:pt x="205" y="343"/>
                  <a:pt x="203" y="341"/>
                  <a:pt x="200" y="341"/>
                </a:cubicBezTo>
                <a:lnTo>
                  <a:pt x="156" y="3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000">
              <a:latin typeface="+mj-ea"/>
              <a:ea typeface="+mj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61727" y="353085"/>
            <a:ext cx="81481" cy="579422"/>
          </a:xfrm>
          <a:prstGeom prst="rect">
            <a:avLst/>
          </a:prstGeom>
          <a:solidFill>
            <a:srgbClr val="C8161D"/>
          </a:solidFill>
          <a:ln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543208" y="435527"/>
            <a:ext cx="31710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30D23"/>
                </a:solidFill>
                <a:cs typeface="+mn-ea"/>
                <a:sym typeface="+mn-lt"/>
              </a:rPr>
              <a:t> 下阶段工作计划</a:t>
            </a:r>
          </a:p>
        </p:txBody>
      </p:sp>
      <p:sp>
        <p:nvSpPr>
          <p:cNvPr id="38" name="Text Placeholder 2"/>
          <p:cNvSpPr txBox="1"/>
          <p:nvPr/>
        </p:nvSpPr>
        <p:spPr>
          <a:xfrm>
            <a:off x="613791" y="4970014"/>
            <a:ext cx="2481864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this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9" name="文本框 36"/>
          <p:cNvSpPr txBox="1"/>
          <p:nvPr/>
        </p:nvSpPr>
        <p:spPr>
          <a:xfrm>
            <a:off x="538916" y="4554434"/>
            <a:ext cx="20188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30D23"/>
                </a:solidFill>
                <a:cs typeface="+mn-ea"/>
                <a:sym typeface="+mn-lt"/>
              </a:rPr>
              <a:t>工作计划一</a:t>
            </a:r>
            <a:endParaRPr lang="zh-CN" altLang="en-US" sz="2000" b="1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42" name="Text Placeholder 2"/>
          <p:cNvSpPr txBox="1"/>
          <p:nvPr/>
        </p:nvSpPr>
        <p:spPr>
          <a:xfrm>
            <a:off x="3420365" y="4970014"/>
            <a:ext cx="2481864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this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3" name="文本框 36"/>
          <p:cNvSpPr txBox="1"/>
          <p:nvPr/>
        </p:nvSpPr>
        <p:spPr>
          <a:xfrm>
            <a:off x="3345490" y="4554434"/>
            <a:ext cx="20188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30D23"/>
                </a:solidFill>
                <a:cs typeface="+mn-ea"/>
                <a:sym typeface="+mn-lt"/>
              </a:rPr>
              <a:t>工作计划一</a:t>
            </a:r>
            <a:endParaRPr lang="zh-CN" altLang="en-US" sz="2000" b="1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44" name="Text Placeholder 2"/>
          <p:cNvSpPr txBox="1"/>
          <p:nvPr/>
        </p:nvSpPr>
        <p:spPr>
          <a:xfrm>
            <a:off x="6226939" y="4970014"/>
            <a:ext cx="2481864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this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5" name="文本框 36"/>
          <p:cNvSpPr txBox="1"/>
          <p:nvPr/>
        </p:nvSpPr>
        <p:spPr>
          <a:xfrm>
            <a:off x="6152064" y="4554434"/>
            <a:ext cx="20188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30D23"/>
                </a:solidFill>
                <a:cs typeface="+mn-ea"/>
                <a:sym typeface="+mn-lt"/>
              </a:rPr>
              <a:t>工作计划一</a:t>
            </a:r>
            <a:endParaRPr lang="zh-CN" altLang="en-US" sz="2000" b="1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46" name="Text Placeholder 2"/>
          <p:cNvSpPr txBox="1"/>
          <p:nvPr/>
        </p:nvSpPr>
        <p:spPr>
          <a:xfrm>
            <a:off x="9033513" y="4970014"/>
            <a:ext cx="2481864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this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7" name="文本框 36"/>
          <p:cNvSpPr txBox="1"/>
          <p:nvPr/>
        </p:nvSpPr>
        <p:spPr>
          <a:xfrm>
            <a:off x="8958638" y="4554434"/>
            <a:ext cx="20188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30D23"/>
                </a:solidFill>
                <a:cs typeface="+mn-ea"/>
                <a:sym typeface="+mn-lt"/>
              </a:rPr>
              <a:t>工作计划一</a:t>
            </a:r>
            <a:endParaRPr lang="zh-CN" altLang="en-US" sz="2000" b="1" dirty="0">
              <a:solidFill>
                <a:srgbClr val="C30D23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/>
          <p:cNvSpPr/>
          <p:nvPr/>
        </p:nvSpPr>
        <p:spPr>
          <a:xfrm>
            <a:off x="-2117" y="3308234"/>
            <a:ext cx="12194117" cy="87199"/>
          </a:xfrm>
          <a:prstGeom prst="rect">
            <a:avLst/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3124" tIns="61562" rIns="123124" bIns="61562" rtlCol="0" anchor="ctr"/>
          <a:lstStyle/>
          <a:p>
            <a:pPr algn="ctr"/>
            <a:endParaRPr lang="zh-CN" altLang="en-US" sz="2400">
              <a:latin typeface="+mj-ea"/>
              <a:ea typeface="+mj-ea"/>
            </a:endParaRPr>
          </a:p>
        </p:txBody>
      </p:sp>
      <p:grpSp>
        <p:nvGrpSpPr>
          <p:cNvPr id="138" name="组合 137"/>
          <p:cNvGrpSpPr/>
          <p:nvPr/>
        </p:nvGrpSpPr>
        <p:grpSpPr>
          <a:xfrm>
            <a:off x="691321" y="2486210"/>
            <a:ext cx="1644309" cy="1644047"/>
            <a:chOff x="4345444" y="2542859"/>
            <a:chExt cx="1810550" cy="1811205"/>
          </a:xfrm>
        </p:grpSpPr>
        <p:grpSp>
          <p:nvGrpSpPr>
            <p:cNvPr id="140" name="组合 139"/>
            <p:cNvGrpSpPr/>
            <p:nvPr/>
          </p:nvGrpSpPr>
          <p:grpSpPr>
            <a:xfrm>
              <a:off x="4345444" y="2542859"/>
              <a:ext cx="1810550" cy="1811205"/>
              <a:chOff x="1463339" y="1072758"/>
              <a:chExt cx="1546058" cy="1546058"/>
            </a:xfrm>
            <a:effectLst>
              <a:outerShdw blurRad="330200" dist="215900" dir="6900000" sx="91000" sy="91000" algn="t" rotWithShape="0">
                <a:prstClr val="black">
                  <a:alpha val="49000"/>
                </a:prstClr>
              </a:outerShdw>
            </a:effectLst>
          </p:grpSpPr>
          <p:sp>
            <p:nvSpPr>
              <p:cNvPr id="142" name="同心圆 141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43" name="椭圆 142"/>
              <p:cNvSpPr/>
              <p:nvPr/>
            </p:nvSpPr>
            <p:spPr>
              <a:xfrm>
                <a:off x="1484232" y="1093651"/>
                <a:ext cx="1504274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latin typeface="+mj-ea"/>
                  <a:ea typeface="+mj-ea"/>
                </a:endParaRPr>
              </a:p>
            </p:txBody>
          </p:sp>
        </p:grpSp>
        <p:sp>
          <p:nvSpPr>
            <p:cNvPr id="141" name="椭圆 140"/>
            <p:cNvSpPr/>
            <p:nvPr/>
          </p:nvSpPr>
          <p:spPr>
            <a:xfrm>
              <a:off x="4565570" y="2763062"/>
              <a:ext cx="1370298" cy="1370793"/>
            </a:xfrm>
            <a:prstGeom prst="ellipse">
              <a:avLst/>
            </a:prstGeom>
            <a:solidFill>
              <a:srgbClr val="C8161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65" dirty="0" smtClean="0">
                  <a:latin typeface="+mj-ea"/>
                  <a:ea typeface="+mj-ea"/>
                </a:rPr>
                <a:t>第一阶段</a:t>
              </a:r>
              <a:endParaRPr lang="zh-CN" altLang="en-US" sz="1865" dirty="0">
                <a:latin typeface="+mj-ea"/>
                <a:ea typeface="+mj-ea"/>
              </a:endParaRPr>
            </a:p>
          </p:txBody>
        </p:sp>
      </p:grpSp>
      <p:sp>
        <p:nvSpPr>
          <p:cNvPr id="144" name="矩形 143"/>
          <p:cNvSpPr/>
          <p:nvPr/>
        </p:nvSpPr>
        <p:spPr>
          <a:xfrm>
            <a:off x="461727" y="353085"/>
            <a:ext cx="81481" cy="579422"/>
          </a:xfrm>
          <a:prstGeom prst="rect">
            <a:avLst/>
          </a:prstGeom>
          <a:solidFill>
            <a:srgbClr val="C8161D"/>
          </a:solidFill>
          <a:ln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矩形 144"/>
          <p:cNvSpPr/>
          <p:nvPr/>
        </p:nvSpPr>
        <p:spPr>
          <a:xfrm>
            <a:off x="543208" y="435527"/>
            <a:ext cx="31710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30D23"/>
                </a:solidFill>
                <a:cs typeface="+mn-ea"/>
                <a:sym typeface="+mn-lt"/>
              </a:rPr>
              <a:t> 下阶段工作计划</a:t>
            </a:r>
          </a:p>
        </p:txBody>
      </p:sp>
      <p:grpSp>
        <p:nvGrpSpPr>
          <p:cNvPr id="146" name="组合 145"/>
          <p:cNvGrpSpPr/>
          <p:nvPr/>
        </p:nvGrpSpPr>
        <p:grpSpPr>
          <a:xfrm>
            <a:off x="3714269" y="2486210"/>
            <a:ext cx="1644309" cy="1644047"/>
            <a:chOff x="4345444" y="2542859"/>
            <a:chExt cx="1810550" cy="1811205"/>
          </a:xfrm>
        </p:grpSpPr>
        <p:grpSp>
          <p:nvGrpSpPr>
            <p:cNvPr id="147" name="组合 146"/>
            <p:cNvGrpSpPr/>
            <p:nvPr/>
          </p:nvGrpSpPr>
          <p:grpSpPr>
            <a:xfrm>
              <a:off x="4345444" y="2542859"/>
              <a:ext cx="1810550" cy="1811205"/>
              <a:chOff x="1463339" y="1072758"/>
              <a:chExt cx="1546058" cy="1546058"/>
            </a:xfrm>
            <a:effectLst>
              <a:outerShdw blurRad="330200" dist="215900" dir="6900000" sx="91000" sy="91000" algn="t" rotWithShape="0">
                <a:prstClr val="black">
                  <a:alpha val="49000"/>
                </a:prstClr>
              </a:outerShdw>
            </a:effectLst>
          </p:grpSpPr>
          <p:sp>
            <p:nvSpPr>
              <p:cNvPr id="149" name="同心圆 148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50" name="椭圆 149"/>
              <p:cNvSpPr/>
              <p:nvPr/>
            </p:nvSpPr>
            <p:spPr>
              <a:xfrm>
                <a:off x="1484232" y="1093651"/>
                <a:ext cx="1504274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latin typeface="+mj-ea"/>
                  <a:ea typeface="+mj-ea"/>
                </a:endParaRPr>
              </a:p>
            </p:txBody>
          </p:sp>
        </p:grpSp>
        <p:sp>
          <p:nvSpPr>
            <p:cNvPr id="148" name="椭圆 147"/>
            <p:cNvSpPr/>
            <p:nvPr/>
          </p:nvSpPr>
          <p:spPr>
            <a:xfrm>
              <a:off x="4565570" y="2763062"/>
              <a:ext cx="1370298" cy="1370793"/>
            </a:xfrm>
            <a:prstGeom prst="ellipse">
              <a:avLst/>
            </a:prstGeom>
            <a:solidFill>
              <a:srgbClr val="C8161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65" dirty="0" smtClean="0">
                  <a:latin typeface="+mj-ea"/>
                  <a:ea typeface="+mj-ea"/>
                </a:rPr>
                <a:t>第二阶段</a:t>
              </a:r>
              <a:endParaRPr lang="zh-CN" altLang="en-US" sz="1865" dirty="0">
                <a:latin typeface="+mj-ea"/>
                <a:ea typeface="+mj-ea"/>
              </a:endParaRPr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6737217" y="2486210"/>
            <a:ext cx="1644309" cy="1644047"/>
            <a:chOff x="4345444" y="2542859"/>
            <a:chExt cx="1810550" cy="1811205"/>
          </a:xfrm>
        </p:grpSpPr>
        <p:grpSp>
          <p:nvGrpSpPr>
            <p:cNvPr id="152" name="组合 151"/>
            <p:cNvGrpSpPr/>
            <p:nvPr/>
          </p:nvGrpSpPr>
          <p:grpSpPr>
            <a:xfrm>
              <a:off x="4345444" y="2542859"/>
              <a:ext cx="1810550" cy="1811205"/>
              <a:chOff x="1463339" y="1072758"/>
              <a:chExt cx="1546058" cy="1546058"/>
            </a:xfrm>
            <a:effectLst>
              <a:outerShdw blurRad="330200" dist="215900" dir="6900000" sx="91000" sy="91000" algn="t" rotWithShape="0">
                <a:prstClr val="black">
                  <a:alpha val="49000"/>
                </a:prstClr>
              </a:outerShdw>
            </a:effectLst>
          </p:grpSpPr>
          <p:sp>
            <p:nvSpPr>
              <p:cNvPr id="154" name="同心圆 153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55" name="椭圆 154"/>
              <p:cNvSpPr/>
              <p:nvPr/>
            </p:nvSpPr>
            <p:spPr>
              <a:xfrm>
                <a:off x="1484232" y="1093651"/>
                <a:ext cx="1504274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latin typeface="+mj-ea"/>
                  <a:ea typeface="+mj-ea"/>
                </a:endParaRPr>
              </a:p>
            </p:txBody>
          </p:sp>
        </p:grpSp>
        <p:sp>
          <p:nvSpPr>
            <p:cNvPr id="153" name="椭圆 152"/>
            <p:cNvSpPr/>
            <p:nvPr/>
          </p:nvSpPr>
          <p:spPr>
            <a:xfrm>
              <a:off x="4565570" y="2763062"/>
              <a:ext cx="1370298" cy="1370793"/>
            </a:xfrm>
            <a:prstGeom prst="ellipse">
              <a:avLst/>
            </a:prstGeom>
            <a:solidFill>
              <a:srgbClr val="C8161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65" dirty="0" smtClean="0">
                  <a:latin typeface="+mj-ea"/>
                  <a:ea typeface="+mj-ea"/>
                </a:rPr>
                <a:t>第三阶段</a:t>
              </a:r>
              <a:endParaRPr lang="zh-CN" altLang="en-US" sz="1865" dirty="0">
                <a:latin typeface="+mj-ea"/>
                <a:ea typeface="+mj-ea"/>
              </a:endParaRPr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9760165" y="2486210"/>
            <a:ext cx="1644309" cy="1644047"/>
            <a:chOff x="4345444" y="2542859"/>
            <a:chExt cx="1810550" cy="1811205"/>
          </a:xfrm>
        </p:grpSpPr>
        <p:grpSp>
          <p:nvGrpSpPr>
            <p:cNvPr id="157" name="组合 156"/>
            <p:cNvGrpSpPr/>
            <p:nvPr/>
          </p:nvGrpSpPr>
          <p:grpSpPr>
            <a:xfrm>
              <a:off x="4345444" y="2542859"/>
              <a:ext cx="1810550" cy="1811205"/>
              <a:chOff x="1463339" y="1072758"/>
              <a:chExt cx="1546058" cy="1546058"/>
            </a:xfrm>
            <a:effectLst>
              <a:outerShdw blurRad="330200" dist="215900" dir="6900000" sx="91000" sy="91000" algn="t" rotWithShape="0">
                <a:prstClr val="black">
                  <a:alpha val="49000"/>
                </a:prstClr>
              </a:outerShdw>
            </a:effectLst>
          </p:grpSpPr>
          <p:sp>
            <p:nvSpPr>
              <p:cNvPr id="159" name="同心圆 158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60" name="椭圆 159"/>
              <p:cNvSpPr/>
              <p:nvPr/>
            </p:nvSpPr>
            <p:spPr>
              <a:xfrm>
                <a:off x="1484232" y="1093651"/>
                <a:ext cx="1504274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latin typeface="+mj-ea"/>
                  <a:ea typeface="+mj-ea"/>
                </a:endParaRPr>
              </a:p>
            </p:txBody>
          </p:sp>
        </p:grpSp>
        <p:sp>
          <p:nvSpPr>
            <p:cNvPr id="158" name="椭圆 157"/>
            <p:cNvSpPr/>
            <p:nvPr/>
          </p:nvSpPr>
          <p:spPr>
            <a:xfrm>
              <a:off x="4565570" y="2763062"/>
              <a:ext cx="1370298" cy="1370793"/>
            </a:xfrm>
            <a:prstGeom prst="ellipse">
              <a:avLst/>
            </a:prstGeom>
            <a:solidFill>
              <a:srgbClr val="C8161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65" dirty="0" smtClean="0">
                  <a:latin typeface="+mj-ea"/>
                  <a:ea typeface="+mj-ea"/>
                </a:rPr>
                <a:t>第四阶段</a:t>
              </a:r>
              <a:endParaRPr lang="zh-CN" altLang="en-US" sz="1865" dirty="0">
                <a:latin typeface="+mj-ea"/>
                <a:ea typeface="+mj-ea"/>
              </a:endParaRPr>
            </a:p>
          </p:txBody>
        </p:sp>
      </p:grpSp>
      <p:sp>
        <p:nvSpPr>
          <p:cNvPr id="166" name="Text Placeholder 2"/>
          <p:cNvSpPr txBox="1"/>
          <p:nvPr/>
        </p:nvSpPr>
        <p:spPr>
          <a:xfrm>
            <a:off x="613791" y="4970014"/>
            <a:ext cx="2481864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this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67" name="文本框 36"/>
          <p:cNvSpPr txBox="1"/>
          <p:nvPr/>
        </p:nvSpPr>
        <p:spPr>
          <a:xfrm>
            <a:off x="538916" y="4554434"/>
            <a:ext cx="20188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30D23"/>
                </a:solidFill>
                <a:cs typeface="+mn-ea"/>
                <a:sym typeface="+mn-lt"/>
              </a:rPr>
              <a:t>工作计划一</a:t>
            </a:r>
            <a:endParaRPr lang="zh-CN" altLang="en-US" sz="2000" b="1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168" name="Text Placeholder 2"/>
          <p:cNvSpPr txBox="1"/>
          <p:nvPr/>
        </p:nvSpPr>
        <p:spPr>
          <a:xfrm>
            <a:off x="3420365" y="4970014"/>
            <a:ext cx="2481864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this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69" name="文本框 36"/>
          <p:cNvSpPr txBox="1"/>
          <p:nvPr/>
        </p:nvSpPr>
        <p:spPr>
          <a:xfrm>
            <a:off x="3345490" y="4554434"/>
            <a:ext cx="20188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30D23"/>
                </a:solidFill>
                <a:cs typeface="+mn-ea"/>
                <a:sym typeface="+mn-lt"/>
              </a:rPr>
              <a:t>工作计划一</a:t>
            </a:r>
            <a:endParaRPr lang="zh-CN" altLang="en-US" sz="2000" b="1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170" name="Text Placeholder 2"/>
          <p:cNvSpPr txBox="1"/>
          <p:nvPr/>
        </p:nvSpPr>
        <p:spPr>
          <a:xfrm>
            <a:off x="6226939" y="4970014"/>
            <a:ext cx="2481864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this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71" name="文本框 36"/>
          <p:cNvSpPr txBox="1"/>
          <p:nvPr/>
        </p:nvSpPr>
        <p:spPr>
          <a:xfrm>
            <a:off x="6152064" y="4554434"/>
            <a:ext cx="20188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30D23"/>
                </a:solidFill>
                <a:cs typeface="+mn-ea"/>
                <a:sym typeface="+mn-lt"/>
              </a:rPr>
              <a:t>工作计划一</a:t>
            </a:r>
            <a:endParaRPr lang="zh-CN" altLang="en-US" sz="2000" b="1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172" name="Text Placeholder 2"/>
          <p:cNvSpPr txBox="1"/>
          <p:nvPr/>
        </p:nvSpPr>
        <p:spPr>
          <a:xfrm>
            <a:off x="9033513" y="4970014"/>
            <a:ext cx="2481864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this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73" name="文本框 36"/>
          <p:cNvSpPr txBox="1"/>
          <p:nvPr/>
        </p:nvSpPr>
        <p:spPr>
          <a:xfrm>
            <a:off x="8958638" y="4554434"/>
            <a:ext cx="20188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30D23"/>
                </a:solidFill>
                <a:cs typeface="+mn-ea"/>
                <a:sym typeface="+mn-lt"/>
              </a:rPr>
              <a:t>工作计划一</a:t>
            </a:r>
            <a:endParaRPr lang="zh-CN" altLang="en-US" sz="2000" b="1" dirty="0">
              <a:solidFill>
                <a:srgbClr val="C30D23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1798957" y="3385047"/>
            <a:ext cx="0" cy="143978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5"/>
          <p:cNvSpPr/>
          <p:nvPr/>
        </p:nvSpPr>
        <p:spPr bwMode="auto">
          <a:xfrm>
            <a:off x="1229544" y="1801284"/>
            <a:ext cx="1176032" cy="1663267"/>
          </a:xfrm>
          <a:custGeom>
            <a:avLst/>
            <a:gdLst>
              <a:gd name="T0" fmla="*/ 310 w 310"/>
              <a:gd name="T1" fmla="*/ 168 h 441"/>
              <a:gd name="T2" fmla="*/ 155 w 310"/>
              <a:gd name="T3" fmla="*/ 441 h 441"/>
              <a:gd name="T4" fmla="*/ 0 w 310"/>
              <a:gd name="T5" fmla="*/ 168 h 441"/>
              <a:gd name="T6" fmla="*/ 155 w 310"/>
              <a:gd name="T7" fmla="*/ 0 h 441"/>
              <a:gd name="T8" fmla="*/ 310 w 310"/>
              <a:gd name="T9" fmla="*/ 168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0" h="441">
                <a:moveTo>
                  <a:pt x="310" y="168"/>
                </a:moveTo>
                <a:cubicBezTo>
                  <a:pt x="310" y="278"/>
                  <a:pt x="155" y="441"/>
                  <a:pt x="155" y="441"/>
                </a:cubicBezTo>
                <a:cubicBezTo>
                  <a:pt x="155" y="441"/>
                  <a:pt x="0" y="278"/>
                  <a:pt x="0" y="168"/>
                </a:cubicBezTo>
                <a:cubicBezTo>
                  <a:pt x="0" y="57"/>
                  <a:pt x="69" y="0"/>
                  <a:pt x="155" y="0"/>
                </a:cubicBezTo>
                <a:cubicBezTo>
                  <a:pt x="241" y="0"/>
                  <a:pt x="310" y="57"/>
                  <a:pt x="310" y="168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  <a:effectLst>
            <a:outerShdw blurRad="241300" dist="63500" dir="5400000" algn="t" rotWithShape="0">
              <a:prstClr val="black">
                <a:alpha val="28000"/>
              </a:prstClr>
            </a:outerShdw>
          </a:effec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1355677" y="1942604"/>
            <a:ext cx="914162" cy="914162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 w="22225">
            <a:solidFill>
              <a:schemeClr val="bg1"/>
            </a:solidFill>
          </a:ln>
          <a:effectLst>
            <a:outerShdw blurRad="304800" dist="38100" dir="2700000" algn="t" rotWithShape="0">
              <a:prstClr val="black">
                <a:alpha val="3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8161D"/>
              </a:solidFill>
            </a:endParaRPr>
          </a:p>
        </p:txBody>
      </p:sp>
      <p:sp>
        <p:nvSpPr>
          <p:cNvPr id="6" name="文本框 4"/>
          <p:cNvSpPr txBox="1"/>
          <p:nvPr/>
        </p:nvSpPr>
        <p:spPr>
          <a:xfrm>
            <a:off x="1466958" y="2193160"/>
            <a:ext cx="7411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C8161D"/>
                </a:solidFill>
                <a:latin typeface="Impact MT Std" pitchFamily="34" charset="0"/>
                <a:ea typeface="微软雅黑" panose="020B0503020204020204" charset="-122"/>
              </a:rPr>
              <a:t>2011</a:t>
            </a:r>
            <a:endParaRPr lang="zh-CN" altLang="en-US" sz="2000" b="1" dirty="0">
              <a:solidFill>
                <a:srgbClr val="C8161D"/>
              </a:solidFill>
              <a:latin typeface="Impact MT Std" pitchFamily="34" charset="0"/>
              <a:ea typeface="微软雅黑" panose="020B050302020402020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697851" y="4643615"/>
            <a:ext cx="239739" cy="239739"/>
          </a:xfrm>
          <a:prstGeom prst="ellipse">
            <a:avLst/>
          </a:prstGeom>
          <a:solidFill>
            <a:srgbClr val="C8161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4848625" y="3326525"/>
            <a:ext cx="0" cy="143978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eeform 5"/>
          <p:cNvSpPr/>
          <p:nvPr/>
        </p:nvSpPr>
        <p:spPr bwMode="auto">
          <a:xfrm>
            <a:off x="4279211" y="1742762"/>
            <a:ext cx="1176032" cy="1663267"/>
          </a:xfrm>
          <a:custGeom>
            <a:avLst/>
            <a:gdLst>
              <a:gd name="T0" fmla="*/ 310 w 310"/>
              <a:gd name="T1" fmla="*/ 168 h 441"/>
              <a:gd name="T2" fmla="*/ 155 w 310"/>
              <a:gd name="T3" fmla="*/ 441 h 441"/>
              <a:gd name="T4" fmla="*/ 0 w 310"/>
              <a:gd name="T5" fmla="*/ 168 h 441"/>
              <a:gd name="T6" fmla="*/ 155 w 310"/>
              <a:gd name="T7" fmla="*/ 0 h 441"/>
              <a:gd name="T8" fmla="*/ 310 w 310"/>
              <a:gd name="T9" fmla="*/ 168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0" h="441">
                <a:moveTo>
                  <a:pt x="310" y="168"/>
                </a:moveTo>
                <a:cubicBezTo>
                  <a:pt x="310" y="278"/>
                  <a:pt x="155" y="441"/>
                  <a:pt x="155" y="441"/>
                </a:cubicBezTo>
                <a:cubicBezTo>
                  <a:pt x="155" y="441"/>
                  <a:pt x="0" y="278"/>
                  <a:pt x="0" y="168"/>
                </a:cubicBezTo>
                <a:cubicBezTo>
                  <a:pt x="0" y="57"/>
                  <a:pt x="69" y="0"/>
                  <a:pt x="155" y="0"/>
                </a:cubicBezTo>
                <a:cubicBezTo>
                  <a:pt x="241" y="0"/>
                  <a:pt x="310" y="57"/>
                  <a:pt x="310" y="168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  <a:effectLst>
            <a:outerShdw blurRad="241300" dist="63500" dir="5400000" algn="t" rotWithShape="0">
              <a:prstClr val="black">
                <a:alpha val="28000"/>
              </a:prstClr>
            </a:outerShdw>
          </a:effec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405344" y="1884082"/>
            <a:ext cx="914162" cy="914162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 w="22225">
            <a:solidFill>
              <a:schemeClr val="bg1"/>
            </a:solidFill>
          </a:ln>
          <a:effectLst>
            <a:outerShdw blurRad="304800" dist="38100" dir="2700000" algn="t" rotWithShape="0">
              <a:prstClr val="black">
                <a:alpha val="3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8161D"/>
              </a:solidFill>
            </a:endParaRPr>
          </a:p>
        </p:txBody>
      </p:sp>
      <p:sp>
        <p:nvSpPr>
          <p:cNvPr id="12" name="文本框 4"/>
          <p:cNvSpPr txBox="1"/>
          <p:nvPr/>
        </p:nvSpPr>
        <p:spPr>
          <a:xfrm>
            <a:off x="4509541" y="2134638"/>
            <a:ext cx="7553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C8161D"/>
                </a:solidFill>
                <a:latin typeface="Impact MT Std" pitchFamily="34" charset="0"/>
                <a:ea typeface="微软雅黑" panose="020B0503020204020204" charset="-122"/>
              </a:rPr>
              <a:t>2012</a:t>
            </a:r>
            <a:endParaRPr lang="zh-CN" altLang="en-US" sz="2000" b="1" dirty="0">
              <a:solidFill>
                <a:srgbClr val="C8161D"/>
              </a:solidFill>
              <a:latin typeface="Impact MT Std" pitchFamily="34" charset="0"/>
              <a:ea typeface="微软雅黑" panose="020B050302020402020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747518" y="4585093"/>
            <a:ext cx="239739" cy="239739"/>
          </a:xfrm>
          <a:prstGeom prst="ellipse">
            <a:avLst/>
          </a:prstGeom>
          <a:solidFill>
            <a:srgbClr val="C8161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7522568" y="3268003"/>
            <a:ext cx="0" cy="143978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5"/>
          <p:cNvSpPr/>
          <p:nvPr/>
        </p:nvSpPr>
        <p:spPr bwMode="auto">
          <a:xfrm>
            <a:off x="6953154" y="1684240"/>
            <a:ext cx="1176032" cy="1663267"/>
          </a:xfrm>
          <a:custGeom>
            <a:avLst/>
            <a:gdLst>
              <a:gd name="T0" fmla="*/ 310 w 310"/>
              <a:gd name="T1" fmla="*/ 168 h 441"/>
              <a:gd name="T2" fmla="*/ 155 w 310"/>
              <a:gd name="T3" fmla="*/ 441 h 441"/>
              <a:gd name="T4" fmla="*/ 0 w 310"/>
              <a:gd name="T5" fmla="*/ 168 h 441"/>
              <a:gd name="T6" fmla="*/ 155 w 310"/>
              <a:gd name="T7" fmla="*/ 0 h 441"/>
              <a:gd name="T8" fmla="*/ 310 w 310"/>
              <a:gd name="T9" fmla="*/ 168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0" h="441">
                <a:moveTo>
                  <a:pt x="310" y="168"/>
                </a:moveTo>
                <a:cubicBezTo>
                  <a:pt x="310" y="278"/>
                  <a:pt x="155" y="441"/>
                  <a:pt x="155" y="441"/>
                </a:cubicBezTo>
                <a:cubicBezTo>
                  <a:pt x="155" y="441"/>
                  <a:pt x="0" y="278"/>
                  <a:pt x="0" y="168"/>
                </a:cubicBezTo>
                <a:cubicBezTo>
                  <a:pt x="0" y="57"/>
                  <a:pt x="69" y="0"/>
                  <a:pt x="155" y="0"/>
                </a:cubicBezTo>
                <a:cubicBezTo>
                  <a:pt x="241" y="0"/>
                  <a:pt x="310" y="57"/>
                  <a:pt x="310" y="168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  <a:effectLst>
            <a:outerShdw blurRad="241300" dist="63500" dir="5400000" algn="t" rotWithShape="0">
              <a:prstClr val="black">
                <a:alpha val="28000"/>
              </a:prstClr>
            </a:outerShdw>
          </a:effec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079287" y="1825560"/>
            <a:ext cx="914162" cy="914162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 w="22225">
            <a:solidFill>
              <a:schemeClr val="bg1"/>
            </a:solidFill>
          </a:ln>
          <a:effectLst>
            <a:outerShdw blurRad="304800" dist="38100" dir="2700000" algn="t" rotWithShape="0">
              <a:prstClr val="black">
                <a:alpha val="3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8161D"/>
              </a:solidFill>
            </a:endParaRPr>
          </a:p>
        </p:txBody>
      </p:sp>
      <p:sp>
        <p:nvSpPr>
          <p:cNvPr id="18" name="文本框 4"/>
          <p:cNvSpPr txBox="1"/>
          <p:nvPr/>
        </p:nvSpPr>
        <p:spPr>
          <a:xfrm>
            <a:off x="7183484" y="2076116"/>
            <a:ext cx="7553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C8161D"/>
                </a:solidFill>
                <a:latin typeface="Impact MT Std" pitchFamily="34" charset="0"/>
                <a:ea typeface="微软雅黑" panose="020B0503020204020204" charset="-122"/>
              </a:rPr>
              <a:t>2013</a:t>
            </a:r>
            <a:endParaRPr lang="zh-CN" altLang="en-US" sz="2000" b="1" dirty="0">
              <a:solidFill>
                <a:srgbClr val="C8161D"/>
              </a:solidFill>
              <a:latin typeface="Impact MT Std" pitchFamily="34" charset="0"/>
              <a:ea typeface="微软雅黑" panose="020B050302020402020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7421461" y="4526571"/>
            <a:ext cx="239739" cy="239739"/>
          </a:xfrm>
          <a:prstGeom prst="ellipse">
            <a:avLst/>
          </a:prstGeom>
          <a:solidFill>
            <a:srgbClr val="C8161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>
            <a:off x="10093181" y="3268003"/>
            <a:ext cx="0" cy="143978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Freeform 5"/>
          <p:cNvSpPr/>
          <p:nvPr/>
        </p:nvSpPr>
        <p:spPr bwMode="auto">
          <a:xfrm>
            <a:off x="9523768" y="1684240"/>
            <a:ext cx="1176032" cy="1663267"/>
          </a:xfrm>
          <a:custGeom>
            <a:avLst/>
            <a:gdLst>
              <a:gd name="T0" fmla="*/ 310 w 310"/>
              <a:gd name="T1" fmla="*/ 168 h 441"/>
              <a:gd name="T2" fmla="*/ 155 w 310"/>
              <a:gd name="T3" fmla="*/ 441 h 441"/>
              <a:gd name="T4" fmla="*/ 0 w 310"/>
              <a:gd name="T5" fmla="*/ 168 h 441"/>
              <a:gd name="T6" fmla="*/ 155 w 310"/>
              <a:gd name="T7" fmla="*/ 0 h 441"/>
              <a:gd name="T8" fmla="*/ 310 w 310"/>
              <a:gd name="T9" fmla="*/ 168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0" h="441">
                <a:moveTo>
                  <a:pt x="310" y="168"/>
                </a:moveTo>
                <a:cubicBezTo>
                  <a:pt x="310" y="278"/>
                  <a:pt x="155" y="441"/>
                  <a:pt x="155" y="441"/>
                </a:cubicBezTo>
                <a:cubicBezTo>
                  <a:pt x="155" y="441"/>
                  <a:pt x="0" y="278"/>
                  <a:pt x="0" y="168"/>
                </a:cubicBezTo>
                <a:cubicBezTo>
                  <a:pt x="0" y="57"/>
                  <a:pt x="69" y="0"/>
                  <a:pt x="155" y="0"/>
                </a:cubicBezTo>
                <a:cubicBezTo>
                  <a:pt x="241" y="0"/>
                  <a:pt x="310" y="57"/>
                  <a:pt x="310" y="168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  <a:effectLst>
            <a:outerShdw blurRad="241300" dist="63500" dir="5400000" algn="t" rotWithShape="0">
              <a:prstClr val="black">
                <a:alpha val="28000"/>
              </a:prstClr>
            </a:outerShdw>
          </a:effec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9649901" y="1825560"/>
            <a:ext cx="914162" cy="914162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 w="22225">
            <a:solidFill>
              <a:schemeClr val="bg1"/>
            </a:solidFill>
          </a:ln>
          <a:effectLst>
            <a:outerShdw blurRad="304800" dist="38100" dir="2700000" algn="t" rotWithShape="0">
              <a:prstClr val="black">
                <a:alpha val="3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8161D"/>
              </a:solidFill>
            </a:endParaRPr>
          </a:p>
        </p:txBody>
      </p:sp>
      <p:sp>
        <p:nvSpPr>
          <p:cNvPr id="24" name="文本框 4"/>
          <p:cNvSpPr txBox="1"/>
          <p:nvPr/>
        </p:nvSpPr>
        <p:spPr>
          <a:xfrm>
            <a:off x="9754098" y="2076116"/>
            <a:ext cx="7553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C8161D"/>
                </a:solidFill>
                <a:latin typeface="Impact MT Std" pitchFamily="34" charset="0"/>
                <a:ea typeface="微软雅黑" panose="020B0503020204020204" charset="-122"/>
              </a:rPr>
              <a:t>2014</a:t>
            </a:r>
            <a:endParaRPr lang="zh-CN" altLang="en-US" sz="2000" b="1" dirty="0">
              <a:solidFill>
                <a:srgbClr val="C8161D"/>
              </a:solidFill>
              <a:latin typeface="Impact MT Std" pitchFamily="34" charset="0"/>
              <a:ea typeface="微软雅黑" panose="020B050302020402020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9992075" y="4526571"/>
            <a:ext cx="239739" cy="239739"/>
          </a:xfrm>
          <a:prstGeom prst="ellipse">
            <a:avLst/>
          </a:prstGeom>
          <a:solidFill>
            <a:srgbClr val="C8161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 Placeholder 2"/>
          <p:cNvSpPr txBox="1"/>
          <p:nvPr/>
        </p:nvSpPr>
        <p:spPr>
          <a:xfrm>
            <a:off x="1269074" y="5451594"/>
            <a:ext cx="2481864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this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3" name="文本框 36"/>
          <p:cNvSpPr txBox="1"/>
          <p:nvPr/>
        </p:nvSpPr>
        <p:spPr>
          <a:xfrm>
            <a:off x="1194199" y="5036014"/>
            <a:ext cx="20188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30D23"/>
                </a:solidFill>
                <a:cs typeface="+mn-ea"/>
                <a:sym typeface="+mn-lt"/>
              </a:rPr>
              <a:t>工作计划一</a:t>
            </a:r>
            <a:endParaRPr lang="zh-CN" altLang="en-US" sz="2000" b="1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34" name="Text Placeholder 2"/>
          <p:cNvSpPr txBox="1"/>
          <p:nvPr/>
        </p:nvSpPr>
        <p:spPr>
          <a:xfrm>
            <a:off x="4075648" y="5451594"/>
            <a:ext cx="2481864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this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5" name="文本框 36"/>
          <p:cNvSpPr txBox="1"/>
          <p:nvPr/>
        </p:nvSpPr>
        <p:spPr>
          <a:xfrm>
            <a:off x="4000773" y="5036014"/>
            <a:ext cx="20188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30D23"/>
                </a:solidFill>
                <a:cs typeface="+mn-ea"/>
                <a:sym typeface="+mn-lt"/>
              </a:rPr>
              <a:t>工作计划一</a:t>
            </a:r>
            <a:endParaRPr lang="zh-CN" altLang="en-US" sz="2000" b="1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36" name="Text Placeholder 2"/>
          <p:cNvSpPr txBox="1"/>
          <p:nvPr/>
        </p:nvSpPr>
        <p:spPr>
          <a:xfrm>
            <a:off x="6882222" y="5451594"/>
            <a:ext cx="2481864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this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807347" y="5036014"/>
            <a:ext cx="20188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30D23"/>
                </a:solidFill>
                <a:cs typeface="+mn-ea"/>
                <a:sym typeface="+mn-lt"/>
              </a:rPr>
              <a:t>工作计划一</a:t>
            </a:r>
            <a:endParaRPr lang="zh-CN" altLang="en-US" sz="2000" b="1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38" name="Text Placeholder 2"/>
          <p:cNvSpPr txBox="1"/>
          <p:nvPr/>
        </p:nvSpPr>
        <p:spPr>
          <a:xfrm>
            <a:off x="9688796" y="5451594"/>
            <a:ext cx="2481864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this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9" name="文本框 36"/>
          <p:cNvSpPr txBox="1"/>
          <p:nvPr/>
        </p:nvSpPr>
        <p:spPr>
          <a:xfrm>
            <a:off x="9613921" y="5036014"/>
            <a:ext cx="20188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30D23"/>
                </a:solidFill>
                <a:cs typeface="+mn-ea"/>
                <a:sym typeface="+mn-lt"/>
              </a:rPr>
              <a:t>工作计划一</a:t>
            </a:r>
            <a:endParaRPr lang="zh-CN" altLang="en-US" sz="2000" b="1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61727" y="353085"/>
            <a:ext cx="81481" cy="579422"/>
          </a:xfrm>
          <a:prstGeom prst="rect">
            <a:avLst/>
          </a:prstGeom>
          <a:solidFill>
            <a:srgbClr val="C8161D"/>
          </a:solidFill>
          <a:ln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543208" y="435527"/>
            <a:ext cx="31710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30D23"/>
                </a:solidFill>
                <a:cs typeface="+mn-ea"/>
                <a:sym typeface="+mn-lt"/>
              </a:rPr>
              <a:t> 下阶段工作计划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ldLvl="0" animBg="1"/>
      <p:bldP spid="12" grpId="0"/>
      <p:bldP spid="13" grpId="0" bldLvl="0" animBg="1"/>
      <p:bldP spid="18" grpId="0"/>
      <p:bldP spid="19" grpId="0" bldLvl="0" animBg="1"/>
      <p:bldP spid="24" grpId="0"/>
      <p:bldP spid="25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ched Right Arrow 3"/>
          <p:cNvSpPr>
            <a:spLocks noChangeArrowheads="1"/>
          </p:cNvSpPr>
          <p:nvPr/>
        </p:nvSpPr>
        <p:spPr bwMode="auto">
          <a:xfrm>
            <a:off x="0" y="2944211"/>
            <a:ext cx="12192000" cy="60959"/>
          </a:xfrm>
          <a:prstGeom prst="rect">
            <a:avLst/>
          </a:prstGeom>
          <a:solidFill>
            <a:srgbClr val="C8161D"/>
          </a:solidFill>
          <a:ln>
            <a:solidFill>
              <a:srgbClr val="C8161D"/>
            </a:solidFill>
          </a:ln>
        </p:spPr>
        <p:txBody>
          <a:bodyPr anchor="ctr"/>
          <a:lstStyle/>
          <a:p>
            <a:pPr algn="ctr" defTabSz="456565"/>
            <a:endParaRPr lang="zh-CN" altLang="zh-CN" sz="32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Roboto condensed" charset="0"/>
            </a:endParaRPr>
          </a:p>
        </p:txBody>
      </p:sp>
      <p:sp>
        <p:nvSpPr>
          <p:cNvPr id="4" name="矩形 77"/>
          <p:cNvSpPr>
            <a:spLocks noChangeArrowheads="1"/>
          </p:cNvSpPr>
          <p:nvPr/>
        </p:nvSpPr>
        <p:spPr bwMode="auto">
          <a:xfrm rot="2700000">
            <a:off x="1808692" y="2222851"/>
            <a:ext cx="1492251" cy="1493840"/>
          </a:xfrm>
          <a:prstGeom prst="rect">
            <a:avLst/>
          </a:prstGeom>
          <a:solidFill>
            <a:srgbClr val="C8161D"/>
          </a:solidFill>
          <a:ln>
            <a:solidFill>
              <a:srgbClr val="C8161D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defTabSz="456565"/>
            <a:endParaRPr lang="zh-CN" altLang="zh-CN" sz="32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09931" y="2697989"/>
            <a:ext cx="1613686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456565"/>
            <a:r>
              <a:rPr lang="zh-CN" altLang="en-US" sz="2400" dirty="0">
                <a:solidFill>
                  <a:prstClr val="white"/>
                </a:solidFill>
                <a:latin typeface="Arial" panose="020B0604020202020204"/>
                <a:ea typeface="黑体" panose="02010609060101010101" charset="-122"/>
              </a:rPr>
              <a:t>第一阶段</a:t>
            </a:r>
          </a:p>
        </p:txBody>
      </p:sp>
      <p:sp>
        <p:nvSpPr>
          <p:cNvPr id="7" name="矩形 78"/>
          <p:cNvSpPr>
            <a:spLocks noChangeArrowheads="1"/>
          </p:cNvSpPr>
          <p:nvPr/>
        </p:nvSpPr>
        <p:spPr bwMode="auto">
          <a:xfrm rot="2700000">
            <a:off x="5349877" y="2224208"/>
            <a:ext cx="1492251" cy="1492251"/>
          </a:xfrm>
          <a:prstGeom prst="rect">
            <a:avLst/>
          </a:prstGeom>
          <a:solidFill>
            <a:srgbClr val="C8161D"/>
          </a:solidFill>
          <a:ln>
            <a:solidFill>
              <a:srgbClr val="C8161D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defTabSz="456565"/>
            <a:endParaRPr lang="zh-CN" altLang="zh-CN" sz="32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72610" y="2698553"/>
            <a:ext cx="1613686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456565"/>
            <a:r>
              <a:rPr lang="zh-CN" altLang="en-US" sz="2400" dirty="0">
                <a:solidFill>
                  <a:prstClr val="white"/>
                </a:solidFill>
                <a:latin typeface="Arial" panose="020B0604020202020204"/>
                <a:ea typeface="黑体" panose="02010609060101010101" charset="-122"/>
              </a:rPr>
              <a:t>第二阶段</a:t>
            </a:r>
          </a:p>
        </p:txBody>
      </p:sp>
      <p:sp>
        <p:nvSpPr>
          <p:cNvPr id="10" name="矩形 79"/>
          <p:cNvSpPr>
            <a:spLocks noChangeArrowheads="1"/>
          </p:cNvSpPr>
          <p:nvPr/>
        </p:nvSpPr>
        <p:spPr bwMode="auto">
          <a:xfrm rot="2700000">
            <a:off x="8925467" y="2222851"/>
            <a:ext cx="1492251" cy="1493837"/>
          </a:xfrm>
          <a:prstGeom prst="rect">
            <a:avLst/>
          </a:prstGeom>
          <a:solidFill>
            <a:srgbClr val="C8161D"/>
          </a:solidFill>
          <a:ln>
            <a:solidFill>
              <a:srgbClr val="C8161D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defTabSz="456565"/>
            <a:endParaRPr lang="zh-CN" altLang="zh-CN" sz="32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978542" y="2697989"/>
            <a:ext cx="1613685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456565"/>
            <a:r>
              <a:rPr lang="zh-CN" altLang="en-US" sz="2400" dirty="0">
                <a:solidFill>
                  <a:prstClr val="white"/>
                </a:solidFill>
                <a:latin typeface="Arial" panose="020B0604020202020204"/>
                <a:ea typeface="黑体" panose="02010609060101010101" charset="-122"/>
              </a:rPr>
              <a:t>第三阶段</a:t>
            </a:r>
          </a:p>
        </p:txBody>
      </p:sp>
      <p:sp>
        <p:nvSpPr>
          <p:cNvPr id="12" name="矩形 11"/>
          <p:cNvSpPr/>
          <p:nvPr/>
        </p:nvSpPr>
        <p:spPr>
          <a:xfrm>
            <a:off x="461727" y="353085"/>
            <a:ext cx="81481" cy="579422"/>
          </a:xfrm>
          <a:prstGeom prst="rect">
            <a:avLst/>
          </a:prstGeom>
          <a:solidFill>
            <a:srgbClr val="C8161D"/>
          </a:solidFill>
          <a:ln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43208" y="435527"/>
            <a:ext cx="31710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30D23"/>
                </a:solidFill>
                <a:cs typeface="+mn-ea"/>
                <a:sym typeface="+mn-lt"/>
              </a:rPr>
              <a:t> 下阶段工作计划</a:t>
            </a:r>
          </a:p>
        </p:txBody>
      </p:sp>
      <p:sp>
        <p:nvSpPr>
          <p:cNvPr id="14" name="Text Placeholder 2"/>
          <p:cNvSpPr txBox="1"/>
          <p:nvPr/>
        </p:nvSpPr>
        <p:spPr>
          <a:xfrm>
            <a:off x="1656134" y="4611822"/>
            <a:ext cx="2481864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this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5" name="文本框 36"/>
          <p:cNvSpPr txBox="1"/>
          <p:nvPr/>
        </p:nvSpPr>
        <p:spPr>
          <a:xfrm>
            <a:off x="1581259" y="4196242"/>
            <a:ext cx="20188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30D23"/>
                </a:solidFill>
                <a:cs typeface="+mn-ea"/>
                <a:sym typeface="+mn-lt"/>
              </a:rPr>
              <a:t>工作计划一</a:t>
            </a:r>
            <a:endParaRPr lang="zh-CN" altLang="en-US" sz="2000" b="1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16" name="Text Placeholder 2"/>
          <p:cNvSpPr txBox="1"/>
          <p:nvPr/>
        </p:nvSpPr>
        <p:spPr>
          <a:xfrm>
            <a:off x="5115696" y="4627292"/>
            <a:ext cx="2481864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this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7" name="文本框 36"/>
          <p:cNvSpPr txBox="1"/>
          <p:nvPr/>
        </p:nvSpPr>
        <p:spPr>
          <a:xfrm>
            <a:off x="5040821" y="4211712"/>
            <a:ext cx="20188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30D23"/>
                </a:solidFill>
                <a:cs typeface="+mn-ea"/>
                <a:sym typeface="+mn-lt"/>
              </a:rPr>
              <a:t>工作计划一</a:t>
            </a:r>
            <a:endParaRPr lang="zh-CN" altLang="en-US" sz="2000" b="1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18" name="Text Placeholder 2"/>
          <p:cNvSpPr txBox="1"/>
          <p:nvPr/>
        </p:nvSpPr>
        <p:spPr>
          <a:xfrm>
            <a:off x="8783372" y="4642762"/>
            <a:ext cx="2481864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this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708497" y="4227182"/>
            <a:ext cx="20188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30D23"/>
                </a:solidFill>
                <a:cs typeface="+mn-ea"/>
                <a:sym typeface="+mn-lt"/>
              </a:rPr>
              <a:t>工作计划一</a:t>
            </a:r>
            <a:endParaRPr lang="zh-CN" altLang="en-US" sz="2000" b="1" dirty="0">
              <a:solidFill>
                <a:srgbClr val="C30D23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1"/>
          <p:cNvSpPr/>
          <p:nvPr/>
        </p:nvSpPr>
        <p:spPr>
          <a:xfrm rot="19805282">
            <a:off x="1368968" y="1452071"/>
            <a:ext cx="9349462" cy="4398861"/>
          </a:xfrm>
          <a:custGeom>
            <a:avLst/>
            <a:gdLst>
              <a:gd name="connsiteX0" fmla="*/ 9210674 w 9350488"/>
              <a:gd name="connsiteY0" fmla="*/ 3819266 h 4399344"/>
              <a:gd name="connsiteX1" fmla="*/ 9350488 w 9350488"/>
              <a:gd name="connsiteY1" fmla="*/ 4082226 h 4399344"/>
              <a:gd name="connsiteX2" fmla="*/ 9033370 w 9350488"/>
              <a:gd name="connsiteY2" fmla="*/ 4399344 h 4399344"/>
              <a:gd name="connsiteX3" fmla="*/ 6852320 w 9350488"/>
              <a:gd name="connsiteY3" fmla="*/ 4399344 h 4399344"/>
              <a:gd name="connsiteX4" fmla="*/ 6844759 w 9350488"/>
              <a:gd name="connsiteY4" fmla="*/ 4398581 h 4399344"/>
              <a:gd name="connsiteX5" fmla="*/ 6831730 w 9350488"/>
              <a:gd name="connsiteY5" fmla="*/ 4398964 h 4399344"/>
              <a:gd name="connsiteX6" fmla="*/ 6805150 w 9350488"/>
              <a:gd name="connsiteY6" fmla="*/ 4394589 h 4399344"/>
              <a:gd name="connsiteX7" fmla="*/ 6788410 w 9350488"/>
              <a:gd name="connsiteY7" fmla="*/ 4392901 h 4399344"/>
              <a:gd name="connsiteX8" fmla="*/ 6781081 w 9350488"/>
              <a:gd name="connsiteY8" fmla="*/ 4390626 h 4399344"/>
              <a:gd name="connsiteX9" fmla="*/ 6771692 w 9350488"/>
              <a:gd name="connsiteY9" fmla="*/ 4389080 h 4399344"/>
              <a:gd name="connsiteX10" fmla="*/ 6748678 w 9350488"/>
              <a:gd name="connsiteY10" fmla="*/ 4380567 h 4399344"/>
              <a:gd name="connsiteX11" fmla="*/ 6728884 w 9350488"/>
              <a:gd name="connsiteY11" fmla="*/ 4374423 h 4399344"/>
              <a:gd name="connsiteX12" fmla="*/ 6722076 w 9350488"/>
              <a:gd name="connsiteY12" fmla="*/ 4370728 h 4399344"/>
              <a:gd name="connsiteX13" fmla="*/ 6714626 w 9350488"/>
              <a:gd name="connsiteY13" fmla="*/ 4367972 h 4399344"/>
              <a:gd name="connsiteX14" fmla="*/ 6695104 w 9350488"/>
              <a:gd name="connsiteY14" fmla="*/ 4356088 h 4399344"/>
              <a:gd name="connsiteX15" fmla="*/ 6675017 w 9350488"/>
              <a:gd name="connsiteY15" fmla="*/ 4345185 h 4399344"/>
              <a:gd name="connsiteX16" fmla="*/ 6668890 w 9350488"/>
              <a:gd name="connsiteY16" fmla="*/ 4340130 h 4399344"/>
              <a:gd name="connsiteX17" fmla="*/ 6662274 w 9350488"/>
              <a:gd name="connsiteY17" fmla="*/ 4336102 h 4399344"/>
              <a:gd name="connsiteX18" fmla="*/ 6647012 w 9350488"/>
              <a:gd name="connsiteY18" fmla="*/ 4322079 h 4399344"/>
              <a:gd name="connsiteX19" fmla="*/ 6628085 w 9350488"/>
              <a:gd name="connsiteY19" fmla="*/ 4306462 h 4399344"/>
              <a:gd name="connsiteX20" fmla="*/ 6622029 w 9350488"/>
              <a:gd name="connsiteY20" fmla="*/ 4299122 h 4399344"/>
              <a:gd name="connsiteX21" fmla="*/ 6616378 w 9350488"/>
              <a:gd name="connsiteY21" fmla="*/ 4293931 h 4399344"/>
              <a:gd name="connsiteX22" fmla="*/ 6606505 w 9350488"/>
              <a:gd name="connsiteY22" fmla="*/ 4280307 h 4399344"/>
              <a:gd name="connsiteX23" fmla="*/ 6589361 w 9350488"/>
              <a:gd name="connsiteY23" fmla="*/ 4259529 h 4399344"/>
              <a:gd name="connsiteX24" fmla="*/ 6583143 w 9350488"/>
              <a:gd name="connsiteY24" fmla="*/ 4248073 h 4399344"/>
              <a:gd name="connsiteX25" fmla="*/ 6578683 w 9350488"/>
              <a:gd name="connsiteY25" fmla="*/ 4241920 h 4399344"/>
              <a:gd name="connsiteX26" fmla="*/ 5577164 w 9350488"/>
              <a:gd name="connsiteY26" fmla="*/ 2519482 h 4399344"/>
              <a:gd name="connsiteX27" fmla="*/ 3584720 w 9350488"/>
              <a:gd name="connsiteY27" fmla="*/ 2519482 h 4399344"/>
              <a:gd name="connsiteX28" fmla="*/ 3577151 w 9350488"/>
              <a:gd name="connsiteY28" fmla="*/ 2518719 h 4399344"/>
              <a:gd name="connsiteX29" fmla="*/ 3564128 w 9350488"/>
              <a:gd name="connsiteY29" fmla="*/ 2519102 h 4399344"/>
              <a:gd name="connsiteX30" fmla="*/ 3537559 w 9350488"/>
              <a:gd name="connsiteY30" fmla="*/ 2514728 h 4399344"/>
              <a:gd name="connsiteX31" fmla="*/ 3520810 w 9350488"/>
              <a:gd name="connsiteY31" fmla="*/ 2513039 h 4399344"/>
              <a:gd name="connsiteX32" fmla="*/ 3513476 w 9350488"/>
              <a:gd name="connsiteY32" fmla="*/ 2510763 h 4399344"/>
              <a:gd name="connsiteX33" fmla="*/ 3504091 w 9350488"/>
              <a:gd name="connsiteY33" fmla="*/ 2509217 h 4399344"/>
              <a:gd name="connsiteX34" fmla="*/ 3481082 w 9350488"/>
              <a:gd name="connsiteY34" fmla="*/ 2500707 h 4399344"/>
              <a:gd name="connsiteX35" fmla="*/ 3461284 w 9350488"/>
              <a:gd name="connsiteY35" fmla="*/ 2494561 h 4399344"/>
              <a:gd name="connsiteX36" fmla="*/ 3454474 w 9350488"/>
              <a:gd name="connsiteY36" fmla="*/ 2490865 h 4399344"/>
              <a:gd name="connsiteX37" fmla="*/ 3447024 w 9350488"/>
              <a:gd name="connsiteY37" fmla="*/ 2488109 h 4399344"/>
              <a:gd name="connsiteX38" fmla="*/ 3427503 w 9350488"/>
              <a:gd name="connsiteY38" fmla="*/ 2476226 h 4399344"/>
              <a:gd name="connsiteX39" fmla="*/ 3407416 w 9350488"/>
              <a:gd name="connsiteY39" fmla="*/ 2465323 h 4399344"/>
              <a:gd name="connsiteX40" fmla="*/ 3401290 w 9350488"/>
              <a:gd name="connsiteY40" fmla="*/ 2460268 h 4399344"/>
              <a:gd name="connsiteX41" fmla="*/ 3394672 w 9350488"/>
              <a:gd name="connsiteY41" fmla="*/ 2456239 h 4399344"/>
              <a:gd name="connsiteX42" fmla="*/ 3379407 w 9350488"/>
              <a:gd name="connsiteY42" fmla="*/ 2442213 h 4399344"/>
              <a:gd name="connsiteX43" fmla="*/ 3360484 w 9350488"/>
              <a:gd name="connsiteY43" fmla="*/ 2426600 h 4399344"/>
              <a:gd name="connsiteX44" fmla="*/ 3354430 w 9350488"/>
              <a:gd name="connsiteY44" fmla="*/ 2419263 h 4399344"/>
              <a:gd name="connsiteX45" fmla="*/ 3348776 w 9350488"/>
              <a:gd name="connsiteY45" fmla="*/ 2414068 h 4399344"/>
              <a:gd name="connsiteX46" fmla="*/ 3338897 w 9350488"/>
              <a:gd name="connsiteY46" fmla="*/ 2400437 h 4399344"/>
              <a:gd name="connsiteX47" fmla="*/ 3321761 w 9350488"/>
              <a:gd name="connsiteY47" fmla="*/ 2379667 h 4399344"/>
              <a:gd name="connsiteX48" fmla="*/ 3315545 w 9350488"/>
              <a:gd name="connsiteY48" fmla="*/ 2368216 h 4399344"/>
              <a:gd name="connsiteX49" fmla="*/ 3311081 w 9350488"/>
              <a:gd name="connsiteY49" fmla="*/ 2362057 h 4399344"/>
              <a:gd name="connsiteX50" fmla="*/ 2309562 w 9350488"/>
              <a:gd name="connsiteY50" fmla="*/ 639619 h 4399344"/>
              <a:gd name="connsiteX51" fmla="*/ 317118 w 9350488"/>
              <a:gd name="connsiteY51" fmla="*/ 639619 h 4399344"/>
              <a:gd name="connsiteX52" fmla="*/ 1 w 9350488"/>
              <a:gd name="connsiteY52" fmla="*/ 322501 h 4399344"/>
              <a:gd name="connsiteX53" fmla="*/ 317119 w 9350488"/>
              <a:gd name="connsiteY53" fmla="*/ 5383 h 4399344"/>
              <a:gd name="connsiteX54" fmla="*/ 2436279 w 9350488"/>
              <a:gd name="connsiteY54" fmla="*/ 5383 h 4399344"/>
              <a:gd name="connsiteX55" fmla="*/ 2448735 w 9350488"/>
              <a:gd name="connsiteY55" fmla="*/ 2523 h 4399344"/>
              <a:gd name="connsiteX56" fmla="*/ 2627103 w 9350488"/>
              <a:gd name="connsiteY56" fmla="*/ 31715 h 4399344"/>
              <a:gd name="connsiteX57" fmla="*/ 2650943 w 9350488"/>
              <a:gd name="connsiteY57" fmla="*/ 46228 h 4399344"/>
              <a:gd name="connsiteX58" fmla="*/ 2675472 w 9350488"/>
              <a:gd name="connsiteY58" fmla="*/ 59542 h 4399344"/>
              <a:gd name="connsiteX59" fmla="*/ 2790366 w 9350488"/>
              <a:gd name="connsiteY59" fmla="*/ 199065 h 4399344"/>
              <a:gd name="connsiteX60" fmla="*/ 2794154 w 9350488"/>
              <a:gd name="connsiteY60" fmla="*/ 211270 h 4399344"/>
              <a:gd name="connsiteX61" fmla="*/ 3767495 w 9350488"/>
              <a:gd name="connsiteY61" fmla="*/ 1885246 h 4399344"/>
              <a:gd name="connsiteX62" fmla="*/ 5703881 w 9350488"/>
              <a:gd name="connsiteY62" fmla="*/ 1885246 h 4399344"/>
              <a:gd name="connsiteX63" fmla="*/ 5716337 w 9350488"/>
              <a:gd name="connsiteY63" fmla="*/ 1882386 h 4399344"/>
              <a:gd name="connsiteX64" fmla="*/ 5894704 w 9350488"/>
              <a:gd name="connsiteY64" fmla="*/ 1911577 h 4399344"/>
              <a:gd name="connsiteX65" fmla="*/ 5930433 w 9350488"/>
              <a:gd name="connsiteY65" fmla="*/ 1933328 h 4399344"/>
              <a:gd name="connsiteX66" fmla="*/ 5943074 w 9350488"/>
              <a:gd name="connsiteY66" fmla="*/ 1939405 h 4399344"/>
              <a:gd name="connsiteX67" fmla="*/ 6044613 w 9350488"/>
              <a:gd name="connsiteY67" fmla="*/ 2051207 h 4399344"/>
              <a:gd name="connsiteX68" fmla="*/ 6057322 w 9350488"/>
              <a:gd name="connsiteY68" fmla="*/ 2083506 h 4399344"/>
              <a:gd name="connsiteX69" fmla="*/ 7035096 w 9350488"/>
              <a:gd name="connsiteY69" fmla="*/ 3765107 h 4399344"/>
              <a:gd name="connsiteX70" fmla="*/ 9033370 w 9350488"/>
              <a:gd name="connsiteY70" fmla="*/ 3765107 h 4399344"/>
              <a:gd name="connsiteX71" fmla="*/ 9210674 w 9350488"/>
              <a:gd name="connsiteY71" fmla="*/ 3819266 h 4399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9350488" h="4399344">
                <a:moveTo>
                  <a:pt x="9210674" y="3819266"/>
                </a:moveTo>
                <a:cubicBezTo>
                  <a:pt x="9295028" y="3876255"/>
                  <a:pt x="9350488" y="3972763"/>
                  <a:pt x="9350488" y="4082226"/>
                </a:cubicBezTo>
                <a:cubicBezTo>
                  <a:pt x="9350488" y="4257365"/>
                  <a:pt x="9208509" y="4399344"/>
                  <a:pt x="9033370" y="4399344"/>
                </a:cubicBezTo>
                <a:lnTo>
                  <a:pt x="6852320" y="4399344"/>
                </a:lnTo>
                <a:lnTo>
                  <a:pt x="6844759" y="4398581"/>
                </a:lnTo>
                <a:lnTo>
                  <a:pt x="6831730" y="4398964"/>
                </a:lnTo>
                <a:lnTo>
                  <a:pt x="6805150" y="4394589"/>
                </a:lnTo>
                <a:lnTo>
                  <a:pt x="6788410" y="4392901"/>
                </a:lnTo>
                <a:lnTo>
                  <a:pt x="6781081" y="4390626"/>
                </a:lnTo>
                <a:lnTo>
                  <a:pt x="6771692" y="4389080"/>
                </a:lnTo>
                <a:lnTo>
                  <a:pt x="6748678" y="4380567"/>
                </a:lnTo>
                <a:lnTo>
                  <a:pt x="6728884" y="4374423"/>
                </a:lnTo>
                <a:lnTo>
                  <a:pt x="6722076" y="4370728"/>
                </a:lnTo>
                <a:lnTo>
                  <a:pt x="6714626" y="4367972"/>
                </a:lnTo>
                <a:lnTo>
                  <a:pt x="6695104" y="4356088"/>
                </a:lnTo>
                <a:lnTo>
                  <a:pt x="6675017" y="4345185"/>
                </a:lnTo>
                <a:lnTo>
                  <a:pt x="6668890" y="4340130"/>
                </a:lnTo>
                <a:lnTo>
                  <a:pt x="6662274" y="4336102"/>
                </a:lnTo>
                <a:lnTo>
                  <a:pt x="6647012" y="4322079"/>
                </a:lnTo>
                <a:lnTo>
                  <a:pt x="6628085" y="4306462"/>
                </a:lnTo>
                <a:lnTo>
                  <a:pt x="6622029" y="4299122"/>
                </a:lnTo>
                <a:lnTo>
                  <a:pt x="6616378" y="4293931"/>
                </a:lnTo>
                <a:lnTo>
                  <a:pt x="6606505" y="4280307"/>
                </a:lnTo>
                <a:lnTo>
                  <a:pt x="6589361" y="4259529"/>
                </a:lnTo>
                <a:lnTo>
                  <a:pt x="6583143" y="4248073"/>
                </a:lnTo>
                <a:lnTo>
                  <a:pt x="6578683" y="4241920"/>
                </a:lnTo>
                <a:lnTo>
                  <a:pt x="5577164" y="2519482"/>
                </a:lnTo>
                <a:lnTo>
                  <a:pt x="3584720" y="2519482"/>
                </a:lnTo>
                <a:lnTo>
                  <a:pt x="3577151" y="2518719"/>
                </a:lnTo>
                <a:lnTo>
                  <a:pt x="3564128" y="2519102"/>
                </a:lnTo>
                <a:lnTo>
                  <a:pt x="3537559" y="2514728"/>
                </a:lnTo>
                <a:lnTo>
                  <a:pt x="3520810" y="2513039"/>
                </a:lnTo>
                <a:lnTo>
                  <a:pt x="3513476" y="2510763"/>
                </a:lnTo>
                <a:lnTo>
                  <a:pt x="3504091" y="2509217"/>
                </a:lnTo>
                <a:lnTo>
                  <a:pt x="3481082" y="2500707"/>
                </a:lnTo>
                <a:lnTo>
                  <a:pt x="3461284" y="2494561"/>
                </a:lnTo>
                <a:lnTo>
                  <a:pt x="3454474" y="2490865"/>
                </a:lnTo>
                <a:lnTo>
                  <a:pt x="3447024" y="2488109"/>
                </a:lnTo>
                <a:lnTo>
                  <a:pt x="3427503" y="2476226"/>
                </a:lnTo>
                <a:lnTo>
                  <a:pt x="3407416" y="2465323"/>
                </a:lnTo>
                <a:lnTo>
                  <a:pt x="3401290" y="2460268"/>
                </a:lnTo>
                <a:lnTo>
                  <a:pt x="3394672" y="2456239"/>
                </a:lnTo>
                <a:lnTo>
                  <a:pt x="3379407" y="2442213"/>
                </a:lnTo>
                <a:lnTo>
                  <a:pt x="3360484" y="2426600"/>
                </a:lnTo>
                <a:lnTo>
                  <a:pt x="3354430" y="2419263"/>
                </a:lnTo>
                <a:lnTo>
                  <a:pt x="3348776" y="2414068"/>
                </a:lnTo>
                <a:lnTo>
                  <a:pt x="3338897" y="2400437"/>
                </a:lnTo>
                <a:lnTo>
                  <a:pt x="3321761" y="2379667"/>
                </a:lnTo>
                <a:lnTo>
                  <a:pt x="3315545" y="2368216"/>
                </a:lnTo>
                <a:lnTo>
                  <a:pt x="3311081" y="2362057"/>
                </a:lnTo>
                <a:lnTo>
                  <a:pt x="2309562" y="639619"/>
                </a:lnTo>
                <a:lnTo>
                  <a:pt x="317118" y="639619"/>
                </a:lnTo>
                <a:cubicBezTo>
                  <a:pt x="141979" y="639619"/>
                  <a:pt x="0" y="497640"/>
                  <a:pt x="1" y="322501"/>
                </a:cubicBezTo>
                <a:cubicBezTo>
                  <a:pt x="0" y="147362"/>
                  <a:pt x="141979" y="5383"/>
                  <a:pt x="317119" y="5383"/>
                </a:cubicBezTo>
                <a:lnTo>
                  <a:pt x="2436279" y="5383"/>
                </a:lnTo>
                <a:lnTo>
                  <a:pt x="2448735" y="2523"/>
                </a:lnTo>
                <a:cubicBezTo>
                  <a:pt x="2510031" y="-5274"/>
                  <a:pt x="2572102" y="5149"/>
                  <a:pt x="2627103" y="31715"/>
                </a:cubicBezTo>
                <a:lnTo>
                  <a:pt x="2650943" y="46228"/>
                </a:lnTo>
                <a:lnTo>
                  <a:pt x="2675472" y="59542"/>
                </a:lnTo>
                <a:cubicBezTo>
                  <a:pt x="2726084" y="93735"/>
                  <a:pt x="2766295" y="142156"/>
                  <a:pt x="2790366" y="199065"/>
                </a:cubicBezTo>
                <a:lnTo>
                  <a:pt x="2794154" y="211270"/>
                </a:lnTo>
                <a:lnTo>
                  <a:pt x="3767495" y="1885246"/>
                </a:lnTo>
                <a:lnTo>
                  <a:pt x="5703881" y="1885246"/>
                </a:lnTo>
                <a:lnTo>
                  <a:pt x="5716337" y="1882386"/>
                </a:lnTo>
                <a:cubicBezTo>
                  <a:pt x="5777633" y="1874589"/>
                  <a:pt x="5839704" y="1885011"/>
                  <a:pt x="5894704" y="1911577"/>
                </a:cubicBezTo>
                <a:lnTo>
                  <a:pt x="5930433" y="1933328"/>
                </a:lnTo>
                <a:lnTo>
                  <a:pt x="5943074" y="1939405"/>
                </a:lnTo>
                <a:cubicBezTo>
                  <a:pt x="5985251" y="1967899"/>
                  <a:pt x="6020204" y="2006273"/>
                  <a:pt x="6044613" y="2051207"/>
                </a:cubicBezTo>
                <a:lnTo>
                  <a:pt x="6057322" y="2083506"/>
                </a:lnTo>
                <a:lnTo>
                  <a:pt x="7035096" y="3765107"/>
                </a:lnTo>
                <a:lnTo>
                  <a:pt x="9033370" y="3765107"/>
                </a:lnTo>
                <a:cubicBezTo>
                  <a:pt x="9099047" y="3765107"/>
                  <a:pt x="9160061" y="3785073"/>
                  <a:pt x="9210674" y="381926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Rounded Rectangle 4"/>
          <p:cNvSpPr/>
          <p:nvPr/>
        </p:nvSpPr>
        <p:spPr>
          <a:xfrm rot="19805282">
            <a:off x="1025134" y="3853081"/>
            <a:ext cx="634839" cy="634166"/>
          </a:xfrm>
          <a:prstGeom prst="roundRect">
            <a:avLst>
              <a:gd name="adj" fmla="val 50000"/>
            </a:avLst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Rounded Rectangle 17"/>
          <p:cNvSpPr/>
          <p:nvPr/>
        </p:nvSpPr>
        <p:spPr>
          <a:xfrm rot="19805282">
            <a:off x="2900797" y="2798179"/>
            <a:ext cx="634839" cy="634166"/>
          </a:xfrm>
          <a:prstGeom prst="roundRect">
            <a:avLst>
              <a:gd name="adj" fmla="val 50000"/>
            </a:avLst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Rounded Rectangle 18"/>
          <p:cNvSpPr/>
          <p:nvPr/>
        </p:nvSpPr>
        <p:spPr>
          <a:xfrm rot="19805282">
            <a:off x="4780417" y="3857217"/>
            <a:ext cx="634839" cy="634166"/>
          </a:xfrm>
          <a:prstGeom prst="roundRect">
            <a:avLst>
              <a:gd name="adj" fmla="val 50000"/>
            </a:avLst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Rounded Rectangle 19"/>
          <p:cNvSpPr/>
          <p:nvPr/>
        </p:nvSpPr>
        <p:spPr>
          <a:xfrm rot="19805282">
            <a:off x="6674101" y="2798182"/>
            <a:ext cx="634839" cy="634166"/>
          </a:xfrm>
          <a:prstGeom prst="roundRect">
            <a:avLst>
              <a:gd name="adj" fmla="val 50000"/>
            </a:avLst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Rounded Rectangle 20"/>
          <p:cNvSpPr/>
          <p:nvPr/>
        </p:nvSpPr>
        <p:spPr>
          <a:xfrm rot="19805282">
            <a:off x="10441832" y="2798180"/>
            <a:ext cx="634839" cy="634166"/>
          </a:xfrm>
          <a:prstGeom prst="roundRect">
            <a:avLst>
              <a:gd name="adj" fmla="val 50000"/>
            </a:avLst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Rounded Rectangle 22"/>
          <p:cNvSpPr/>
          <p:nvPr/>
        </p:nvSpPr>
        <p:spPr>
          <a:xfrm rot="19805282">
            <a:off x="8538383" y="3853082"/>
            <a:ext cx="634839" cy="634166"/>
          </a:xfrm>
          <a:prstGeom prst="roundRect">
            <a:avLst>
              <a:gd name="adj" fmla="val 50000"/>
            </a:avLst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23"/>
          <p:cNvSpPr>
            <a:spLocks noEditPoints="1"/>
          </p:cNvSpPr>
          <p:nvPr/>
        </p:nvSpPr>
        <p:spPr bwMode="auto">
          <a:xfrm>
            <a:off x="3024546" y="2922546"/>
            <a:ext cx="387340" cy="385434"/>
          </a:xfrm>
          <a:custGeom>
            <a:avLst/>
            <a:gdLst>
              <a:gd name="T0" fmla="*/ 6 w 94"/>
              <a:gd name="T1" fmla="*/ 28 h 94"/>
              <a:gd name="T2" fmla="*/ 32 w 94"/>
              <a:gd name="T3" fmla="*/ 4 h 94"/>
              <a:gd name="T4" fmla="*/ 67 w 94"/>
              <a:gd name="T5" fmla="*/ 6 h 94"/>
              <a:gd name="T6" fmla="*/ 90 w 94"/>
              <a:gd name="T7" fmla="*/ 32 h 94"/>
              <a:gd name="T8" fmla="*/ 88 w 94"/>
              <a:gd name="T9" fmla="*/ 67 h 94"/>
              <a:gd name="T10" fmla="*/ 88 w 94"/>
              <a:gd name="T11" fmla="*/ 67 h 94"/>
              <a:gd name="T12" fmla="*/ 62 w 94"/>
              <a:gd name="T13" fmla="*/ 90 h 94"/>
              <a:gd name="T14" fmla="*/ 27 w 94"/>
              <a:gd name="T15" fmla="*/ 89 h 94"/>
              <a:gd name="T16" fmla="*/ 27 w 94"/>
              <a:gd name="T17" fmla="*/ 89 h 94"/>
              <a:gd name="T18" fmla="*/ 4 w 94"/>
              <a:gd name="T19" fmla="*/ 62 h 94"/>
              <a:gd name="T20" fmla="*/ 6 w 94"/>
              <a:gd name="T21" fmla="*/ 28 h 94"/>
              <a:gd name="T22" fmla="*/ 6 w 94"/>
              <a:gd name="T23" fmla="*/ 28 h 94"/>
              <a:gd name="T24" fmla="*/ 20 w 94"/>
              <a:gd name="T25" fmla="*/ 27 h 94"/>
              <a:gd name="T26" fmla="*/ 16 w 94"/>
              <a:gd name="T27" fmla="*/ 32 h 94"/>
              <a:gd name="T28" fmla="*/ 16 w 94"/>
              <a:gd name="T29" fmla="*/ 32 h 94"/>
              <a:gd name="T30" fmla="*/ 15 w 94"/>
              <a:gd name="T31" fmla="*/ 35 h 94"/>
              <a:gd name="T32" fmla="*/ 36 w 94"/>
              <a:gd name="T33" fmla="*/ 37 h 94"/>
              <a:gd name="T34" fmla="*/ 34 w 94"/>
              <a:gd name="T35" fmla="*/ 40 h 94"/>
              <a:gd name="T36" fmla="*/ 32 w 94"/>
              <a:gd name="T37" fmla="*/ 45 h 94"/>
              <a:gd name="T38" fmla="*/ 13 w 94"/>
              <a:gd name="T39" fmla="*/ 53 h 94"/>
              <a:gd name="T40" fmla="*/ 15 w 94"/>
              <a:gd name="T41" fmla="*/ 59 h 94"/>
              <a:gd name="T42" fmla="*/ 15 w 94"/>
              <a:gd name="T43" fmla="*/ 59 h 94"/>
              <a:gd name="T44" fmla="*/ 16 w 94"/>
              <a:gd name="T45" fmla="*/ 60 h 94"/>
              <a:gd name="T46" fmla="*/ 29 w 94"/>
              <a:gd name="T47" fmla="*/ 54 h 94"/>
              <a:gd name="T48" fmla="*/ 26 w 94"/>
              <a:gd name="T49" fmla="*/ 74 h 94"/>
              <a:gd name="T50" fmla="*/ 32 w 94"/>
              <a:gd name="T51" fmla="*/ 78 h 94"/>
              <a:gd name="T52" fmla="*/ 32 w 94"/>
              <a:gd name="T53" fmla="*/ 78 h 94"/>
              <a:gd name="T54" fmla="*/ 33 w 94"/>
              <a:gd name="T55" fmla="*/ 79 h 94"/>
              <a:gd name="T56" fmla="*/ 34 w 94"/>
              <a:gd name="T57" fmla="*/ 78 h 94"/>
              <a:gd name="T58" fmla="*/ 36 w 94"/>
              <a:gd name="T59" fmla="*/ 55 h 94"/>
              <a:gd name="T60" fmla="*/ 48 w 94"/>
              <a:gd name="T61" fmla="*/ 67 h 94"/>
              <a:gd name="T62" fmla="*/ 60 w 94"/>
              <a:gd name="T63" fmla="*/ 79 h 94"/>
              <a:gd name="T64" fmla="*/ 65 w 94"/>
              <a:gd name="T65" fmla="*/ 77 h 94"/>
              <a:gd name="T66" fmla="*/ 66 w 94"/>
              <a:gd name="T67" fmla="*/ 74 h 94"/>
              <a:gd name="T68" fmla="*/ 54 w 94"/>
              <a:gd name="T69" fmla="*/ 62 h 94"/>
              <a:gd name="T70" fmla="*/ 39 w 94"/>
              <a:gd name="T71" fmla="*/ 48 h 94"/>
              <a:gd name="T72" fmla="*/ 41 w 94"/>
              <a:gd name="T73" fmla="*/ 43 h 94"/>
              <a:gd name="T74" fmla="*/ 43 w 94"/>
              <a:gd name="T75" fmla="*/ 39 h 94"/>
              <a:gd name="T76" fmla="*/ 49 w 94"/>
              <a:gd name="T77" fmla="*/ 42 h 94"/>
              <a:gd name="T78" fmla="*/ 77 w 94"/>
              <a:gd name="T79" fmla="*/ 64 h 94"/>
              <a:gd name="T80" fmla="*/ 78 w 94"/>
              <a:gd name="T81" fmla="*/ 62 h 94"/>
              <a:gd name="T82" fmla="*/ 78 w 94"/>
              <a:gd name="T83" fmla="*/ 62 h 94"/>
              <a:gd name="T84" fmla="*/ 80 w 94"/>
              <a:gd name="T85" fmla="*/ 56 h 94"/>
              <a:gd name="T86" fmla="*/ 53 w 94"/>
              <a:gd name="T87" fmla="*/ 35 h 94"/>
              <a:gd name="T88" fmla="*/ 47 w 94"/>
              <a:gd name="T89" fmla="*/ 32 h 94"/>
              <a:gd name="T90" fmla="*/ 50 w 94"/>
              <a:gd name="T91" fmla="*/ 28 h 94"/>
              <a:gd name="T92" fmla="*/ 56 w 94"/>
              <a:gd name="T93" fmla="*/ 30 h 94"/>
              <a:gd name="T94" fmla="*/ 74 w 94"/>
              <a:gd name="T95" fmla="*/ 28 h 94"/>
              <a:gd name="T96" fmla="*/ 71 w 94"/>
              <a:gd name="T97" fmla="*/ 23 h 94"/>
              <a:gd name="T98" fmla="*/ 70 w 94"/>
              <a:gd name="T99" fmla="*/ 22 h 94"/>
              <a:gd name="T100" fmla="*/ 58 w 94"/>
              <a:gd name="T101" fmla="*/ 23 h 94"/>
              <a:gd name="T102" fmla="*/ 55 w 94"/>
              <a:gd name="T103" fmla="*/ 22 h 94"/>
              <a:gd name="T104" fmla="*/ 62 w 94"/>
              <a:gd name="T105" fmla="*/ 16 h 94"/>
              <a:gd name="T106" fmla="*/ 53 w 94"/>
              <a:gd name="T107" fmla="*/ 14 h 94"/>
              <a:gd name="T108" fmla="*/ 49 w 94"/>
              <a:gd name="T109" fmla="*/ 18 h 94"/>
              <a:gd name="T110" fmla="*/ 43 w 94"/>
              <a:gd name="T111" fmla="*/ 13 h 94"/>
              <a:gd name="T112" fmla="*/ 37 w 94"/>
              <a:gd name="T113" fmla="*/ 15 h 94"/>
              <a:gd name="T114" fmla="*/ 35 w 94"/>
              <a:gd name="T115" fmla="*/ 16 h 94"/>
              <a:gd name="T116" fmla="*/ 44 w 94"/>
              <a:gd name="T117" fmla="*/ 24 h 94"/>
              <a:gd name="T118" fmla="*/ 40 w 94"/>
              <a:gd name="T119" fmla="*/ 30 h 94"/>
              <a:gd name="T120" fmla="*/ 20 w 94"/>
              <a:gd name="T121" fmla="*/ 27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4" h="94">
                <a:moveTo>
                  <a:pt x="6" y="28"/>
                </a:moveTo>
                <a:cubicBezTo>
                  <a:pt x="11" y="16"/>
                  <a:pt x="21" y="8"/>
                  <a:pt x="32" y="4"/>
                </a:cubicBezTo>
                <a:cubicBezTo>
                  <a:pt x="43" y="0"/>
                  <a:pt x="56" y="1"/>
                  <a:pt x="67" y="6"/>
                </a:cubicBezTo>
                <a:cubicBezTo>
                  <a:pt x="78" y="12"/>
                  <a:pt x="86" y="21"/>
                  <a:pt x="90" y="32"/>
                </a:cubicBezTo>
                <a:cubicBezTo>
                  <a:pt x="94" y="43"/>
                  <a:pt x="94" y="56"/>
                  <a:pt x="88" y="67"/>
                </a:cubicBezTo>
                <a:cubicBezTo>
                  <a:pt x="88" y="67"/>
                  <a:pt x="88" y="67"/>
                  <a:pt x="88" y="67"/>
                </a:cubicBezTo>
                <a:cubicBezTo>
                  <a:pt x="83" y="78"/>
                  <a:pt x="73" y="87"/>
                  <a:pt x="62" y="90"/>
                </a:cubicBezTo>
                <a:cubicBezTo>
                  <a:pt x="51" y="94"/>
                  <a:pt x="39" y="94"/>
                  <a:pt x="27" y="89"/>
                </a:cubicBezTo>
                <a:cubicBezTo>
                  <a:pt x="27" y="89"/>
                  <a:pt x="27" y="89"/>
                  <a:pt x="27" y="89"/>
                </a:cubicBezTo>
                <a:cubicBezTo>
                  <a:pt x="16" y="83"/>
                  <a:pt x="8" y="73"/>
                  <a:pt x="4" y="62"/>
                </a:cubicBezTo>
                <a:cubicBezTo>
                  <a:pt x="0" y="51"/>
                  <a:pt x="1" y="39"/>
                  <a:pt x="6" y="28"/>
                </a:cubicBezTo>
                <a:cubicBezTo>
                  <a:pt x="6" y="28"/>
                  <a:pt x="6" y="28"/>
                  <a:pt x="6" y="28"/>
                </a:cubicBezTo>
                <a:close/>
                <a:moveTo>
                  <a:pt x="20" y="27"/>
                </a:moveTo>
                <a:cubicBezTo>
                  <a:pt x="18" y="29"/>
                  <a:pt x="17" y="30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3"/>
                  <a:pt x="15" y="34"/>
                  <a:pt x="15" y="35"/>
                </a:cubicBezTo>
                <a:cubicBezTo>
                  <a:pt x="21" y="34"/>
                  <a:pt x="28" y="34"/>
                  <a:pt x="36" y="37"/>
                </a:cubicBezTo>
                <a:cubicBezTo>
                  <a:pt x="35" y="38"/>
                  <a:pt x="35" y="39"/>
                  <a:pt x="34" y="40"/>
                </a:cubicBezTo>
                <a:cubicBezTo>
                  <a:pt x="33" y="42"/>
                  <a:pt x="32" y="43"/>
                  <a:pt x="32" y="45"/>
                </a:cubicBezTo>
                <a:cubicBezTo>
                  <a:pt x="26" y="45"/>
                  <a:pt x="20" y="47"/>
                  <a:pt x="13" y="53"/>
                </a:cubicBezTo>
                <a:cubicBezTo>
                  <a:pt x="14" y="55"/>
                  <a:pt x="14" y="57"/>
                  <a:pt x="15" y="59"/>
                </a:cubicBezTo>
                <a:cubicBezTo>
                  <a:pt x="15" y="59"/>
                  <a:pt x="15" y="59"/>
                  <a:pt x="15" y="59"/>
                </a:cubicBezTo>
                <a:cubicBezTo>
                  <a:pt x="16" y="60"/>
                  <a:pt x="16" y="60"/>
                  <a:pt x="16" y="60"/>
                </a:cubicBezTo>
                <a:cubicBezTo>
                  <a:pt x="21" y="56"/>
                  <a:pt x="25" y="54"/>
                  <a:pt x="29" y="54"/>
                </a:cubicBezTo>
                <a:cubicBezTo>
                  <a:pt x="27" y="61"/>
                  <a:pt x="26" y="68"/>
                  <a:pt x="26" y="74"/>
                </a:cubicBezTo>
                <a:cubicBezTo>
                  <a:pt x="28" y="76"/>
                  <a:pt x="30" y="77"/>
                  <a:pt x="32" y="78"/>
                </a:cubicBezTo>
                <a:cubicBezTo>
                  <a:pt x="32" y="78"/>
                  <a:pt x="32" y="78"/>
                  <a:pt x="32" y="78"/>
                </a:cubicBezTo>
                <a:cubicBezTo>
                  <a:pt x="33" y="78"/>
                  <a:pt x="33" y="78"/>
                  <a:pt x="33" y="79"/>
                </a:cubicBezTo>
                <a:cubicBezTo>
                  <a:pt x="34" y="78"/>
                  <a:pt x="34" y="78"/>
                  <a:pt x="34" y="78"/>
                </a:cubicBezTo>
                <a:cubicBezTo>
                  <a:pt x="33" y="72"/>
                  <a:pt x="34" y="64"/>
                  <a:pt x="36" y="55"/>
                </a:cubicBezTo>
                <a:cubicBezTo>
                  <a:pt x="41" y="58"/>
                  <a:pt x="44" y="62"/>
                  <a:pt x="48" y="67"/>
                </a:cubicBezTo>
                <a:cubicBezTo>
                  <a:pt x="52" y="71"/>
                  <a:pt x="56" y="76"/>
                  <a:pt x="60" y="79"/>
                </a:cubicBezTo>
                <a:cubicBezTo>
                  <a:pt x="62" y="78"/>
                  <a:pt x="63" y="78"/>
                  <a:pt x="65" y="77"/>
                </a:cubicBezTo>
                <a:cubicBezTo>
                  <a:pt x="66" y="74"/>
                  <a:pt x="66" y="74"/>
                  <a:pt x="66" y="74"/>
                </a:cubicBezTo>
                <a:cubicBezTo>
                  <a:pt x="62" y="71"/>
                  <a:pt x="58" y="67"/>
                  <a:pt x="54" y="62"/>
                </a:cubicBezTo>
                <a:cubicBezTo>
                  <a:pt x="49" y="56"/>
                  <a:pt x="44" y="51"/>
                  <a:pt x="39" y="48"/>
                </a:cubicBezTo>
                <a:cubicBezTo>
                  <a:pt x="40" y="46"/>
                  <a:pt x="40" y="45"/>
                  <a:pt x="41" y="43"/>
                </a:cubicBezTo>
                <a:cubicBezTo>
                  <a:pt x="42" y="42"/>
                  <a:pt x="42" y="40"/>
                  <a:pt x="43" y="39"/>
                </a:cubicBezTo>
                <a:cubicBezTo>
                  <a:pt x="45" y="40"/>
                  <a:pt x="47" y="41"/>
                  <a:pt x="49" y="42"/>
                </a:cubicBezTo>
                <a:cubicBezTo>
                  <a:pt x="61" y="47"/>
                  <a:pt x="71" y="55"/>
                  <a:pt x="77" y="64"/>
                </a:cubicBezTo>
                <a:cubicBezTo>
                  <a:pt x="77" y="63"/>
                  <a:pt x="78" y="63"/>
                  <a:pt x="78" y="62"/>
                </a:cubicBezTo>
                <a:cubicBezTo>
                  <a:pt x="78" y="62"/>
                  <a:pt x="78" y="62"/>
                  <a:pt x="78" y="62"/>
                </a:cubicBezTo>
                <a:cubicBezTo>
                  <a:pt x="79" y="60"/>
                  <a:pt x="80" y="58"/>
                  <a:pt x="80" y="56"/>
                </a:cubicBezTo>
                <a:cubicBezTo>
                  <a:pt x="74" y="47"/>
                  <a:pt x="63" y="40"/>
                  <a:pt x="53" y="35"/>
                </a:cubicBezTo>
                <a:cubicBezTo>
                  <a:pt x="51" y="34"/>
                  <a:pt x="49" y="33"/>
                  <a:pt x="47" y="32"/>
                </a:cubicBezTo>
                <a:cubicBezTo>
                  <a:pt x="48" y="31"/>
                  <a:pt x="49" y="29"/>
                  <a:pt x="50" y="28"/>
                </a:cubicBezTo>
                <a:cubicBezTo>
                  <a:pt x="52" y="29"/>
                  <a:pt x="54" y="30"/>
                  <a:pt x="56" y="30"/>
                </a:cubicBezTo>
                <a:cubicBezTo>
                  <a:pt x="66" y="32"/>
                  <a:pt x="73" y="28"/>
                  <a:pt x="74" y="28"/>
                </a:cubicBezTo>
                <a:cubicBezTo>
                  <a:pt x="71" y="23"/>
                  <a:pt x="71" y="23"/>
                  <a:pt x="71" y="23"/>
                </a:cubicBezTo>
                <a:cubicBezTo>
                  <a:pt x="71" y="22"/>
                  <a:pt x="70" y="22"/>
                  <a:pt x="70" y="22"/>
                </a:cubicBezTo>
                <a:cubicBezTo>
                  <a:pt x="68" y="22"/>
                  <a:pt x="63" y="24"/>
                  <a:pt x="58" y="23"/>
                </a:cubicBezTo>
                <a:cubicBezTo>
                  <a:pt x="57" y="23"/>
                  <a:pt x="56" y="22"/>
                  <a:pt x="55" y="22"/>
                </a:cubicBezTo>
                <a:cubicBezTo>
                  <a:pt x="57" y="20"/>
                  <a:pt x="60" y="18"/>
                  <a:pt x="62" y="16"/>
                </a:cubicBezTo>
                <a:cubicBezTo>
                  <a:pt x="59" y="15"/>
                  <a:pt x="56" y="14"/>
                  <a:pt x="53" y="14"/>
                </a:cubicBezTo>
                <a:cubicBezTo>
                  <a:pt x="52" y="15"/>
                  <a:pt x="50" y="16"/>
                  <a:pt x="49" y="18"/>
                </a:cubicBezTo>
                <a:cubicBezTo>
                  <a:pt x="47" y="16"/>
                  <a:pt x="45" y="15"/>
                  <a:pt x="43" y="13"/>
                </a:cubicBezTo>
                <a:cubicBezTo>
                  <a:pt x="41" y="14"/>
                  <a:pt x="39" y="14"/>
                  <a:pt x="37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9" y="20"/>
                  <a:pt x="44" y="24"/>
                </a:cubicBezTo>
                <a:cubicBezTo>
                  <a:pt x="42" y="26"/>
                  <a:pt x="41" y="28"/>
                  <a:pt x="40" y="30"/>
                </a:cubicBezTo>
                <a:cubicBezTo>
                  <a:pt x="33" y="28"/>
                  <a:pt x="26" y="27"/>
                  <a:pt x="20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29" tIns="45715" rIns="91429" bIns="45715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00">
              <a:solidFill>
                <a:prstClr val="black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24"/>
          <p:cNvSpPr>
            <a:spLocks noEditPoints="1"/>
          </p:cNvSpPr>
          <p:nvPr/>
        </p:nvSpPr>
        <p:spPr bwMode="auto">
          <a:xfrm>
            <a:off x="6802619" y="2922546"/>
            <a:ext cx="377802" cy="362536"/>
          </a:xfrm>
          <a:custGeom>
            <a:avLst/>
            <a:gdLst>
              <a:gd name="T0" fmla="*/ 80 w 198"/>
              <a:gd name="T1" fmla="*/ 39 h 190"/>
              <a:gd name="T2" fmla="*/ 32 w 198"/>
              <a:gd name="T3" fmla="*/ 39 h 190"/>
              <a:gd name="T4" fmla="*/ 24 w 198"/>
              <a:gd name="T5" fmla="*/ 52 h 190"/>
              <a:gd name="T6" fmla="*/ 32 w 198"/>
              <a:gd name="T7" fmla="*/ 65 h 190"/>
              <a:gd name="T8" fmla="*/ 80 w 198"/>
              <a:gd name="T9" fmla="*/ 65 h 190"/>
              <a:gd name="T10" fmla="*/ 80 w 198"/>
              <a:gd name="T11" fmla="*/ 39 h 190"/>
              <a:gd name="T12" fmla="*/ 80 w 198"/>
              <a:gd name="T13" fmla="*/ 39 h 190"/>
              <a:gd name="T14" fmla="*/ 114 w 198"/>
              <a:gd name="T15" fmla="*/ 65 h 190"/>
              <a:gd name="T16" fmla="*/ 170 w 198"/>
              <a:gd name="T17" fmla="*/ 65 h 190"/>
              <a:gd name="T18" fmla="*/ 177 w 198"/>
              <a:gd name="T19" fmla="*/ 65 h 190"/>
              <a:gd name="T20" fmla="*/ 179 w 198"/>
              <a:gd name="T21" fmla="*/ 69 h 190"/>
              <a:gd name="T22" fmla="*/ 194 w 198"/>
              <a:gd name="T23" fmla="*/ 93 h 190"/>
              <a:gd name="T24" fmla="*/ 198 w 198"/>
              <a:gd name="T25" fmla="*/ 99 h 190"/>
              <a:gd name="T26" fmla="*/ 194 w 198"/>
              <a:gd name="T27" fmla="*/ 103 h 190"/>
              <a:gd name="T28" fmla="*/ 179 w 198"/>
              <a:gd name="T29" fmla="*/ 127 h 190"/>
              <a:gd name="T30" fmla="*/ 177 w 198"/>
              <a:gd name="T31" fmla="*/ 134 h 190"/>
              <a:gd name="T32" fmla="*/ 170 w 198"/>
              <a:gd name="T33" fmla="*/ 134 h 190"/>
              <a:gd name="T34" fmla="*/ 114 w 198"/>
              <a:gd name="T35" fmla="*/ 134 h 190"/>
              <a:gd name="T36" fmla="*/ 114 w 198"/>
              <a:gd name="T37" fmla="*/ 164 h 190"/>
              <a:gd name="T38" fmla="*/ 164 w 198"/>
              <a:gd name="T39" fmla="*/ 164 h 190"/>
              <a:gd name="T40" fmla="*/ 164 w 198"/>
              <a:gd name="T41" fmla="*/ 190 h 190"/>
              <a:gd name="T42" fmla="*/ 37 w 198"/>
              <a:gd name="T43" fmla="*/ 190 h 190"/>
              <a:gd name="T44" fmla="*/ 37 w 198"/>
              <a:gd name="T45" fmla="*/ 164 h 190"/>
              <a:gd name="T46" fmla="*/ 82 w 198"/>
              <a:gd name="T47" fmla="*/ 164 h 190"/>
              <a:gd name="T48" fmla="*/ 82 w 198"/>
              <a:gd name="T49" fmla="*/ 86 h 190"/>
              <a:gd name="T50" fmla="*/ 26 w 198"/>
              <a:gd name="T51" fmla="*/ 86 h 190"/>
              <a:gd name="T52" fmla="*/ 19 w 198"/>
              <a:gd name="T53" fmla="*/ 86 h 190"/>
              <a:gd name="T54" fmla="*/ 17 w 198"/>
              <a:gd name="T55" fmla="*/ 80 h 190"/>
              <a:gd name="T56" fmla="*/ 2 w 198"/>
              <a:gd name="T57" fmla="*/ 56 h 190"/>
              <a:gd name="T58" fmla="*/ 0 w 198"/>
              <a:gd name="T59" fmla="*/ 52 h 190"/>
              <a:gd name="T60" fmla="*/ 2 w 198"/>
              <a:gd name="T61" fmla="*/ 45 h 190"/>
              <a:gd name="T62" fmla="*/ 17 w 198"/>
              <a:gd name="T63" fmla="*/ 21 h 190"/>
              <a:gd name="T64" fmla="*/ 19 w 198"/>
              <a:gd name="T65" fmla="*/ 17 h 190"/>
              <a:gd name="T66" fmla="*/ 26 w 198"/>
              <a:gd name="T67" fmla="*/ 17 h 190"/>
              <a:gd name="T68" fmla="*/ 82 w 198"/>
              <a:gd name="T69" fmla="*/ 17 h 190"/>
              <a:gd name="T70" fmla="*/ 82 w 198"/>
              <a:gd name="T71" fmla="*/ 13 h 190"/>
              <a:gd name="T72" fmla="*/ 99 w 198"/>
              <a:gd name="T73" fmla="*/ 0 h 190"/>
              <a:gd name="T74" fmla="*/ 114 w 198"/>
              <a:gd name="T75" fmla="*/ 13 h 190"/>
              <a:gd name="T76" fmla="*/ 114 w 198"/>
              <a:gd name="T77" fmla="*/ 65 h 190"/>
              <a:gd name="T78" fmla="*/ 114 w 198"/>
              <a:gd name="T79" fmla="*/ 65 h 190"/>
              <a:gd name="T80" fmla="*/ 166 w 198"/>
              <a:gd name="T81" fmla="*/ 84 h 190"/>
              <a:gd name="T82" fmla="*/ 116 w 198"/>
              <a:gd name="T83" fmla="*/ 84 h 190"/>
              <a:gd name="T84" fmla="*/ 116 w 198"/>
              <a:gd name="T85" fmla="*/ 112 h 190"/>
              <a:gd name="T86" fmla="*/ 166 w 198"/>
              <a:gd name="T87" fmla="*/ 112 h 190"/>
              <a:gd name="T88" fmla="*/ 175 w 198"/>
              <a:gd name="T89" fmla="*/ 99 h 190"/>
              <a:gd name="T90" fmla="*/ 166 w 198"/>
              <a:gd name="T91" fmla="*/ 84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8" h="190">
                <a:moveTo>
                  <a:pt x="80" y="39"/>
                </a:moveTo>
                <a:lnTo>
                  <a:pt x="32" y="39"/>
                </a:lnTo>
                <a:lnTo>
                  <a:pt x="24" y="52"/>
                </a:lnTo>
                <a:lnTo>
                  <a:pt x="32" y="65"/>
                </a:lnTo>
                <a:lnTo>
                  <a:pt x="80" y="65"/>
                </a:lnTo>
                <a:lnTo>
                  <a:pt x="80" y="39"/>
                </a:lnTo>
                <a:lnTo>
                  <a:pt x="80" y="39"/>
                </a:lnTo>
                <a:close/>
                <a:moveTo>
                  <a:pt x="114" y="65"/>
                </a:moveTo>
                <a:lnTo>
                  <a:pt x="170" y="65"/>
                </a:lnTo>
                <a:lnTo>
                  <a:pt x="177" y="65"/>
                </a:lnTo>
                <a:lnTo>
                  <a:pt x="179" y="69"/>
                </a:lnTo>
                <a:lnTo>
                  <a:pt x="194" y="93"/>
                </a:lnTo>
                <a:lnTo>
                  <a:pt x="198" y="99"/>
                </a:lnTo>
                <a:lnTo>
                  <a:pt x="194" y="103"/>
                </a:lnTo>
                <a:lnTo>
                  <a:pt x="179" y="127"/>
                </a:lnTo>
                <a:lnTo>
                  <a:pt x="177" y="134"/>
                </a:lnTo>
                <a:lnTo>
                  <a:pt x="170" y="134"/>
                </a:lnTo>
                <a:lnTo>
                  <a:pt x="114" y="134"/>
                </a:lnTo>
                <a:lnTo>
                  <a:pt x="114" y="164"/>
                </a:lnTo>
                <a:lnTo>
                  <a:pt x="164" y="164"/>
                </a:lnTo>
                <a:lnTo>
                  <a:pt x="164" y="190"/>
                </a:lnTo>
                <a:lnTo>
                  <a:pt x="37" y="190"/>
                </a:lnTo>
                <a:lnTo>
                  <a:pt x="37" y="164"/>
                </a:lnTo>
                <a:lnTo>
                  <a:pt x="82" y="164"/>
                </a:lnTo>
                <a:lnTo>
                  <a:pt x="82" y="86"/>
                </a:lnTo>
                <a:lnTo>
                  <a:pt x="26" y="86"/>
                </a:lnTo>
                <a:lnTo>
                  <a:pt x="19" y="86"/>
                </a:lnTo>
                <a:lnTo>
                  <a:pt x="17" y="80"/>
                </a:lnTo>
                <a:lnTo>
                  <a:pt x="2" y="56"/>
                </a:lnTo>
                <a:lnTo>
                  <a:pt x="0" y="52"/>
                </a:lnTo>
                <a:lnTo>
                  <a:pt x="2" y="45"/>
                </a:lnTo>
                <a:lnTo>
                  <a:pt x="17" y="21"/>
                </a:lnTo>
                <a:lnTo>
                  <a:pt x="19" y="17"/>
                </a:lnTo>
                <a:lnTo>
                  <a:pt x="26" y="17"/>
                </a:lnTo>
                <a:lnTo>
                  <a:pt x="82" y="17"/>
                </a:lnTo>
                <a:lnTo>
                  <a:pt x="82" y="13"/>
                </a:lnTo>
                <a:lnTo>
                  <a:pt x="99" y="0"/>
                </a:lnTo>
                <a:lnTo>
                  <a:pt x="114" y="13"/>
                </a:lnTo>
                <a:lnTo>
                  <a:pt x="114" y="65"/>
                </a:lnTo>
                <a:lnTo>
                  <a:pt x="114" y="65"/>
                </a:lnTo>
                <a:close/>
                <a:moveTo>
                  <a:pt x="166" y="84"/>
                </a:moveTo>
                <a:lnTo>
                  <a:pt x="116" y="84"/>
                </a:lnTo>
                <a:lnTo>
                  <a:pt x="116" y="112"/>
                </a:lnTo>
                <a:lnTo>
                  <a:pt x="166" y="112"/>
                </a:lnTo>
                <a:lnTo>
                  <a:pt x="175" y="99"/>
                </a:lnTo>
                <a:lnTo>
                  <a:pt x="166" y="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29" tIns="45715" rIns="91429" bIns="45715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00">
              <a:solidFill>
                <a:prstClr val="black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25"/>
          <p:cNvSpPr>
            <a:spLocks noEditPoints="1"/>
          </p:cNvSpPr>
          <p:nvPr/>
        </p:nvSpPr>
        <p:spPr bwMode="auto">
          <a:xfrm>
            <a:off x="4928971" y="4005115"/>
            <a:ext cx="337731" cy="330100"/>
          </a:xfrm>
          <a:custGeom>
            <a:avLst/>
            <a:gdLst>
              <a:gd name="T0" fmla="*/ 74 w 82"/>
              <a:gd name="T1" fmla="*/ 6 h 80"/>
              <a:gd name="T2" fmla="*/ 67 w 82"/>
              <a:gd name="T3" fmla="*/ 27 h 80"/>
              <a:gd name="T4" fmla="*/ 65 w 82"/>
              <a:gd name="T5" fmla="*/ 30 h 80"/>
              <a:gd name="T6" fmla="*/ 75 w 82"/>
              <a:gd name="T7" fmla="*/ 71 h 80"/>
              <a:gd name="T8" fmla="*/ 66 w 82"/>
              <a:gd name="T9" fmla="*/ 80 h 80"/>
              <a:gd name="T10" fmla="*/ 44 w 82"/>
              <a:gd name="T11" fmla="*/ 50 h 80"/>
              <a:gd name="T12" fmla="*/ 36 w 82"/>
              <a:gd name="T13" fmla="*/ 57 h 80"/>
              <a:gd name="T14" fmla="*/ 39 w 82"/>
              <a:gd name="T15" fmla="*/ 70 h 80"/>
              <a:gd name="T16" fmla="*/ 34 w 82"/>
              <a:gd name="T17" fmla="*/ 75 h 80"/>
              <a:gd name="T18" fmla="*/ 26 w 82"/>
              <a:gd name="T19" fmla="*/ 61 h 80"/>
              <a:gd name="T20" fmla="*/ 21 w 82"/>
              <a:gd name="T21" fmla="*/ 67 h 80"/>
              <a:gd name="T22" fmla="*/ 16 w 82"/>
              <a:gd name="T23" fmla="*/ 62 h 80"/>
              <a:gd name="T24" fmla="*/ 21 w 82"/>
              <a:gd name="T25" fmla="*/ 57 h 80"/>
              <a:gd name="T26" fmla="*/ 7 w 82"/>
              <a:gd name="T27" fmla="*/ 50 h 80"/>
              <a:gd name="T28" fmla="*/ 12 w 82"/>
              <a:gd name="T29" fmla="*/ 44 h 80"/>
              <a:gd name="T30" fmla="*/ 25 w 82"/>
              <a:gd name="T31" fmla="*/ 47 h 80"/>
              <a:gd name="T32" fmla="*/ 32 w 82"/>
              <a:gd name="T33" fmla="*/ 39 h 80"/>
              <a:gd name="T34" fmla="*/ 0 w 82"/>
              <a:gd name="T35" fmla="*/ 18 h 80"/>
              <a:gd name="T36" fmla="*/ 9 w 82"/>
              <a:gd name="T37" fmla="*/ 8 h 80"/>
              <a:gd name="T38" fmla="*/ 51 w 82"/>
              <a:gd name="T39" fmla="*/ 16 h 80"/>
              <a:gd name="T40" fmla="*/ 53 w 82"/>
              <a:gd name="T41" fmla="*/ 13 h 80"/>
              <a:gd name="T42" fmla="*/ 74 w 82"/>
              <a:gd name="T43" fmla="*/ 6 h 80"/>
              <a:gd name="T44" fmla="*/ 82 w 82"/>
              <a:gd name="T45" fmla="*/ 50 h 80"/>
              <a:gd name="T46" fmla="*/ 74 w 82"/>
              <a:gd name="T47" fmla="*/ 42 h 80"/>
              <a:gd name="T48" fmla="*/ 72 w 82"/>
              <a:gd name="T49" fmla="*/ 44 h 80"/>
              <a:gd name="T50" fmla="*/ 76 w 82"/>
              <a:gd name="T51" fmla="*/ 57 h 80"/>
              <a:gd name="T52" fmla="*/ 82 w 82"/>
              <a:gd name="T53" fmla="*/ 50 h 80"/>
              <a:gd name="T54" fmla="*/ 29 w 82"/>
              <a:gd name="T55" fmla="*/ 0 h 80"/>
              <a:gd name="T56" fmla="*/ 23 w 82"/>
              <a:gd name="T57" fmla="*/ 7 h 80"/>
              <a:gd name="T58" fmla="*/ 36 w 82"/>
              <a:gd name="T59" fmla="*/ 10 h 80"/>
              <a:gd name="T60" fmla="*/ 37 w 82"/>
              <a:gd name="T61" fmla="*/ 8 h 80"/>
              <a:gd name="T62" fmla="*/ 29 w 82"/>
              <a:gd name="T6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2" h="80">
                <a:moveTo>
                  <a:pt x="74" y="6"/>
                </a:moveTo>
                <a:cubicBezTo>
                  <a:pt x="76" y="15"/>
                  <a:pt x="74" y="21"/>
                  <a:pt x="67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75" y="71"/>
                  <a:pt x="75" y="71"/>
                  <a:pt x="75" y="71"/>
                </a:cubicBezTo>
                <a:cubicBezTo>
                  <a:pt x="66" y="80"/>
                  <a:pt x="66" y="80"/>
                  <a:pt x="66" y="80"/>
                </a:cubicBezTo>
                <a:cubicBezTo>
                  <a:pt x="44" y="50"/>
                  <a:pt x="44" y="50"/>
                  <a:pt x="44" y="50"/>
                </a:cubicBezTo>
                <a:cubicBezTo>
                  <a:pt x="36" y="57"/>
                  <a:pt x="36" y="57"/>
                  <a:pt x="36" y="57"/>
                </a:cubicBezTo>
                <a:cubicBezTo>
                  <a:pt x="39" y="70"/>
                  <a:pt x="39" y="70"/>
                  <a:pt x="39" y="70"/>
                </a:cubicBezTo>
                <a:cubicBezTo>
                  <a:pt x="34" y="75"/>
                  <a:pt x="34" y="75"/>
                  <a:pt x="34" y="75"/>
                </a:cubicBezTo>
                <a:cubicBezTo>
                  <a:pt x="26" y="61"/>
                  <a:pt x="26" y="61"/>
                  <a:pt x="26" y="61"/>
                </a:cubicBezTo>
                <a:cubicBezTo>
                  <a:pt x="21" y="67"/>
                  <a:pt x="21" y="67"/>
                  <a:pt x="21" y="67"/>
                </a:cubicBezTo>
                <a:cubicBezTo>
                  <a:pt x="16" y="62"/>
                  <a:pt x="16" y="62"/>
                  <a:pt x="16" y="62"/>
                </a:cubicBezTo>
                <a:cubicBezTo>
                  <a:pt x="21" y="57"/>
                  <a:pt x="21" y="57"/>
                  <a:pt x="21" y="57"/>
                </a:cubicBezTo>
                <a:cubicBezTo>
                  <a:pt x="7" y="50"/>
                  <a:pt x="7" y="50"/>
                  <a:pt x="7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25" y="47"/>
                  <a:pt x="25" y="47"/>
                  <a:pt x="25" y="47"/>
                </a:cubicBezTo>
                <a:cubicBezTo>
                  <a:pt x="32" y="39"/>
                  <a:pt x="32" y="39"/>
                  <a:pt x="32" y="39"/>
                </a:cubicBezTo>
                <a:cubicBezTo>
                  <a:pt x="0" y="18"/>
                  <a:pt x="0" y="18"/>
                  <a:pt x="0" y="18"/>
                </a:cubicBezTo>
                <a:cubicBezTo>
                  <a:pt x="9" y="8"/>
                  <a:pt x="9" y="8"/>
                  <a:pt x="9" y="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3"/>
                  <a:pt x="53" y="13"/>
                  <a:pt x="53" y="13"/>
                </a:cubicBezTo>
                <a:cubicBezTo>
                  <a:pt x="60" y="5"/>
                  <a:pt x="67" y="4"/>
                  <a:pt x="74" y="6"/>
                </a:cubicBezTo>
                <a:close/>
                <a:moveTo>
                  <a:pt x="82" y="50"/>
                </a:moveTo>
                <a:cubicBezTo>
                  <a:pt x="74" y="42"/>
                  <a:pt x="74" y="42"/>
                  <a:pt x="74" y="42"/>
                </a:cubicBezTo>
                <a:cubicBezTo>
                  <a:pt x="72" y="44"/>
                  <a:pt x="72" y="44"/>
                  <a:pt x="72" y="44"/>
                </a:cubicBezTo>
                <a:cubicBezTo>
                  <a:pt x="76" y="57"/>
                  <a:pt x="76" y="57"/>
                  <a:pt x="76" y="57"/>
                </a:cubicBezTo>
                <a:cubicBezTo>
                  <a:pt x="82" y="50"/>
                  <a:pt x="82" y="50"/>
                  <a:pt x="82" y="50"/>
                </a:cubicBezTo>
                <a:close/>
                <a:moveTo>
                  <a:pt x="29" y="0"/>
                </a:moveTo>
                <a:cubicBezTo>
                  <a:pt x="23" y="7"/>
                  <a:pt x="23" y="7"/>
                  <a:pt x="23" y="7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8"/>
                  <a:pt x="37" y="8"/>
                  <a:pt x="37" y="8"/>
                </a:cubicBezTo>
                <a:lnTo>
                  <a:pt x="2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29" tIns="45715" rIns="91429" bIns="45715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00">
              <a:solidFill>
                <a:prstClr val="black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Freeform 26"/>
          <p:cNvSpPr>
            <a:spLocks noEditPoints="1"/>
          </p:cNvSpPr>
          <p:nvPr/>
        </p:nvSpPr>
        <p:spPr bwMode="auto">
          <a:xfrm>
            <a:off x="8697430" y="3978402"/>
            <a:ext cx="316742" cy="38352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29" tIns="45715" rIns="91429" bIns="45715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00">
              <a:solidFill>
                <a:prstClr val="black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4" name="Straight Arrow Connector 37"/>
          <p:cNvCxnSpPr/>
          <p:nvPr/>
        </p:nvCxnSpPr>
        <p:spPr>
          <a:xfrm>
            <a:off x="3218216" y="3651501"/>
            <a:ext cx="0" cy="960851"/>
          </a:xfrm>
          <a:prstGeom prst="straightConnector1">
            <a:avLst/>
          </a:prstGeom>
          <a:ln w="6350">
            <a:solidFill>
              <a:srgbClr val="C8161D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40"/>
          <p:cNvCxnSpPr/>
          <p:nvPr/>
        </p:nvCxnSpPr>
        <p:spPr>
          <a:xfrm>
            <a:off x="6991520" y="3579947"/>
            <a:ext cx="0" cy="960851"/>
          </a:xfrm>
          <a:prstGeom prst="straightConnector1">
            <a:avLst/>
          </a:prstGeom>
          <a:ln w="6350">
            <a:solidFill>
              <a:srgbClr val="C8161D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41"/>
          <p:cNvCxnSpPr/>
          <p:nvPr/>
        </p:nvCxnSpPr>
        <p:spPr>
          <a:xfrm flipV="1">
            <a:off x="8942479" y="2441588"/>
            <a:ext cx="0" cy="960851"/>
          </a:xfrm>
          <a:prstGeom prst="straightConnector1">
            <a:avLst/>
          </a:prstGeom>
          <a:ln w="6350">
            <a:solidFill>
              <a:srgbClr val="C8161D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42"/>
          <p:cNvCxnSpPr/>
          <p:nvPr/>
        </p:nvCxnSpPr>
        <p:spPr>
          <a:xfrm flipV="1">
            <a:off x="5120907" y="2442120"/>
            <a:ext cx="0" cy="960851"/>
          </a:xfrm>
          <a:prstGeom prst="straightConnector1">
            <a:avLst/>
          </a:prstGeom>
          <a:ln w="6350">
            <a:solidFill>
              <a:srgbClr val="C8161D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Placeholder 2"/>
          <p:cNvSpPr txBox="1"/>
          <p:nvPr/>
        </p:nvSpPr>
        <p:spPr>
          <a:xfrm>
            <a:off x="2720617" y="5269302"/>
            <a:ext cx="2481864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this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1" name="文本框 36"/>
          <p:cNvSpPr txBox="1"/>
          <p:nvPr/>
        </p:nvSpPr>
        <p:spPr>
          <a:xfrm>
            <a:off x="2645742" y="4853722"/>
            <a:ext cx="20188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30D23"/>
                </a:solidFill>
                <a:cs typeface="+mn-ea"/>
                <a:sym typeface="+mn-lt"/>
              </a:rPr>
              <a:t>工作计划一</a:t>
            </a:r>
            <a:endParaRPr lang="zh-CN" altLang="en-US" sz="2000" b="1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32" name="Text Placeholder 2"/>
          <p:cNvSpPr txBox="1"/>
          <p:nvPr/>
        </p:nvSpPr>
        <p:spPr>
          <a:xfrm>
            <a:off x="6180179" y="5284772"/>
            <a:ext cx="2481864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this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3" name="文本框 36"/>
          <p:cNvSpPr txBox="1"/>
          <p:nvPr/>
        </p:nvSpPr>
        <p:spPr>
          <a:xfrm>
            <a:off x="6105304" y="4869192"/>
            <a:ext cx="20188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30D23"/>
                </a:solidFill>
                <a:cs typeface="+mn-ea"/>
                <a:sym typeface="+mn-lt"/>
              </a:rPr>
              <a:t>工作计划一</a:t>
            </a:r>
            <a:endParaRPr lang="zh-CN" altLang="en-US" sz="2000" b="1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34" name="Text Placeholder 2"/>
          <p:cNvSpPr txBox="1"/>
          <p:nvPr/>
        </p:nvSpPr>
        <p:spPr>
          <a:xfrm>
            <a:off x="4858656" y="1686254"/>
            <a:ext cx="2481864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this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5" name="文本框 36"/>
          <p:cNvSpPr txBox="1"/>
          <p:nvPr/>
        </p:nvSpPr>
        <p:spPr>
          <a:xfrm>
            <a:off x="4783781" y="1270674"/>
            <a:ext cx="20188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30D23"/>
                </a:solidFill>
                <a:cs typeface="+mn-ea"/>
                <a:sym typeface="+mn-lt"/>
              </a:rPr>
              <a:t>工作计划一</a:t>
            </a:r>
            <a:endParaRPr lang="zh-CN" altLang="en-US" sz="2000" b="1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36" name="Text Placeholder 2"/>
          <p:cNvSpPr txBox="1"/>
          <p:nvPr/>
        </p:nvSpPr>
        <p:spPr>
          <a:xfrm>
            <a:off x="8318218" y="1701724"/>
            <a:ext cx="2481864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this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243343" y="1286144"/>
            <a:ext cx="20188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30D23"/>
                </a:solidFill>
                <a:cs typeface="+mn-ea"/>
                <a:sym typeface="+mn-lt"/>
              </a:rPr>
              <a:t>工作计划一</a:t>
            </a:r>
            <a:endParaRPr lang="zh-CN" altLang="en-US" sz="2000" b="1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61727" y="353085"/>
            <a:ext cx="81481" cy="579422"/>
          </a:xfrm>
          <a:prstGeom prst="rect">
            <a:avLst/>
          </a:prstGeom>
          <a:solidFill>
            <a:srgbClr val="C8161D"/>
          </a:solidFill>
          <a:ln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543208" y="435527"/>
            <a:ext cx="31710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30D23"/>
                </a:solidFill>
                <a:cs typeface="+mn-ea"/>
                <a:sym typeface="+mn-lt"/>
              </a:rPr>
              <a:t> 下阶段工作计划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1727" y="353085"/>
            <a:ext cx="81481" cy="579422"/>
          </a:xfrm>
          <a:prstGeom prst="rect">
            <a:avLst/>
          </a:prstGeom>
          <a:solidFill>
            <a:srgbClr val="C8161D"/>
          </a:solidFill>
          <a:ln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3208" y="417420"/>
            <a:ext cx="31710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30D23"/>
                </a:solidFill>
                <a:cs typeface="+mn-ea"/>
                <a:sym typeface="+mn-lt"/>
              </a:rPr>
              <a:t> 本年度工作概述</a:t>
            </a:r>
          </a:p>
        </p:txBody>
      </p:sp>
      <p:sp>
        <p:nvSpPr>
          <p:cNvPr id="4" name="Freeform 508"/>
          <p:cNvSpPr/>
          <p:nvPr/>
        </p:nvSpPr>
        <p:spPr bwMode="auto">
          <a:xfrm>
            <a:off x="6957146" y="1194637"/>
            <a:ext cx="85705" cy="85705"/>
          </a:xfrm>
          <a:custGeom>
            <a:avLst/>
            <a:gdLst>
              <a:gd name="T0" fmla="*/ 0 w 54"/>
              <a:gd name="T1" fmla="*/ 54 h 54"/>
              <a:gd name="T2" fmla="*/ 54 w 54"/>
              <a:gd name="T3" fmla="*/ 0 h 54"/>
              <a:gd name="T4" fmla="*/ 0 w 54"/>
              <a:gd name="T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4" h="54">
                <a:moveTo>
                  <a:pt x="0" y="54"/>
                </a:moveTo>
                <a:lnTo>
                  <a:pt x="54" y="0"/>
                </a:lnTo>
                <a:lnTo>
                  <a:pt x="0" y="54"/>
                </a:lnTo>
                <a:close/>
              </a:path>
            </a:pathLst>
          </a:custGeom>
          <a:solidFill>
            <a:srgbClr val="D40F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8" tIns="45709" rIns="91418" bIns="45709" numCol="1" anchor="t" anchorCtr="0" compatLnSpc="1"/>
          <a:lstStyle/>
          <a:p>
            <a:endParaRPr lang="zh-CN" altLang="en-US" sz="1900">
              <a:cs typeface="+mn-ea"/>
            </a:endParaRPr>
          </a:p>
        </p:txBody>
      </p:sp>
      <p:sp>
        <p:nvSpPr>
          <p:cNvPr id="5" name="Line 509"/>
          <p:cNvSpPr>
            <a:spLocks noChangeShapeType="1"/>
          </p:cNvSpPr>
          <p:nvPr/>
        </p:nvSpPr>
        <p:spPr bwMode="auto">
          <a:xfrm flipV="1">
            <a:off x="6957146" y="1194637"/>
            <a:ext cx="85705" cy="85705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8" tIns="45709" rIns="91418" bIns="45709" numCol="1" anchor="t" anchorCtr="0" compatLnSpc="1"/>
          <a:lstStyle/>
          <a:p>
            <a:endParaRPr lang="zh-CN" altLang="en-US" sz="1900">
              <a:cs typeface="+mn-ea"/>
            </a:endParaRPr>
          </a:p>
        </p:txBody>
      </p:sp>
      <p:sp>
        <p:nvSpPr>
          <p:cNvPr id="6" name="Line 510"/>
          <p:cNvSpPr>
            <a:spLocks noChangeShapeType="1"/>
          </p:cNvSpPr>
          <p:nvPr/>
        </p:nvSpPr>
        <p:spPr bwMode="auto">
          <a:xfrm>
            <a:off x="6957146" y="1108932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8" tIns="45709" rIns="91418" bIns="45709" numCol="1" anchor="t" anchorCtr="0" compatLnSpc="1"/>
          <a:lstStyle/>
          <a:p>
            <a:endParaRPr lang="zh-CN" altLang="en-US" sz="1900">
              <a:cs typeface="+mn-ea"/>
            </a:endParaRPr>
          </a:p>
        </p:txBody>
      </p:sp>
      <p:sp>
        <p:nvSpPr>
          <p:cNvPr id="7" name="Line 511"/>
          <p:cNvSpPr>
            <a:spLocks noChangeShapeType="1"/>
          </p:cNvSpPr>
          <p:nvPr/>
        </p:nvSpPr>
        <p:spPr bwMode="auto">
          <a:xfrm>
            <a:off x="6957146" y="1108932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8" tIns="45709" rIns="91418" bIns="45709" numCol="1" anchor="t" anchorCtr="0" compatLnSpc="1"/>
          <a:lstStyle/>
          <a:p>
            <a:endParaRPr lang="zh-CN" altLang="en-US" sz="1900">
              <a:cs typeface="+mn-ea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931127" y="3218030"/>
            <a:ext cx="1962867" cy="1962867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cs typeface="+mn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566126" y="4246216"/>
            <a:ext cx="1621629" cy="1622908"/>
          </a:xfrm>
          <a:prstGeom prst="ellipse">
            <a:avLst/>
          </a:prstGeom>
          <a:solidFill>
            <a:srgbClr val="C050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8" tIns="45709" rIns="91418" bIns="45709" numCol="1" spcCol="0" rtlCol="0" fromWordArt="0" anchor="ctr" anchorCtr="0" forceAA="0" compatLnSpc="1">
            <a:no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6000" b="1">
              <a:solidFill>
                <a:schemeClr val="lt1"/>
              </a:solidFill>
              <a:latin typeface="+mn-ea"/>
              <a:cs typeface="+mn-ea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314006" y="1893063"/>
            <a:ext cx="2704847" cy="2704847"/>
          </a:xfrm>
          <a:prstGeom prst="ellipse">
            <a:avLst/>
          </a:prstGeom>
          <a:solidFill>
            <a:srgbClr val="C050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8" tIns="45709" rIns="91418" bIns="45709" numCol="1" spcCol="0" rtlCol="0" fromWordArt="0" anchor="ctr" anchorCtr="0" forceAA="0" compatLnSpc="1">
            <a:no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6000" b="1">
              <a:solidFill>
                <a:schemeClr val="lt1"/>
              </a:solidFill>
              <a:latin typeface="+mn-ea"/>
              <a:cs typeface="+mn-ea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377031" y="3821625"/>
            <a:ext cx="1919610" cy="1919609"/>
          </a:xfrm>
          <a:prstGeom prst="ellipse">
            <a:avLst/>
          </a:prstGeom>
          <a:solidFill>
            <a:srgbClr val="C050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8" tIns="45709" rIns="91418" bIns="45709" numCol="1" spcCol="0" rtlCol="0" fromWordArt="0" anchor="ctr" anchorCtr="0" forceAA="0" compatLnSpc="1">
            <a:no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6000" b="1">
              <a:solidFill>
                <a:schemeClr val="lt1"/>
              </a:solidFill>
              <a:latin typeface="+mn-ea"/>
              <a:cs typeface="+mn-ea"/>
            </a:endParaRPr>
          </a:p>
        </p:txBody>
      </p:sp>
      <p:sp>
        <p:nvSpPr>
          <p:cNvPr id="12" name="矩形 4"/>
          <p:cNvSpPr/>
          <p:nvPr/>
        </p:nvSpPr>
        <p:spPr>
          <a:xfrm rot="20235757">
            <a:off x="1041311" y="2537728"/>
            <a:ext cx="4904874" cy="2394889"/>
          </a:xfrm>
          <a:custGeom>
            <a:avLst/>
            <a:gdLst/>
            <a:ahLst/>
            <a:cxnLst/>
            <a:rect l="l" t="t" r="r" b="b"/>
            <a:pathLst>
              <a:path w="6636810" h="3240537">
                <a:moveTo>
                  <a:pt x="5995706" y="329447"/>
                </a:moveTo>
                <a:cubicBezTo>
                  <a:pt x="6708608" y="870225"/>
                  <a:pt x="6848141" y="1886532"/>
                  <a:pt x="6307363" y="2599433"/>
                </a:cubicBezTo>
                <a:cubicBezTo>
                  <a:pt x="5766586" y="3312335"/>
                  <a:pt x="4750279" y="3451868"/>
                  <a:pt x="4037377" y="2911090"/>
                </a:cubicBezTo>
                <a:cubicBezTo>
                  <a:pt x="3834697" y="2757346"/>
                  <a:pt x="3678362" y="2565165"/>
                  <a:pt x="3572521" y="2351592"/>
                </a:cubicBezTo>
                <a:cubicBezTo>
                  <a:pt x="3382613" y="2221161"/>
                  <a:pt x="3125137" y="2125355"/>
                  <a:pt x="2835026" y="2089472"/>
                </a:cubicBezTo>
                <a:cubicBezTo>
                  <a:pt x="2470925" y="2044438"/>
                  <a:pt x="2133683" y="2103468"/>
                  <a:pt x="1902855" y="2234479"/>
                </a:cubicBezTo>
                <a:cubicBezTo>
                  <a:pt x="1508230" y="2603881"/>
                  <a:pt x="893457" y="2645913"/>
                  <a:pt x="448097" y="2308081"/>
                </a:cubicBezTo>
                <a:cubicBezTo>
                  <a:pt x="-50183" y="1930106"/>
                  <a:pt x="-147709" y="1219762"/>
                  <a:pt x="230265" y="721482"/>
                </a:cubicBezTo>
                <a:cubicBezTo>
                  <a:pt x="608240" y="223202"/>
                  <a:pt x="1318584" y="125676"/>
                  <a:pt x="1816864" y="503651"/>
                </a:cubicBezTo>
                <a:cubicBezTo>
                  <a:pt x="1922519" y="583796"/>
                  <a:pt x="2010155" y="678885"/>
                  <a:pt x="2077971" y="784443"/>
                </a:cubicBezTo>
                <a:cubicBezTo>
                  <a:pt x="2289760" y="902821"/>
                  <a:pt x="2577725" y="972444"/>
                  <a:pt x="2893769" y="967396"/>
                </a:cubicBezTo>
                <a:cubicBezTo>
                  <a:pt x="3168575" y="963007"/>
                  <a:pt x="3420358" y="902868"/>
                  <a:pt x="3617906" y="804590"/>
                </a:cubicBezTo>
                <a:cubicBezTo>
                  <a:pt x="3649441" y="748230"/>
                  <a:pt x="3685719" y="693837"/>
                  <a:pt x="3725720" y="641104"/>
                </a:cubicBezTo>
                <a:cubicBezTo>
                  <a:pt x="4266498" y="-71797"/>
                  <a:pt x="5282805" y="-211331"/>
                  <a:pt x="5995706" y="329447"/>
                </a:cubicBezTo>
                <a:close/>
              </a:path>
            </a:pathLst>
          </a:custGeom>
          <a:gradFill flip="none" rotWithShape="1">
            <a:gsLst>
              <a:gs pos="0">
                <a:srgbClr val="E6E6E6"/>
              </a:gs>
              <a:gs pos="100000">
                <a:sysClr val="window" lastClr="FFFFFF"/>
              </a:gs>
            </a:gsLst>
            <a:path path="circle">
              <a:fillToRect r="100000" b="100000"/>
            </a:path>
            <a:tileRect l="-100000" t="-100000"/>
          </a:gra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" lastClr="FFFFFF"/>
              </a:solidFill>
              <a:latin typeface="Calibri"/>
              <a:cs typeface="+mn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474041" y="2045373"/>
            <a:ext cx="2370931" cy="2398328"/>
          </a:xfrm>
          <a:prstGeom prst="ellipse">
            <a:avLst/>
          </a:prstGeom>
          <a:gradFill flip="none" rotWithShape="1">
            <a:gsLst>
              <a:gs pos="33000">
                <a:sysClr val="window" lastClr="FFFFFF">
                  <a:lumMod val="75000"/>
                  <a:shade val="30000"/>
                  <a:satMod val="115000"/>
                </a:sysClr>
              </a:gs>
              <a:gs pos="100000">
                <a:sysClr val="window" lastClr="FFFFFF"/>
              </a:gs>
              <a:gs pos="82000">
                <a:sysClr val="window" lastClr="FFFFFF">
                  <a:lumMod val="75000"/>
                  <a:shade val="100000"/>
                  <a:satMod val="115000"/>
                  <a:alpha val="0"/>
                </a:sys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softEdge rad="127000"/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" lastClr="FFFFFF"/>
              </a:solidFill>
              <a:latin typeface="Calibri"/>
              <a:cs typeface="+mn-ea"/>
            </a:endParaRPr>
          </a:p>
        </p:txBody>
      </p:sp>
      <p:sp>
        <p:nvSpPr>
          <p:cNvPr id="14" name="矩形 4"/>
          <p:cNvSpPr/>
          <p:nvPr/>
        </p:nvSpPr>
        <p:spPr>
          <a:xfrm rot="13415964">
            <a:off x="3335814" y="2956953"/>
            <a:ext cx="4222010" cy="2061470"/>
          </a:xfrm>
          <a:custGeom>
            <a:avLst/>
            <a:gdLst/>
            <a:ahLst/>
            <a:cxnLst/>
            <a:rect l="l" t="t" r="r" b="b"/>
            <a:pathLst>
              <a:path w="6636810" h="3240537">
                <a:moveTo>
                  <a:pt x="5995706" y="329447"/>
                </a:moveTo>
                <a:cubicBezTo>
                  <a:pt x="6708608" y="870225"/>
                  <a:pt x="6848141" y="1886532"/>
                  <a:pt x="6307363" y="2599433"/>
                </a:cubicBezTo>
                <a:cubicBezTo>
                  <a:pt x="5766586" y="3312335"/>
                  <a:pt x="4750279" y="3451868"/>
                  <a:pt x="4037377" y="2911090"/>
                </a:cubicBezTo>
                <a:cubicBezTo>
                  <a:pt x="3834697" y="2757346"/>
                  <a:pt x="3678362" y="2565165"/>
                  <a:pt x="3572521" y="2351592"/>
                </a:cubicBezTo>
                <a:cubicBezTo>
                  <a:pt x="3382613" y="2221161"/>
                  <a:pt x="3125137" y="2125355"/>
                  <a:pt x="2835026" y="2089472"/>
                </a:cubicBezTo>
                <a:cubicBezTo>
                  <a:pt x="2470925" y="2044438"/>
                  <a:pt x="2133683" y="2103468"/>
                  <a:pt x="1902855" y="2234479"/>
                </a:cubicBezTo>
                <a:cubicBezTo>
                  <a:pt x="1508230" y="2603881"/>
                  <a:pt x="893457" y="2645913"/>
                  <a:pt x="448097" y="2308081"/>
                </a:cubicBezTo>
                <a:cubicBezTo>
                  <a:pt x="-50183" y="1930106"/>
                  <a:pt x="-147709" y="1219762"/>
                  <a:pt x="230265" y="721482"/>
                </a:cubicBezTo>
                <a:cubicBezTo>
                  <a:pt x="608240" y="223202"/>
                  <a:pt x="1318584" y="125676"/>
                  <a:pt x="1816864" y="503651"/>
                </a:cubicBezTo>
                <a:cubicBezTo>
                  <a:pt x="1922519" y="583796"/>
                  <a:pt x="2010155" y="678885"/>
                  <a:pt x="2077971" y="784443"/>
                </a:cubicBezTo>
                <a:cubicBezTo>
                  <a:pt x="2289760" y="902821"/>
                  <a:pt x="2577725" y="972444"/>
                  <a:pt x="2893769" y="967396"/>
                </a:cubicBezTo>
                <a:cubicBezTo>
                  <a:pt x="3168575" y="963007"/>
                  <a:pt x="3420358" y="902868"/>
                  <a:pt x="3617906" y="804590"/>
                </a:cubicBezTo>
                <a:cubicBezTo>
                  <a:pt x="3649441" y="748230"/>
                  <a:pt x="3685719" y="693837"/>
                  <a:pt x="3725720" y="641104"/>
                </a:cubicBezTo>
                <a:cubicBezTo>
                  <a:pt x="4266498" y="-71797"/>
                  <a:pt x="5282805" y="-211331"/>
                  <a:pt x="5995706" y="329447"/>
                </a:cubicBezTo>
                <a:close/>
              </a:path>
            </a:pathLst>
          </a:custGeom>
          <a:gradFill flip="none" rotWithShape="1">
            <a:gsLst>
              <a:gs pos="0">
                <a:srgbClr val="E6E6E6"/>
              </a:gs>
              <a:gs pos="100000">
                <a:sysClr val="window" lastClr="FFFFFF"/>
              </a:gs>
            </a:gsLst>
            <a:path path="circle">
              <a:fillToRect r="100000" b="100000"/>
            </a:path>
            <a:tileRect l="-100000" t="-100000"/>
          </a:gra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" lastClr="FFFFFF"/>
              </a:solidFill>
              <a:latin typeface="Calibri"/>
              <a:cs typeface="+mn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608304" y="4329096"/>
            <a:ext cx="1497572" cy="1454870"/>
          </a:xfrm>
          <a:prstGeom prst="ellipse">
            <a:avLst/>
          </a:prstGeom>
          <a:gradFill flip="none" rotWithShape="1">
            <a:gsLst>
              <a:gs pos="33000">
                <a:sysClr val="window" lastClr="FFFFFF">
                  <a:lumMod val="75000"/>
                  <a:shade val="30000"/>
                  <a:satMod val="115000"/>
                </a:sysClr>
              </a:gs>
              <a:gs pos="100000">
                <a:sysClr val="window" lastClr="FFFFFF"/>
              </a:gs>
              <a:gs pos="82000">
                <a:sysClr val="window" lastClr="FFFFFF">
                  <a:lumMod val="75000"/>
                  <a:shade val="100000"/>
                  <a:satMod val="115000"/>
                  <a:alpha val="0"/>
                </a:sys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softEdge rad="127000"/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" lastClr="FFFFFF"/>
              </a:solidFill>
              <a:latin typeface="Calibri"/>
              <a:cs typeface="+mn-ea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333008" y="3896792"/>
            <a:ext cx="1984869" cy="1952805"/>
          </a:xfrm>
          <a:prstGeom prst="ellipse">
            <a:avLst/>
          </a:prstGeom>
          <a:gradFill flip="none" rotWithShape="1">
            <a:gsLst>
              <a:gs pos="33000">
                <a:sysClr val="window" lastClr="FFFFFF">
                  <a:lumMod val="75000"/>
                  <a:shade val="30000"/>
                  <a:satMod val="115000"/>
                </a:sysClr>
              </a:gs>
              <a:gs pos="100000">
                <a:sysClr val="window" lastClr="FFFFFF"/>
              </a:gs>
              <a:gs pos="82000">
                <a:sysClr val="window" lastClr="FFFFFF">
                  <a:lumMod val="75000"/>
                  <a:shade val="100000"/>
                  <a:satMod val="115000"/>
                  <a:alpha val="0"/>
                </a:sys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softEdge rad="127000"/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" lastClr="FFFFFF"/>
              </a:solidFill>
              <a:latin typeface="Calibri"/>
              <a:cs typeface="+mn-ea"/>
            </a:endParaRPr>
          </a:p>
        </p:txBody>
      </p:sp>
      <p:sp>
        <p:nvSpPr>
          <p:cNvPr id="17" name="矩形 4"/>
          <p:cNvSpPr/>
          <p:nvPr/>
        </p:nvSpPr>
        <p:spPr>
          <a:xfrm rot="20885534">
            <a:off x="5757960" y="4113211"/>
            <a:ext cx="3426140" cy="1672785"/>
          </a:xfrm>
          <a:custGeom>
            <a:avLst/>
            <a:gdLst/>
            <a:ahLst/>
            <a:cxnLst/>
            <a:rect l="l" t="t" r="r" b="b"/>
            <a:pathLst>
              <a:path w="6636810" h="3240537">
                <a:moveTo>
                  <a:pt x="5995706" y="329447"/>
                </a:moveTo>
                <a:cubicBezTo>
                  <a:pt x="6708608" y="870225"/>
                  <a:pt x="6848141" y="1886532"/>
                  <a:pt x="6307363" y="2599433"/>
                </a:cubicBezTo>
                <a:cubicBezTo>
                  <a:pt x="5766586" y="3312335"/>
                  <a:pt x="4750279" y="3451868"/>
                  <a:pt x="4037377" y="2911090"/>
                </a:cubicBezTo>
                <a:cubicBezTo>
                  <a:pt x="3834697" y="2757346"/>
                  <a:pt x="3678362" y="2565165"/>
                  <a:pt x="3572521" y="2351592"/>
                </a:cubicBezTo>
                <a:cubicBezTo>
                  <a:pt x="3382613" y="2221161"/>
                  <a:pt x="3125137" y="2125355"/>
                  <a:pt x="2835026" y="2089472"/>
                </a:cubicBezTo>
                <a:cubicBezTo>
                  <a:pt x="2470925" y="2044438"/>
                  <a:pt x="2133683" y="2103468"/>
                  <a:pt x="1902855" y="2234479"/>
                </a:cubicBezTo>
                <a:cubicBezTo>
                  <a:pt x="1508230" y="2603881"/>
                  <a:pt x="893457" y="2645913"/>
                  <a:pt x="448097" y="2308081"/>
                </a:cubicBezTo>
                <a:cubicBezTo>
                  <a:pt x="-50183" y="1930106"/>
                  <a:pt x="-147709" y="1219762"/>
                  <a:pt x="230265" y="721482"/>
                </a:cubicBezTo>
                <a:cubicBezTo>
                  <a:pt x="608240" y="223202"/>
                  <a:pt x="1318584" y="125676"/>
                  <a:pt x="1816864" y="503651"/>
                </a:cubicBezTo>
                <a:cubicBezTo>
                  <a:pt x="1922519" y="583796"/>
                  <a:pt x="2010155" y="678885"/>
                  <a:pt x="2077971" y="784443"/>
                </a:cubicBezTo>
                <a:cubicBezTo>
                  <a:pt x="2289760" y="902821"/>
                  <a:pt x="2577725" y="972444"/>
                  <a:pt x="2893769" y="967396"/>
                </a:cubicBezTo>
                <a:cubicBezTo>
                  <a:pt x="3168575" y="963007"/>
                  <a:pt x="3420358" y="902868"/>
                  <a:pt x="3617906" y="804590"/>
                </a:cubicBezTo>
                <a:cubicBezTo>
                  <a:pt x="3649441" y="748230"/>
                  <a:pt x="3685719" y="693837"/>
                  <a:pt x="3725720" y="641104"/>
                </a:cubicBezTo>
                <a:cubicBezTo>
                  <a:pt x="4266498" y="-71797"/>
                  <a:pt x="5282805" y="-211331"/>
                  <a:pt x="5995706" y="329447"/>
                </a:cubicBezTo>
                <a:close/>
              </a:path>
            </a:pathLst>
          </a:custGeom>
          <a:gradFill flip="none" rotWithShape="1">
            <a:gsLst>
              <a:gs pos="0">
                <a:srgbClr val="E6E6E6"/>
              </a:gs>
              <a:gs pos="100000">
                <a:sysClr val="window" lastClr="FFFFFF"/>
              </a:gs>
            </a:gsLst>
            <a:lin ang="13500000" scaled="1"/>
            <a:tileRect/>
          </a:gra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" lastClr="FFFFFF"/>
              </a:solidFill>
              <a:latin typeface="Calibri"/>
              <a:cs typeface="+mn-ea"/>
            </a:endParaRPr>
          </a:p>
        </p:txBody>
      </p:sp>
      <p:sp>
        <p:nvSpPr>
          <p:cNvPr id="18" name="TextBox 117"/>
          <p:cNvSpPr txBox="1"/>
          <p:nvPr/>
        </p:nvSpPr>
        <p:spPr>
          <a:xfrm>
            <a:off x="6392036" y="1473847"/>
            <a:ext cx="5327358" cy="1245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ts val="3000"/>
              </a:lnSpc>
            </a:pP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ea typeface="+mn-ea"/>
                <a:cs typeface="+mn-ea"/>
              </a:rPr>
              <a:t>公司自成立以来</a:t>
            </a:r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+mn-ea"/>
                <a:cs typeface="+mn-ea"/>
              </a:rPr>
              <a:t>，以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ea typeface="+mn-ea"/>
                <a:cs typeface="+mn-ea"/>
              </a:rPr>
              <a:t>“策略先行，经营致胜，管理为本”的商业推广理念</a:t>
            </a:r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+mn-ea"/>
                <a:cs typeface="+mn-ea"/>
              </a:rPr>
              <a:t>，一步一个脚印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ea typeface="+mn-ea"/>
                <a:cs typeface="+mn-ea"/>
              </a:rPr>
              <a:t>发展</a:t>
            </a:r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+mn-ea"/>
                <a:cs typeface="+mn-ea"/>
              </a:rPr>
              <a:t>成为类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ea typeface="+mn-ea"/>
                <a:cs typeface="+mn-ea"/>
              </a:rPr>
              <a:t>企业中经营范围最广</a:t>
            </a:r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+mn-ea"/>
                <a:cs typeface="+mn-ea"/>
              </a:rPr>
              <a:t>、在行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ea typeface="+mn-ea"/>
                <a:cs typeface="+mn-ea"/>
              </a:rPr>
              <a:t>业内颇具影响力的企业。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ea typeface="+mn-ea"/>
              <a:cs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166203" y="3753262"/>
            <a:ext cx="1977470" cy="960393"/>
            <a:chOff x="757655" y="4234076"/>
            <a:chExt cx="1977928" cy="960615"/>
          </a:xfrm>
        </p:grpSpPr>
        <p:sp>
          <p:nvSpPr>
            <p:cNvPr id="20" name="文本框 5"/>
            <p:cNvSpPr txBox="1"/>
            <p:nvPr/>
          </p:nvSpPr>
          <p:spPr>
            <a:xfrm>
              <a:off x="757655" y="4234076"/>
              <a:ext cx="1512640" cy="706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C0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+mn-ea"/>
                  <a:cs typeface="+mn-ea"/>
                </a:rPr>
                <a:t>98%</a:t>
              </a:r>
              <a:endParaRPr lang="zh-CN" altLang="en-US" sz="4000" b="1" dirty="0">
                <a:solidFill>
                  <a:srgbClr val="C0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+mn-ea"/>
                <a:cs typeface="+mn-ea"/>
              </a:endParaRPr>
            </a:p>
          </p:txBody>
        </p:sp>
        <p:sp>
          <p:nvSpPr>
            <p:cNvPr id="21" name="TextBox 118"/>
            <p:cNvSpPr txBox="1"/>
            <p:nvPr/>
          </p:nvSpPr>
          <p:spPr>
            <a:xfrm>
              <a:off x="757655" y="4780575"/>
              <a:ext cx="1977928" cy="414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</a:rPr>
                <a:t>完成年底计划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</a:rPr>
                <a:t>65%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557674" y="4545166"/>
            <a:ext cx="1512290" cy="1081405"/>
            <a:chOff x="5150143" y="5026164"/>
            <a:chExt cx="1512640" cy="1081655"/>
          </a:xfrm>
        </p:grpSpPr>
        <p:sp>
          <p:nvSpPr>
            <p:cNvPr id="23" name="文本框 5"/>
            <p:cNvSpPr txBox="1"/>
            <p:nvPr/>
          </p:nvSpPr>
          <p:spPr>
            <a:xfrm>
              <a:off x="5150143" y="5026164"/>
              <a:ext cx="1512640" cy="706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dirty="0">
                  <a:ea typeface="+mn-ea"/>
                  <a:cs typeface="+mn-ea"/>
                </a:rPr>
                <a:t> </a:t>
              </a:r>
              <a:r>
                <a:rPr lang="en-US" altLang="zh-CN" b="1" dirty="0">
                  <a:solidFill>
                    <a:srgbClr val="C00000"/>
                  </a:solidFill>
                  <a:ea typeface="+mn-ea"/>
                  <a:cs typeface="+mn-ea"/>
                </a:rPr>
                <a:t>3</a:t>
              </a:r>
              <a:r>
                <a:rPr lang="zh-CN" altLang="zh-CN" b="1" dirty="0">
                  <a:solidFill>
                    <a:srgbClr val="C00000"/>
                  </a:solidFill>
                  <a:ea typeface="+mn-ea"/>
                  <a:cs typeface="+mn-ea"/>
                </a:rPr>
                <a:t>件</a:t>
              </a:r>
              <a:r>
                <a:rPr lang="zh-CN" altLang="zh-CN" dirty="0">
                  <a:ea typeface="+mn-ea"/>
                  <a:cs typeface="+mn-ea"/>
                </a:rPr>
                <a:t> </a:t>
              </a:r>
              <a:endParaRPr lang="zh-CN" altLang="en-US" dirty="0">
                <a:ea typeface="+mn-ea"/>
                <a:cs typeface="+mn-ea"/>
              </a:endParaRPr>
            </a:p>
          </p:txBody>
        </p:sp>
        <p:sp>
          <p:nvSpPr>
            <p:cNvPr id="24" name="TextBox 122"/>
            <p:cNvSpPr txBox="1"/>
            <p:nvPr/>
          </p:nvSpPr>
          <p:spPr>
            <a:xfrm>
              <a:off x="5404463" y="5585728"/>
              <a:ext cx="1152631" cy="522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zh-CN" dirty="0" smtClean="0">
                  <a:ea typeface="+mn-ea"/>
                  <a:cs typeface="+mn-ea"/>
                </a:rPr>
                <a:t>完成</a:t>
              </a:r>
              <a:r>
                <a:rPr lang="en-US" altLang="zh-CN" dirty="0" smtClean="0">
                  <a:ea typeface="+mn-ea"/>
                  <a:cs typeface="+mn-ea"/>
                </a:rPr>
                <a:t>3</a:t>
              </a:r>
              <a:r>
                <a:rPr lang="zh-CN" altLang="zh-CN" dirty="0">
                  <a:ea typeface="+mn-ea"/>
                  <a:cs typeface="+mn-ea"/>
                </a:rPr>
                <a:t>件</a:t>
              </a:r>
              <a:endParaRPr lang="en-US" altLang="zh-CN" dirty="0">
                <a:ea typeface="+mn-ea"/>
                <a:cs typeface="+mn-ea"/>
              </a:endParaRPr>
            </a:p>
            <a:p>
              <a:pPr algn="ctr">
                <a:lnSpc>
                  <a:spcPct val="100000"/>
                </a:lnSpc>
              </a:pPr>
              <a:r>
                <a:rPr lang="zh-CN" altLang="zh-CN" dirty="0">
                  <a:ea typeface="+mn-ea"/>
                  <a:cs typeface="+mn-ea"/>
                </a:rPr>
                <a:t>大事</a:t>
              </a:r>
              <a:endParaRPr lang="zh-CN" altLang="en-US" dirty="0">
                <a:ea typeface="+mn-ea"/>
                <a:cs typeface="+mn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501440" y="4185210"/>
            <a:ext cx="2193444" cy="977760"/>
            <a:chOff x="7094359" y="4666124"/>
            <a:chExt cx="2193952" cy="977986"/>
          </a:xfrm>
        </p:grpSpPr>
        <p:sp>
          <p:nvSpPr>
            <p:cNvPr id="26" name="文本框 5"/>
            <p:cNvSpPr txBox="1"/>
            <p:nvPr/>
          </p:nvSpPr>
          <p:spPr>
            <a:xfrm>
              <a:off x="7094359" y="4666124"/>
              <a:ext cx="1512640" cy="706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zh-CN" dirty="0">
                  <a:ea typeface="+mn-ea"/>
                  <a:cs typeface="+mn-ea"/>
                </a:rPr>
                <a:t> </a:t>
              </a:r>
              <a:r>
                <a:rPr lang="zh-CN" altLang="zh-CN" b="1" dirty="0">
                  <a:solidFill>
                    <a:srgbClr val="C00000"/>
                  </a:solidFill>
                  <a:ea typeface="+mn-ea"/>
                  <a:cs typeface="+mn-ea"/>
                </a:rPr>
                <a:t>奖</a:t>
              </a:r>
              <a:r>
                <a:rPr lang="zh-CN" altLang="zh-CN" dirty="0">
                  <a:ea typeface="+mn-ea"/>
                  <a:cs typeface="+mn-ea"/>
                </a:rPr>
                <a:t> </a:t>
              </a:r>
              <a:endParaRPr lang="zh-CN" altLang="en-US" dirty="0">
                <a:ea typeface="+mn-ea"/>
                <a:cs typeface="+mn-ea"/>
              </a:endParaRPr>
            </a:p>
          </p:txBody>
        </p:sp>
        <p:sp>
          <p:nvSpPr>
            <p:cNvPr id="27" name="TextBox 123"/>
            <p:cNvSpPr txBox="1"/>
            <p:nvPr/>
          </p:nvSpPr>
          <p:spPr>
            <a:xfrm>
              <a:off x="7310383" y="5229994"/>
              <a:ext cx="1977928" cy="414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zh-CN" dirty="0">
                  <a:ea typeface="+mn-ea"/>
                  <a:cs typeface="+mn-ea"/>
                </a:rPr>
                <a:t>首次获得某某奖</a:t>
              </a:r>
              <a:endParaRPr lang="zh-CN" altLang="en-US" dirty="0">
                <a:ea typeface="+mn-ea"/>
                <a:cs typeface="+mn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973393" y="2673392"/>
            <a:ext cx="2001750" cy="1043655"/>
            <a:chOff x="3565495" y="3153956"/>
            <a:chExt cx="2002214" cy="1043897"/>
          </a:xfrm>
        </p:grpSpPr>
        <p:sp>
          <p:nvSpPr>
            <p:cNvPr id="29" name="文本框 5"/>
            <p:cNvSpPr txBox="1"/>
            <p:nvPr/>
          </p:nvSpPr>
          <p:spPr>
            <a:xfrm>
              <a:off x="3565495" y="3153956"/>
              <a:ext cx="1512640" cy="706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b="1" dirty="0">
                  <a:solidFill>
                    <a:srgbClr val="C00000"/>
                  </a:solidFill>
                  <a:ea typeface="+mn-ea"/>
                  <a:cs typeface="+mn-ea"/>
                </a:rPr>
                <a:t>9</a:t>
              </a:r>
              <a:r>
                <a:rPr lang="zh-CN" altLang="zh-CN" b="1" dirty="0">
                  <a:solidFill>
                    <a:srgbClr val="C00000"/>
                  </a:solidFill>
                  <a:ea typeface="+mn-ea"/>
                  <a:cs typeface="+mn-ea"/>
                </a:rPr>
                <a:t>百万</a:t>
              </a:r>
            </a:p>
          </p:txBody>
        </p:sp>
        <p:sp>
          <p:nvSpPr>
            <p:cNvPr id="30" name="TextBox 124"/>
            <p:cNvSpPr txBox="1"/>
            <p:nvPr/>
          </p:nvSpPr>
          <p:spPr>
            <a:xfrm>
              <a:off x="3589781" y="3783737"/>
              <a:ext cx="1977928" cy="414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zh-CN" dirty="0">
                  <a:ea typeface="+mn-ea"/>
                  <a:cs typeface="+mn-ea"/>
                </a:rPr>
                <a:t>销售额突破</a:t>
              </a:r>
              <a:r>
                <a:rPr lang="en-US" altLang="zh-CN" dirty="0">
                  <a:ea typeface="+mn-ea"/>
                  <a:cs typeface="+mn-ea"/>
                </a:rPr>
                <a:t>500</a:t>
              </a:r>
              <a:r>
                <a:rPr lang="zh-CN" altLang="zh-CN" dirty="0">
                  <a:ea typeface="+mn-ea"/>
                  <a:cs typeface="+mn-ea"/>
                </a:rPr>
                <a:t>万 </a:t>
              </a:r>
              <a:endParaRPr lang="zh-CN" altLang="en-US" dirty="0">
                <a:ea typeface="+mn-ea"/>
                <a:cs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616794" y="1746923"/>
            <a:ext cx="2047401" cy="204739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412995" y="2864523"/>
            <a:ext cx="2047401" cy="204739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6" name="同心圆 3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C30D2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C30D2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178394" y="1863918"/>
            <a:ext cx="2047401" cy="204739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4" name="同心圆 3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156195" y="2371918"/>
            <a:ext cx="2047401" cy="204739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C30D2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C30D2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3591682" y="2218547"/>
            <a:ext cx="1115060" cy="122047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335" b="1" dirty="0" smtClean="0">
                <a:solidFill>
                  <a:srgbClr val="C30D23"/>
                </a:solidFill>
                <a:cs typeface="+mn-ea"/>
                <a:sym typeface="+mn-lt"/>
              </a:rPr>
              <a:t>谢</a:t>
            </a:r>
            <a:endParaRPr lang="zh-CN" altLang="en-US" sz="7335" b="1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48554" y="3253893"/>
            <a:ext cx="1115060" cy="122047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335" b="1" dirty="0" smtClean="0">
                <a:solidFill>
                  <a:srgbClr val="C30D23"/>
                </a:solidFill>
                <a:cs typeface="+mn-ea"/>
                <a:sym typeface="+mn-lt"/>
              </a:rPr>
              <a:t>谢</a:t>
            </a:r>
            <a:endParaRPr lang="zh-CN" altLang="en-US" sz="7335" b="1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40959" y="2136293"/>
            <a:ext cx="1115060" cy="122047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335" b="1" dirty="0" smtClean="0">
                <a:solidFill>
                  <a:srgbClr val="C30D23"/>
                </a:solidFill>
                <a:cs typeface="+mn-ea"/>
                <a:sym typeface="+mn-lt"/>
              </a:rPr>
              <a:t>观</a:t>
            </a:r>
            <a:endParaRPr lang="zh-CN" altLang="en-US" sz="7335" b="1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95146" y="2764075"/>
            <a:ext cx="1115060" cy="122047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335" b="1" dirty="0" smtClean="0">
                <a:solidFill>
                  <a:srgbClr val="C30D23"/>
                </a:solidFill>
                <a:cs typeface="+mn-ea"/>
                <a:sym typeface="+mn-lt"/>
              </a:rPr>
              <a:t>看</a:t>
            </a:r>
            <a:endParaRPr lang="zh-CN" altLang="en-US" sz="7335" b="1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244803" y="4435222"/>
            <a:ext cx="667877" cy="667877"/>
          </a:xfrm>
          <a:prstGeom prst="ellipse">
            <a:avLst/>
          </a:prstGeom>
          <a:solidFill>
            <a:srgbClr val="C30D23"/>
          </a:solidFill>
          <a:ln w="25400" cap="flat" cmpd="sng" algn="ctr">
            <a:noFill/>
            <a:prstDash val="solid"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767910" y="4734303"/>
            <a:ext cx="366369" cy="366369"/>
          </a:xfrm>
          <a:prstGeom prst="ellipse">
            <a:avLst/>
          </a:prstGeom>
          <a:solidFill>
            <a:srgbClr val="C30D23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547754" y="4734782"/>
            <a:ext cx="366369" cy="366369"/>
          </a:xfrm>
          <a:prstGeom prst="ellipse">
            <a:avLst/>
          </a:prstGeom>
          <a:solidFill>
            <a:srgbClr val="C30D23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152642" y="4892567"/>
            <a:ext cx="183185" cy="183185"/>
          </a:xfrm>
          <a:prstGeom prst="ellipse">
            <a:avLst/>
          </a:prstGeom>
          <a:solidFill>
            <a:srgbClr val="C30D23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378761" y="4740995"/>
            <a:ext cx="366369" cy="366369"/>
          </a:xfrm>
          <a:prstGeom prst="ellipse">
            <a:avLst/>
          </a:prstGeom>
          <a:solidFill>
            <a:srgbClr val="C30D23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227729" y="4730989"/>
            <a:ext cx="183185" cy="183185"/>
          </a:xfrm>
          <a:prstGeom prst="ellipse">
            <a:avLst/>
          </a:prstGeom>
          <a:solidFill>
            <a:srgbClr val="C30D23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 smtClean="0">
              <a:ln>
                <a:noFill/>
              </a:ln>
              <a:solidFill>
                <a:srgbClr val="C30D2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8882441" y="4906198"/>
            <a:ext cx="183185" cy="183185"/>
          </a:xfrm>
          <a:prstGeom prst="ellipse">
            <a:avLst/>
          </a:prstGeom>
          <a:solidFill>
            <a:srgbClr val="C30D23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278514" y="4777137"/>
            <a:ext cx="333939" cy="333939"/>
          </a:xfrm>
          <a:prstGeom prst="ellipse">
            <a:avLst/>
          </a:prstGeom>
          <a:solidFill>
            <a:srgbClr val="C30D23"/>
          </a:solidFill>
          <a:ln w="25400" cap="flat" cmpd="sng" algn="ctr">
            <a:noFill/>
            <a:prstDash val="solid"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9114045" y="4732594"/>
            <a:ext cx="366369" cy="366369"/>
          </a:xfrm>
          <a:prstGeom prst="ellipse">
            <a:avLst/>
          </a:prstGeom>
          <a:solidFill>
            <a:srgbClr val="C30D23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680145" y="4743334"/>
            <a:ext cx="366369" cy="366369"/>
          </a:xfrm>
          <a:prstGeom prst="ellipse">
            <a:avLst/>
          </a:prstGeom>
          <a:solidFill>
            <a:srgbClr val="C30D23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9957726" y="4808849"/>
            <a:ext cx="183185" cy="183185"/>
          </a:xfrm>
          <a:prstGeom prst="ellipse">
            <a:avLst/>
          </a:prstGeom>
          <a:solidFill>
            <a:srgbClr val="C30D23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 smtClean="0">
              <a:ln>
                <a:noFill/>
              </a:ln>
              <a:solidFill>
                <a:srgbClr val="C30D2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8012391" y="4489257"/>
            <a:ext cx="366369" cy="366369"/>
          </a:xfrm>
          <a:prstGeom prst="ellipse">
            <a:avLst/>
          </a:prstGeom>
          <a:solidFill>
            <a:srgbClr val="C30D23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 smtClean="0">
              <a:ln>
                <a:noFill/>
              </a:ln>
              <a:solidFill>
                <a:srgbClr val="C30D2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2905215" y="4906577"/>
            <a:ext cx="183185" cy="183185"/>
          </a:xfrm>
          <a:prstGeom prst="ellipse">
            <a:avLst/>
          </a:prstGeom>
          <a:solidFill>
            <a:srgbClr val="C30D23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153210" y="4537386"/>
            <a:ext cx="183185" cy="183185"/>
          </a:xfrm>
          <a:prstGeom prst="ellipse">
            <a:avLst/>
          </a:prstGeom>
          <a:solidFill>
            <a:srgbClr val="C30D23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 smtClean="0">
              <a:ln>
                <a:noFill/>
              </a:ln>
              <a:solidFill>
                <a:srgbClr val="C30D2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419445" y="4659849"/>
            <a:ext cx="429535" cy="429535"/>
          </a:xfrm>
          <a:prstGeom prst="ellipse">
            <a:avLst/>
          </a:prstGeom>
          <a:solidFill>
            <a:srgbClr val="C30D23"/>
          </a:solidFill>
          <a:ln w="25400" cap="flat" cmpd="sng" algn="ctr">
            <a:noFill/>
            <a:prstDash val="solid"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912681" y="4730165"/>
            <a:ext cx="366369" cy="366369"/>
          </a:xfrm>
          <a:prstGeom prst="ellipse">
            <a:avLst/>
          </a:prstGeom>
          <a:solidFill>
            <a:srgbClr val="C30D23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753893" y="4734609"/>
            <a:ext cx="366369" cy="366369"/>
          </a:xfrm>
          <a:prstGeom prst="ellipse">
            <a:avLst/>
          </a:prstGeom>
          <a:solidFill>
            <a:srgbClr val="C30D23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373613" y="4909585"/>
            <a:ext cx="183185" cy="183185"/>
          </a:xfrm>
          <a:prstGeom prst="ellipse">
            <a:avLst/>
          </a:prstGeom>
          <a:solidFill>
            <a:srgbClr val="C30D23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3841202" y="4490247"/>
            <a:ext cx="366369" cy="366369"/>
          </a:xfrm>
          <a:prstGeom prst="ellipse">
            <a:avLst/>
          </a:prstGeom>
          <a:solidFill>
            <a:srgbClr val="C30D23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 smtClean="0">
              <a:ln>
                <a:noFill/>
              </a:ln>
              <a:solidFill>
                <a:srgbClr val="C30D2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2398929" y="4805359"/>
            <a:ext cx="183185" cy="183185"/>
          </a:xfrm>
          <a:prstGeom prst="ellipse">
            <a:avLst/>
          </a:prstGeom>
          <a:solidFill>
            <a:srgbClr val="C30D23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 smtClean="0">
              <a:ln>
                <a:noFill/>
              </a:ln>
              <a:solidFill>
                <a:srgbClr val="C30D2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8402723" y="4546979"/>
            <a:ext cx="183185" cy="183185"/>
          </a:xfrm>
          <a:prstGeom prst="ellipse">
            <a:avLst/>
          </a:prstGeom>
          <a:solidFill>
            <a:srgbClr val="C30D23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 smtClean="0">
              <a:ln>
                <a:noFill/>
              </a:ln>
              <a:solidFill>
                <a:srgbClr val="C30D2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0452017" y="4722217"/>
            <a:ext cx="366369" cy="366369"/>
          </a:xfrm>
          <a:prstGeom prst="ellipse">
            <a:avLst/>
          </a:prstGeom>
          <a:solidFill>
            <a:srgbClr val="C30D23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7173" y="4270246"/>
            <a:ext cx="522457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45653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1727" y="353085"/>
            <a:ext cx="81481" cy="579422"/>
          </a:xfrm>
          <a:prstGeom prst="rect">
            <a:avLst/>
          </a:prstGeom>
          <a:solidFill>
            <a:srgbClr val="C8161D"/>
          </a:solidFill>
          <a:ln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3742" y="435527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30D23"/>
                </a:solidFill>
                <a:cs typeface="+mn-ea"/>
                <a:sym typeface="+mn-lt"/>
              </a:rPr>
              <a:t>主要工作情况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3931433" y="1962055"/>
            <a:ext cx="3981296" cy="3989703"/>
            <a:chOff x="3895219" y="1509381"/>
            <a:chExt cx="4401564" cy="4410858"/>
          </a:xfrm>
          <a:solidFill>
            <a:srgbClr val="C8161D"/>
          </a:solidFill>
        </p:grpSpPr>
        <p:sp>
          <p:nvSpPr>
            <p:cNvPr id="4" name="Shape 14693"/>
            <p:cNvSpPr/>
            <p:nvPr/>
          </p:nvSpPr>
          <p:spPr>
            <a:xfrm>
              <a:off x="3895223" y="1516352"/>
              <a:ext cx="2621419" cy="2212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057" y="12384"/>
                  </a:moveTo>
                  <a:cubicBezTo>
                    <a:pt x="18057" y="12384"/>
                    <a:pt x="18057" y="12384"/>
                    <a:pt x="18057" y="12384"/>
                  </a:cubicBezTo>
                  <a:cubicBezTo>
                    <a:pt x="15921" y="12384"/>
                    <a:pt x="14125" y="13306"/>
                    <a:pt x="12620" y="15091"/>
                  </a:cubicBezTo>
                  <a:cubicBezTo>
                    <a:pt x="11116" y="16819"/>
                    <a:pt x="10387" y="19008"/>
                    <a:pt x="10387" y="21485"/>
                  </a:cubicBezTo>
                  <a:cubicBezTo>
                    <a:pt x="10387" y="21542"/>
                    <a:pt x="10387" y="21600"/>
                    <a:pt x="10387" y="21600"/>
                  </a:cubicBezTo>
                  <a:cubicBezTo>
                    <a:pt x="7669" y="21600"/>
                    <a:pt x="7669" y="21600"/>
                    <a:pt x="7669" y="21600"/>
                  </a:cubicBezTo>
                  <a:cubicBezTo>
                    <a:pt x="7815" y="21485"/>
                    <a:pt x="7960" y="21370"/>
                    <a:pt x="8106" y="21197"/>
                  </a:cubicBezTo>
                  <a:cubicBezTo>
                    <a:pt x="8494" y="20736"/>
                    <a:pt x="8689" y="20218"/>
                    <a:pt x="8689" y="19584"/>
                  </a:cubicBezTo>
                  <a:cubicBezTo>
                    <a:pt x="8689" y="18893"/>
                    <a:pt x="8494" y="18374"/>
                    <a:pt x="8106" y="17914"/>
                  </a:cubicBezTo>
                  <a:cubicBezTo>
                    <a:pt x="7718" y="17453"/>
                    <a:pt x="7232" y="17222"/>
                    <a:pt x="6698" y="17222"/>
                  </a:cubicBezTo>
                  <a:cubicBezTo>
                    <a:pt x="6164" y="17222"/>
                    <a:pt x="5679" y="17453"/>
                    <a:pt x="5291" y="17914"/>
                  </a:cubicBezTo>
                  <a:cubicBezTo>
                    <a:pt x="4902" y="18374"/>
                    <a:pt x="4708" y="18893"/>
                    <a:pt x="4708" y="19584"/>
                  </a:cubicBezTo>
                  <a:cubicBezTo>
                    <a:pt x="4708" y="20218"/>
                    <a:pt x="4902" y="20736"/>
                    <a:pt x="5291" y="21197"/>
                  </a:cubicBezTo>
                  <a:cubicBezTo>
                    <a:pt x="5436" y="21370"/>
                    <a:pt x="5582" y="21485"/>
                    <a:pt x="5728" y="21600"/>
                  </a:cubicBezTo>
                  <a:cubicBezTo>
                    <a:pt x="2961" y="21600"/>
                    <a:pt x="2961" y="21600"/>
                    <a:pt x="2961" y="21600"/>
                  </a:cubicBezTo>
                  <a:cubicBezTo>
                    <a:pt x="2961" y="21542"/>
                    <a:pt x="2961" y="21542"/>
                    <a:pt x="2961" y="21485"/>
                  </a:cubicBezTo>
                  <a:cubicBezTo>
                    <a:pt x="2961" y="21370"/>
                    <a:pt x="2961" y="21254"/>
                    <a:pt x="2961" y="21139"/>
                  </a:cubicBezTo>
                  <a:cubicBezTo>
                    <a:pt x="2961" y="20678"/>
                    <a:pt x="3009" y="20160"/>
                    <a:pt x="3009" y="19699"/>
                  </a:cubicBezTo>
                  <a:cubicBezTo>
                    <a:pt x="0" y="17683"/>
                    <a:pt x="0" y="17683"/>
                    <a:pt x="0" y="17683"/>
                  </a:cubicBezTo>
                  <a:cubicBezTo>
                    <a:pt x="194" y="16416"/>
                    <a:pt x="437" y="15149"/>
                    <a:pt x="825" y="13997"/>
                  </a:cubicBezTo>
                  <a:cubicBezTo>
                    <a:pt x="4174" y="14227"/>
                    <a:pt x="4174" y="14227"/>
                    <a:pt x="4174" y="14227"/>
                  </a:cubicBezTo>
                  <a:cubicBezTo>
                    <a:pt x="4611" y="13075"/>
                    <a:pt x="5145" y="12038"/>
                    <a:pt x="5776" y="11002"/>
                  </a:cubicBezTo>
                  <a:cubicBezTo>
                    <a:pt x="4126" y="7315"/>
                    <a:pt x="4126" y="7315"/>
                    <a:pt x="4126" y="7315"/>
                  </a:cubicBezTo>
                  <a:cubicBezTo>
                    <a:pt x="4466" y="6912"/>
                    <a:pt x="4805" y="6451"/>
                    <a:pt x="5145" y="6048"/>
                  </a:cubicBezTo>
                  <a:cubicBezTo>
                    <a:pt x="5485" y="5645"/>
                    <a:pt x="5825" y="5242"/>
                    <a:pt x="6213" y="4838"/>
                  </a:cubicBezTo>
                  <a:cubicBezTo>
                    <a:pt x="9125" y="6912"/>
                    <a:pt x="9125" y="6912"/>
                    <a:pt x="9125" y="6912"/>
                  </a:cubicBezTo>
                  <a:cubicBezTo>
                    <a:pt x="9999" y="6163"/>
                    <a:pt x="10873" y="5530"/>
                    <a:pt x="11795" y="5069"/>
                  </a:cubicBezTo>
                  <a:cubicBezTo>
                    <a:pt x="11795" y="922"/>
                    <a:pt x="11795" y="922"/>
                    <a:pt x="11795" y="922"/>
                  </a:cubicBezTo>
                  <a:cubicBezTo>
                    <a:pt x="12717" y="518"/>
                    <a:pt x="13737" y="230"/>
                    <a:pt x="14707" y="0"/>
                  </a:cubicBezTo>
                  <a:cubicBezTo>
                    <a:pt x="16455" y="3571"/>
                    <a:pt x="16455" y="3571"/>
                    <a:pt x="16455" y="3571"/>
                  </a:cubicBezTo>
                  <a:cubicBezTo>
                    <a:pt x="16989" y="3514"/>
                    <a:pt x="17523" y="3456"/>
                    <a:pt x="18057" y="3456"/>
                  </a:cubicBezTo>
                  <a:cubicBezTo>
                    <a:pt x="18057" y="6970"/>
                    <a:pt x="18057" y="6970"/>
                    <a:pt x="18057" y="6970"/>
                  </a:cubicBezTo>
                  <a:cubicBezTo>
                    <a:pt x="18105" y="6854"/>
                    <a:pt x="18154" y="6797"/>
                    <a:pt x="18202" y="6739"/>
                  </a:cubicBezTo>
                  <a:cubicBezTo>
                    <a:pt x="18591" y="6278"/>
                    <a:pt x="19076" y="6048"/>
                    <a:pt x="19610" y="6048"/>
                  </a:cubicBezTo>
                  <a:cubicBezTo>
                    <a:pt x="20144" y="6048"/>
                    <a:pt x="20629" y="6278"/>
                    <a:pt x="21018" y="6739"/>
                  </a:cubicBezTo>
                  <a:cubicBezTo>
                    <a:pt x="21406" y="7200"/>
                    <a:pt x="21600" y="7718"/>
                    <a:pt x="21600" y="8352"/>
                  </a:cubicBezTo>
                  <a:cubicBezTo>
                    <a:pt x="21600" y="9043"/>
                    <a:pt x="21406" y="9562"/>
                    <a:pt x="21018" y="10022"/>
                  </a:cubicBezTo>
                  <a:cubicBezTo>
                    <a:pt x="20629" y="10483"/>
                    <a:pt x="20144" y="10714"/>
                    <a:pt x="19610" y="10714"/>
                  </a:cubicBezTo>
                  <a:cubicBezTo>
                    <a:pt x="19076" y="10714"/>
                    <a:pt x="18591" y="10483"/>
                    <a:pt x="18202" y="10022"/>
                  </a:cubicBezTo>
                  <a:cubicBezTo>
                    <a:pt x="18154" y="9965"/>
                    <a:pt x="18105" y="9907"/>
                    <a:pt x="18057" y="9792"/>
                  </a:cubicBezTo>
                  <a:lnTo>
                    <a:pt x="18057" y="12384"/>
                  </a:lnTo>
                  <a:close/>
                </a:path>
              </a:pathLst>
            </a:custGeom>
            <a:grpFill/>
            <a:ln w="19050">
              <a:solidFill>
                <a:srgbClr val="F2F2F2"/>
              </a:solidFill>
              <a:round/>
            </a:ln>
          </p:spPr>
          <p:txBody>
            <a:bodyPr lIns="0" tIns="0" rIns="0" bIns="0"/>
            <a:lstStyle/>
            <a:p>
              <a:pPr defTabSz="608330"/>
              <a:endParaRPr sz="3200" kern="0" dirty="0">
                <a:solidFill>
                  <a:sysClr val="windowText" lastClr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微软雅黑" panose="020B0503020204020204" charset="-122"/>
                <a:cs typeface="+mn-ea"/>
                <a:sym typeface="Calibri"/>
              </a:endParaRPr>
            </a:p>
          </p:txBody>
        </p:sp>
        <p:sp>
          <p:nvSpPr>
            <p:cNvPr id="5" name="Shape 14694"/>
            <p:cNvSpPr/>
            <p:nvPr/>
          </p:nvSpPr>
          <p:spPr>
            <a:xfrm>
              <a:off x="6086708" y="1509381"/>
              <a:ext cx="2203108" cy="26330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35" y="18210"/>
                  </a:moveTo>
                  <a:cubicBezTo>
                    <a:pt x="14785" y="18210"/>
                    <a:pt x="14785" y="18210"/>
                    <a:pt x="14785" y="18210"/>
                  </a:cubicBezTo>
                  <a:cubicBezTo>
                    <a:pt x="14785" y="18210"/>
                    <a:pt x="14843" y="18258"/>
                    <a:pt x="14843" y="18258"/>
                  </a:cubicBezTo>
                  <a:cubicBezTo>
                    <a:pt x="15305" y="18646"/>
                    <a:pt x="15536" y="19130"/>
                    <a:pt x="15536" y="19663"/>
                  </a:cubicBezTo>
                  <a:cubicBezTo>
                    <a:pt x="15536" y="20196"/>
                    <a:pt x="15305" y="20680"/>
                    <a:pt x="14843" y="21019"/>
                  </a:cubicBezTo>
                  <a:cubicBezTo>
                    <a:pt x="14381" y="21406"/>
                    <a:pt x="13861" y="21600"/>
                    <a:pt x="13168" y="21600"/>
                  </a:cubicBezTo>
                  <a:cubicBezTo>
                    <a:pt x="12533" y="21600"/>
                    <a:pt x="12013" y="21406"/>
                    <a:pt x="11551" y="21019"/>
                  </a:cubicBezTo>
                  <a:cubicBezTo>
                    <a:pt x="11089" y="20680"/>
                    <a:pt x="10858" y="20196"/>
                    <a:pt x="10858" y="19663"/>
                  </a:cubicBezTo>
                  <a:cubicBezTo>
                    <a:pt x="10858" y="19130"/>
                    <a:pt x="11089" y="18646"/>
                    <a:pt x="11551" y="18258"/>
                  </a:cubicBezTo>
                  <a:cubicBezTo>
                    <a:pt x="11551" y="18258"/>
                    <a:pt x="11551" y="18210"/>
                    <a:pt x="11551" y="18210"/>
                  </a:cubicBezTo>
                  <a:cubicBezTo>
                    <a:pt x="9125" y="18210"/>
                    <a:pt x="9125" y="18210"/>
                    <a:pt x="9125" y="18210"/>
                  </a:cubicBezTo>
                  <a:cubicBezTo>
                    <a:pt x="9125" y="18210"/>
                    <a:pt x="9125" y="18161"/>
                    <a:pt x="9125" y="18113"/>
                  </a:cubicBezTo>
                  <a:cubicBezTo>
                    <a:pt x="9125" y="16030"/>
                    <a:pt x="8201" y="14190"/>
                    <a:pt x="6411" y="12737"/>
                  </a:cubicBezTo>
                  <a:cubicBezTo>
                    <a:pt x="4678" y="11236"/>
                    <a:pt x="2483" y="10461"/>
                    <a:pt x="0" y="10461"/>
                  </a:cubicBezTo>
                  <a:cubicBezTo>
                    <a:pt x="0" y="8282"/>
                    <a:pt x="0" y="8282"/>
                    <a:pt x="0" y="8282"/>
                  </a:cubicBezTo>
                  <a:cubicBezTo>
                    <a:pt x="58" y="8378"/>
                    <a:pt x="116" y="8427"/>
                    <a:pt x="173" y="8475"/>
                  </a:cubicBezTo>
                  <a:cubicBezTo>
                    <a:pt x="635" y="8863"/>
                    <a:pt x="1213" y="9057"/>
                    <a:pt x="1848" y="9057"/>
                  </a:cubicBezTo>
                  <a:cubicBezTo>
                    <a:pt x="2483" y="9057"/>
                    <a:pt x="3061" y="8863"/>
                    <a:pt x="3523" y="8475"/>
                  </a:cubicBezTo>
                  <a:cubicBezTo>
                    <a:pt x="3985" y="8088"/>
                    <a:pt x="4216" y="7652"/>
                    <a:pt x="4216" y="7071"/>
                  </a:cubicBezTo>
                  <a:cubicBezTo>
                    <a:pt x="4216" y="6538"/>
                    <a:pt x="3985" y="6102"/>
                    <a:pt x="3523" y="5715"/>
                  </a:cubicBezTo>
                  <a:cubicBezTo>
                    <a:pt x="3061" y="5327"/>
                    <a:pt x="2483" y="5134"/>
                    <a:pt x="1848" y="5134"/>
                  </a:cubicBezTo>
                  <a:cubicBezTo>
                    <a:pt x="1213" y="5134"/>
                    <a:pt x="635" y="5327"/>
                    <a:pt x="173" y="5715"/>
                  </a:cubicBezTo>
                  <a:cubicBezTo>
                    <a:pt x="116" y="5763"/>
                    <a:pt x="58" y="5812"/>
                    <a:pt x="0" y="5909"/>
                  </a:cubicBezTo>
                  <a:cubicBezTo>
                    <a:pt x="0" y="2954"/>
                    <a:pt x="0" y="2954"/>
                    <a:pt x="0" y="2954"/>
                  </a:cubicBezTo>
                  <a:cubicBezTo>
                    <a:pt x="58" y="2954"/>
                    <a:pt x="58" y="2954"/>
                    <a:pt x="116" y="2954"/>
                  </a:cubicBezTo>
                  <a:cubicBezTo>
                    <a:pt x="693" y="2954"/>
                    <a:pt x="1271" y="2954"/>
                    <a:pt x="1848" y="3003"/>
                  </a:cubicBezTo>
                  <a:cubicBezTo>
                    <a:pt x="3870" y="0"/>
                    <a:pt x="3870" y="0"/>
                    <a:pt x="3870" y="0"/>
                  </a:cubicBezTo>
                  <a:cubicBezTo>
                    <a:pt x="5025" y="194"/>
                    <a:pt x="6180" y="387"/>
                    <a:pt x="7277" y="726"/>
                  </a:cubicBezTo>
                  <a:cubicBezTo>
                    <a:pt x="7277" y="4165"/>
                    <a:pt x="7277" y="4165"/>
                    <a:pt x="7277" y="4165"/>
                  </a:cubicBezTo>
                  <a:cubicBezTo>
                    <a:pt x="8490" y="4601"/>
                    <a:pt x="9645" y="5134"/>
                    <a:pt x="10742" y="5812"/>
                  </a:cubicBezTo>
                  <a:cubicBezTo>
                    <a:pt x="14207" y="4068"/>
                    <a:pt x="14207" y="4068"/>
                    <a:pt x="14207" y="4068"/>
                  </a:cubicBezTo>
                  <a:cubicBezTo>
                    <a:pt x="14670" y="4407"/>
                    <a:pt x="15132" y="4746"/>
                    <a:pt x="15594" y="5134"/>
                  </a:cubicBezTo>
                  <a:cubicBezTo>
                    <a:pt x="15940" y="5473"/>
                    <a:pt x="16287" y="5763"/>
                    <a:pt x="16633" y="6102"/>
                  </a:cubicBezTo>
                  <a:cubicBezTo>
                    <a:pt x="14554" y="9008"/>
                    <a:pt x="14554" y="9008"/>
                    <a:pt x="14554" y="9008"/>
                  </a:cubicBezTo>
                  <a:cubicBezTo>
                    <a:pt x="15363" y="9880"/>
                    <a:pt x="16056" y="10848"/>
                    <a:pt x="16633" y="11817"/>
                  </a:cubicBezTo>
                  <a:cubicBezTo>
                    <a:pt x="20734" y="11817"/>
                    <a:pt x="20734" y="11817"/>
                    <a:pt x="20734" y="11817"/>
                  </a:cubicBezTo>
                  <a:cubicBezTo>
                    <a:pt x="21080" y="12737"/>
                    <a:pt x="21369" y="13657"/>
                    <a:pt x="21600" y="14578"/>
                  </a:cubicBezTo>
                  <a:cubicBezTo>
                    <a:pt x="18077" y="16515"/>
                    <a:pt x="18077" y="16515"/>
                    <a:pt x="18077" y="16515"/>
                  </a:cubicBezTo>
                  <a:cubicBezTo>
                    <a:pt x="18135" y="17048"/>
                    <a:pt x="18135" y="17580"/>
                    <a:pt x="18135" y="18113"/>
                  </a:cubicBezTo>
                  <a:cubicBezTo>
                    <a:pt x="18135" y="18161"/>
                    <a:pt x="18135" y="18161"/>
                    <a:pt x="18135" y="1821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9050">
              <a:solidFill>
                <a:srgbClr val="F2F2F2"/>
              </a:solidFill>
              <a:round/>
            </a:ln>
          </p:spPr>
          <p:txBody>
            <a:bodyPr lIns="0" tIns="0" rIns="0" bIns="0"/>
            <a:lstStyle/>
            <a:p>
              <a:pPr defTabSz="608330"/>
              <a:endParaRPr sz="3200" kern="0" dirty="0">
                <a:solidFill>
                  <a:sysClr val="windowText" lastClr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微软雅黑" panose="020B0503020204020204" charset="-122"/>
                <a:cs typeface="+mn-ea"/>
                <a:sym typeface="Calibri"/>
              </a:endParaRPr>
            </a:p>
          </p:txBody>
        </p:sp>
        <p:sp>
          <p:nvSpPr>
            <p:cNvPr id="6" name="Shape 14695"/>
            <p:cNvSpPr/>
            <p:nvPr/>
          </p:nvSpPr>
          <p:spPr>
            <a:xfrm>
              <a:off x="5649800" y="3728753"/>
              <a:ext cx="2646983" cy="21914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560" y="9082"/>
                  </a:moveTo>
                  <a:cubicBezTo>
                    <a:pt x="5629" y="9082"/>
                    <a:pt x="7457" y="8209"/>
                    <a:pt x="8900" y="6404"/>
                  </a:cubicBezTo>
                  <a:cubicBezTo>
                    <a:pt x="10391" y="4658"/>
                    <a:pt x="11113" y="2504"/>
                    <a:pt x="11161" y="0"/>
                  </a:cubicBezTo>
                  <a:cubicBezTo>
                    <a:pt x="13181" y="0"/>
                    <a:pt x="13181" y="0"/>
                    <a:pt x="13181" y="0"/>
                  </a:cubicBezTo>
                  <a:cubicBezTo>
                    <a:pt x="13181" y="0"/>
                    <a:pt x="13181" y="58"/>
                    <a:pt x="13181" y="58"/>
                  </a:cubicBezTo>
                  <a:cubicBezTo>
                    <a:pt x="12796" y="524"/>
                    <a:pt x="12604" y="1106"/>
                    <a:pt x="12604" y="1747"/>
                  </a:cubicBezTo>
                  <a:cubicBezTo>
                    <a:pt x="12604" y="2387"/>
                    <a:pt x="12796" y="2969"/>
                    <a:pt x="13181" y="3377"/>
                  </a:cubicBezTo>
                  <a:cubicBezTo>
                    <a:pt x="13566" y="3843"/>
                    <a:pt x="13999" y="4075"/>
                    <a:pt x="14528" y="4075"/>
                  </a:cubicBezTo>
                  <a:cubicBezTo>
                    <a:pt x="15106" y="4075"/>
                    <a:pt x="15539" y="3843"/>
                    <a:pt x="15923" y="3377"/>
                  </a:cubicBezTo>
                  <a:cubicBezTo>
                    <a:pt x="16308" y="2969"/>
                    <a:pt x="16501" y="2387"/>
                    <a:pt x="16501" y="1747"/>
                  </a:cubicBezTo>
                  <a:cubicBezTo>
                    <a:pt x="16501" y="1106"/>
                    <a:pt x="16308" y="524"/>
                    <a:pt x="15923" y="58"/>
                  </a:cubicBezTo>
                  <a:cubicBezTo>
                    <a:pt x="15923" y="58"/>
                    <a:pt x="15875" y="0"/>
                    <a:pt x="15875" y="0"/>
                  </a:cubicBezTo>
                  <a:cubicBezTo>
                    <a:pt x="18665" y="0"/>
                    <a:pt x="18665" y="0"/>
                    <a:pt x="18665" y="0"/>
                  </a:cubicBezTo>
                  <a:cubicBezTo>
                    <a:pt x="18665" y="640"/>
                    <a:pt x="18665" y="1281"/>
                    <a:pt x="18617" y="1863"/>
                  </a:cubicBezTo>
                  <a:cubicBezTo>
                    <a:pt x="21600" y="3843"/>
                    <a:pt x="21600" y="3843"/>
                    <a:pt x="21600" y="3843"/>
                  </a:cubicBezTo>
                  <a:cubicBezTo>
                    <a:pt x="21456" y="4949"/>
                    <a:pt x="21215" y="5997"/>
                    <a:pt x="20927" y="7045"/>
                  </a:cubicBezTo>
                  <a:cubicBezTo>
                    <a:pt x="17415" y="7278"/>
                    <a:pt x="17415" y="7278"/>
                    <a:pt x="17415" y="7278"/>
                  </a:cubicBezTo>
                  <a:cubicBezTo>
                    <a:pt x="16982" y="8442"/>
                    <a:pt x="16453" y="9548"/>
                    <a:pt x="15779" y="10654"/>
                  </a:cubicBezTo>
                  <a:cubicBezTo>
                    <a:pt x="17559" y="14148"/>
                    <a:pt x="17559" y="14148"/>
                    <a:pt x="17559" y="14148"/>
                  </a:cubicBezTo>
                  <a:cubicBezTo>
                    <a:pt x="17222" y="14613"/>
                    <a:pt x="16886" y="15021"/>
                    <a:pt x="16549" y="15487"/>
                  </a:cubicBezTo>
                  <a:cubicBezTo>
                    <a:pt x="16164" y="15894"/>
                    <a:pt x="15827" y="16302"/>
                    <a:pt x="15442" y="16709"/>
                  </a:cubicBezTo>
                  <a:cubicBezTo>
                    <a:pt x="12508" y="14613"/>
                    <a:pt x="12508" y="14613"/>
                    <a:pt x="12508" y="14613"/>
                  </a:cubicBezTo>
                  <a:cubicBezTo>
                    <a:pt x="11594" y="15429"/>
                    <a:pt x="10680" y="16069"/>
                    <a:pt x="9718" y="16593"/>
                  </a:cubicBezTo>
                  <a:cubicBezTo>
                    <a:pt x="9718" y="20727"/>
                    <a:pt x="9718" y="20727"/>
                    <a:pt x="9718" y="20727"/>
                  </a:cubicBezTo>
                  <a:cubicBezTo>
                    <a:pt x="8804" y="21134"/>
                    <a:pt x="7890" y="21425"/>
                    <a:pt x="6927" y="21600"/>
                  </a:cubicBezTo>
                  <a:cubicBezTo>
                    <a:pt x="5196" y="17990"/>
                    <a:pt x="5196" y="17990"/>
                    <a:pt x="5196" y="17990"/>
                  </a:cubicBezTo>
                  <a:cubicBezTo>
                    <a:pt x="4666" y="18049"/>
                    <a:pt x="4137" y="18107"/>
                    <a:pt x="3656" y="18107"/>
                  </a:cubicBezTo>
                  <a:cubicBezTo>
                    <a:pt x="3608" y="18107"/>
                    <a:pt x="3608" y="18107"/>
                    <a:pt x="3560" y="18107"/>
                  </a:cubicBezTo>
                  <a:cubicBezTo>
                    <a:pt x="3560" y="14439"/>
                    <a:pt x="3560" y="14439"/>
                    <a:pt x="3560" y="14439"/>
                  </a:cubicBezTo>
                  <a:cubicBezTo>
                    <a:pt x="3512" y="14555"/>
                    <a:pt x="3416" y="14672"/>
                    <a:pt x="3319" y="14788"/>
                  </a:cubicBezTo>
                  <a:cubicBezTo>
                    <a:pt x="2935" y="15254"/>
                    <a:pt x="2453" y="15487"/>
                    <a:pt x="1924" y="15487"/>
                  </a:cubicBezTo>
                  <a:cubicBezTo>
                    <a:pt x="1395" y="15487"/>
                    <a:pt x="914" y="15254"/>
                    <a:pt x="529" y="14788"/>
                  </a:cubicBezTo>
                  <a:cubicBezTo>
                    <a:pt x="192" y="14381"/>
                    <a:pt x="0" y="13798"/>
                    <a:pt x="0" y="13158"/>
                  </a:cubicBezTo>
                  <a:cubicBezTo>
                    <a:pt x="0" y="12518"/>
                    <a:pt x="192" y="11935"/>
                    <a:pt x="529" y="11470"/>
                  </a:cubicBezTo>
                  <a:cubicBezTo>
                    <a:pt x="914" y="11004"/>
                    <a:pt x="1395" y="10771"/>
                    <a:pt x="1924" y="10771"/>
                  </a:cubicBezTo>
                  <a:cubicBezTo>
                    <a:pt x="2453" y="10771"/>
                    <a:pt x="2935" y="11004"/>
                    <a:pt x="3319" y="11470"/>
                  </a:cubicBezTo>
                  <a:cubicBezTo>
                    <a:pt x="3416" y="11586"/>
                    <a:pt x="3512" y="11702"/>
                    <a:pt x="3560" y="11819"/>
                  </a:cubicBezTo>
                  <a:lnTo>
                    <a:pt x="3560" y="9082"/>
                  </a:lnTo>
                  <a:close/>
                </a:path>
              </a:pathLst>
            </a:custGeom>
            <a:grpFill/>
            <a:ln w="19050">
              <a:solidFill>
                <a:srgbClr val="F2F2F2"/>
              </a:solidFill>
              <a:round/>
            </a:ln>
          </p:spPr>
          <p:txBody>
            <a:bodyPr lIns="0" tIns="0" rIns="0" bIns="0"/>
            <a:lstStyle/>
            <a:p>
              <a:pPr defTabSz="608330"/>
              <a:endParaRPr sz="3200" kern="0" dirty="0">
                <a:solidFill>
                  <a:sysClr val="windowText" lastClr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微软雅黑" panose="020B0503020204020204" charset="-122"/>
                <a:cs typeface="+mn-ea"/>
                <a:sym typeface="Calibri"/>
              </a:endParaRPr>
            </a:p>
          </p:txBody>
        </p:sp>
        <p:sp>
          <p:nvSpPr>
            <p:cNvPr id="7" name="Shape 14696"/>
            <p:cNvSpPr/>
            <p:nvPr/>
          </p:nvSpPr>
          <p:spPr>
            <a:xfrm>
              <a:off x="3895219" y="3280229"/>
              <a:ext cx="2191489" cy="26330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1236"/>
                  </a:moveTo>
                  <a:cubicBezTo>
                    <a:pt x="21600" y="13512"/>
                    <a:pt x="21600" y="13512"/>
                    <a:pt x="21600" y="13512"/>
                  </a:cubicBezTo>
                  <a:cubicBezTo>
                    <a:pt x="21542" y="13415"/>
                    <a:pt x="21426" y="13318"/>
                    <a:pt x="21310" y="13222"/>
                  </a:cubicBezTo>
                  <a:cubicBezTo>
                    <a:pt x="20845" y="12834"/>
                    <a:pt x="20265" y="12640"/>
                    <a:pt x="19626" y="12640"/>
                  </a:cubicBezTo>
                  <a:cubicBezTo>
                    <a:pt x="18987" y="12640"/>
                    <a:pt x="18406" y="12834"/>
                    <a:pt x="17942" y="13222"/>
                  </a:cubicBezTo>
                  <a:cubicBezTo>
                    <a:pt x="17535" y="13609"/>
                    <a:pt x="17303" y="14093"/>
                    <a:pt x="17303" y="14626"/>
                  </a:cubicBezTo>
                  <a:cubicBezTo>
                    <a:pt x="17303" y="15159"/>
                    <a:pt x="17535" y="15643"/>
                    <a:pt x="17942" y="15982"/>
                  </a:cubicBezTo>
                  <a:cubicBezTo>
                    <a:pt x="18406" y="16370"/>
                    <a:pt x="18987" y="16563"/>
                    <a:pt x="19626" y="16563"/>
                  </a:cubicBezTo>
                  <a:cubicBezTo>
                    <a:pt x="20265" y="16563"/>
                    <a:pt x="20845" y="16370"/>
                    <a:pt x="21310" y="15982"/>
                  </a:cubicBezTo>
                  <a:cubicBezTo>
                    <a:pt x="21426" y="15885"/>
                    <a:pt x="21542" y="15788"/>
                    <a:pt x="21600" y="15691"/>
                  </a:cubicBezTo>
                  <a:cubicBezTo>
                    <a:pt x="21600" y="18743"/>
                    <a:pt x="21600" y="18743"/>
                    <a:pt x="21600" y="18743"/>
                  </a:cubicBezTo>
                  <a:cubicBezTo>
                    <a:pt x="20961" y="18743"/>
                    <a:pt x="20381" y="18694"/>
                    <a:pt x="19742" y="18646"/>
                  </a:cubicBezTo>
                  <a:cubicBezTo>
                    <a:pt x="17535" y="21600"/>
                    <a:pt x="17535" y="21600"/>
                    <a:pt x="17535" y="21600"/>
                  </a:cubicBezTo>
                  <a:cubicBezTo>
                    <a:pt x="16316" y="21455"/>
                    <a:pt x="15155" y="21164"/>
                    <a:pt x="14052" y="20825"/>
                  </a:cubicBezTo>
                  <a:cubicBezTo>
                    <a:pt x="14342" y="17483"/>
                    <a:pt x="14342" y="17483"/>
                    <a:pt x="14342" y="17483"/>
                  </a:cubicBezTo>
                  <a:cubicBezTo>
                    <a:pt x="13065" y="16999"/>
                    <a:pt x="11845" y="16370"/>
                    <a:pt x="10684" y="15643"/>
                  </a:cubicBezTo>
                  <a:cubicBezTo>
                    <a:pt x="7490" y="17580"/>
                    <a:pt x="7490" y="17580"/>
                    <a:pt x="7490" y="17580"/>
                  </a:cubicBezTo>
                  <a:cubicBezTo>
                    <a:pt x="7026" y="17241"/>
                    <a:pt x="6561" y="16902"/>
                    <a:pt x="6155" y="16563"/>
                  </a:cubicBezTo>
                  <a:cubicBezTo>
                    <a:pt x="5632" y="16127"/>
                    <a:pt x="5168" y="15740"/>
                    <a:pt x="4761" y="15304"/>
                  </a:cubicBezTo>
                  <a:cubicBezTo>
                    <a:pt x="6852" y="12301"/>
                    <a:pt x="6852" y="12301"/>
                    <a:pt x="6852" y="12301"/>
                  </a:cubicBezTo>
                  <a:cubicBezTo>
                    <a:pt x="6097" y="11478"/>
                    <a:pt x="5516" y="10606"/>
                    <a:pt x="4994" y="9638"/>
                  </a:cubicBezTo>
                  <a:cubicBezTo>
                    <a:pt x="871" y="9638"/>
                    <a:pt x="871" y="9638"/>
                    <a:pt x="871" y="9638"/>
                  </a:cubicBezTo>
                  <a:cubicBezTo>
                    <a:pt x="465" y="8717"/>
                    <a:pt x="232" y="7797"/>
                    <a:pt x="0" y="6829"/>
                  </a:cubicBezTo>
                  <a:cubicBezTo>
                    <a:pt x="3600" y="5037"/>
                    <a:pt x="3600" y="5037"/>
                    <a:pt x="3600" y="5037"/>
                  </a:cubicBezTo>
                  <a:cubicBezTo>
                    <a:pt x="3600" y="4746"/>
                    <a:pt x="3542" y="4407"/>
                    <a:pt x="3542" y="4068"/>
                  </a:cubicBezTo>
                  <a:cubicBezTo>
                    <a:pt x="3542" y="3971"/>
                    <a:pt x="3542" y="3826"/>
                    <a:pt x="3542" y="3681"/>
                  </a:cubicBezTo>
                  <a:cubicBezTo>
                    <a:pt x="6852" y="3681"/>
                    <a:pt x="6852" y="3681"/>
                    <a:pt x="6852" y="3681"/>
                  </a:cubicBezTo>
                  <a:cubicBezTo>
                    <a:pt x="6677" y="3584"/>
                    <a:pt x="6503" y="3487"/>
                    <a:pt x="6329" y="3342"/>
                  </a:cubicBezTo>
                  <a:cubicBezTo>
                    <a:pt x="5865" y="2954"/>
                    <a:pt x="5632" y="2518"/>
                    <a:pt x="5632" y="1986"/>
                  </a:cubicBezTo>
                  <a:cubicBezTo>
                    <a:pt x="5632" y="1404"/>
                    <a:pt x="5865" y="969"/>
                    <a:pt x="6329" y="581"/>
                  </a:cubicBezTo>
                  <a:cubicBezTo>
                    <a:pt x="6794" y="194"/>
                    <a:pt x="7374" y="0"/>
                    <a:pt x="8013" y="0"/>
                  </a:cubicBezTo>
                  <a:cubicBezTo>
                    <a:pt x="8652" y="0"/>
                    <a:pt x="9232" y="194"/>
                    <a:pt x="9697" y="581"/>
                  </a:cubicBezTo>
                  <a:cubicBezTo>
                    <a:pt x="10161" y="969"/>
                    <a:pt x="10394" y="1404"/>
                    <a:pt x="10394" y="1986"/>
                  </a:cubicBezTo>
                  <a:cubicBezTo>
                    <a:pt x="10394" y="2518"/>
                    <a:pt x="10161" y="2954"/>
                    <a:pt x="9697" y="3342"/>
                  </a:cubicBezTo>
                  <a:cubicBezTo>
                    <a:pt x="9523" y="3487"/>
                    <a:pt x="9348" y="3584"/>
                    <a:pt x="9174" y="3681"/>
                  </a:cubicBezTo>
                  <a:cubicBezTo>
                    <a:pt x="12426" y="3681"/>
                    <a:pt x="12426" y="3681"/>
                    <a:pt x="12426" y="3681"/>
                  </a:cubicBezTo>
                  <a:cubicBezTo>
                    <a:pt x="12426" y="5763"/>
                    <a:pt x="13297" y="7555"/>
                    <a:pt x="15097" y="9008"/>
                  </a:cubicBezTo>
                  <a:cubicBezTo>
                    <a:pt x="16897" y="10509"/>
                    <a:pt x="19045" y="11236"/>
                    <a:pt x="21600" y="11236"/>
                  </a:cubicBezTo>
                  <a:cubicBezTo>
                    <a:pt x="21600" y="11236"/>
                    <a:pt x="21600" y="11236"/>
                    <a:pt x="21600" y="1123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9050">
              <a:solidFill>
                <a:srgbClr val="F2F2F2"/>
              </a:solidFill>
              <a:round/>
            </a:ln>
          </p:spPr>
          <p:txBody>
            <a:bodyPr lIns="0" tIns="0" rIns="0" bIns="0"/>
            <a:lstStyle/>
            <a:p>
              <a:pPr defTabSz="608330"/>
              <a:endParaRPr sz="3200" kern="0" dirty="0">
                <a:solidFill>
                  <a:sysClr val="windowText" lastClr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微软雅黑" panose="020B0503020204020204" charset="-122"/>
                <a:cs typeface="+mn-ea"/>
                <a:sym typeface="Calibri"/>
              </a:endParaRPr>
            </a:p>
          </p:txBody>
        </p:sp>
      </p:grpSp>
      <p:sp>
        <p:nvSpPr>
          <p:cNvPr id="9" name="Text Placeholder 2"/>
          <p:cNvSpPr txBox="1"/>
          <p:nvPr/>
        </p:nvSpPr>
        <p:spPr>
          <a:xfrm>
            <a:off x="574125" y="2184921"/>
            <a:ext cx="3463721" cy="132959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this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0" name="文本框 36"/>
          <p:cNvSpPr txBox="1"/>
          <p:nvPr/>
        </p:nvSpPr>
        <p:spPr>
          <a:xfrm>
            <a:off x="461727" y="1808376"/>
            <a:ext cx="19646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1" name="Text Placeholder 2"/>
          <p:cNvSpPr txBox="1"/>
          <p:nvPr/>
        </p:nvSpPr>
        <p:spPr>
          <a:xfrm>
            <a:off x="574125" y="4720231"/>
            <a:ext cx="3463721" cy="132959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this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2" name="文本框 36"/>
          <p:cNvSpPr txBox="1"/>
          <p:nvPr/>
        </p:nvSpPr>
        <p:spPr>
          <a:xfrm>
            <a:off x="461727" y="4343686"/>
            <a:ext cx="19646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3" name="Text Placeholder 2"/>
          <p:cNvSpPr txBox="1"/>
          <p:nvPr/>
        </p:nvSpPr>
        <p:spPr>
          <a:xfrm>
            <a:off x="8290786" y="2184921"/>
            <a:ext cx="3463721" cy="132959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this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4" name="文本框 36"/>
          <p:cNvSpPr txBox="1"/>
          <p:nvPr/>
        </p:nvSpPr>
        <p:spPr>
          <a:xfrm>
            <a:off x="8178388" y="1808376"/>
            <a:ext cx="19646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5" name="Text Placeholder 2"/>
          <p:cNvSpPr txBox="1"/>
          <p:nvPr/>
        </p:nvSpPr>
        <p:spPr>
          <a:xfrm>
            <a:off x="8290786" y="4720231"/>
            <a:ext cx="3463721" cy="132959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this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6" name="文本框 36"/>
          <p:cNvSpPr txBox="1"/>
          <p:nvPr/>
        </p:nvSpPr>
        <p:spPr>
          <a:xfrm>
            <a:off x="8178388" y="4343686"/>
            <a:ext cx="19646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1727" y="353085"/>
            <a:ext cx="81481" cy="579422"/>
          </a:xfrm>
          <a:prstGeom prst="rect">
            <a:avLst/>
          </a:prstGeom>
          <a:solidFill>
            <a:srgbClr val="C8161D"/>
          </a:solidFill>
          <a:ln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3742" y="435527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30D23"/>
                </a:solidFill>
                <a:cs typeface="+mn-ea"/>
                <a:sym typeface="+mn-lt"/>
              </a:rPr>
              <a:t>计划完成情况</a:t>
            </a:r>
          </a:p>
        </p:txBody>
      </p:sp>
      <p:grpSp>
        <p:nvGrpSpPr>
          <p:cNvPr id="4" name="Group 8"/>
          <p:cNvGrpSpPr/>
          <p:nvPr/>
        </p:nvGrpSpPr>
        <p:grpSpPr bwMode="auto">
          <a:xfrm>
            <a:off x="864857" y="5209189"/>
            <a:ext cx="414064" cy="107557"/>
            <a:chOff x="0" y="0"/>
            <a:chExt cx="438150" cy="114300"/>
          </a:xfrm>
          <a:noFill/>
        </p:grpSpPr>
        <p:sp>
          <p:nvSpPr>
            <p:cNvPr id="60" name="同心圆 4"/>
            <p:cNvSpPr>
              <a:spLocks noChangeArrowheads="1"/>
            </p:cNvSpPr>
            <p:nvPr/>
          </p:nvSpPr>
          <p:spPr bwMode="auto">
            <a:xfrm>
              <a:off x="0" y="0"/>
              <a:ext cx="438150" cy="114300"/>
            </a:xfrm>
            <a:custGeom>
              <a:avLst/>
              <a:gdLst>
                <a:gd name="G0" fmla="+- 5400 0 0"/>
                <a:gd name="G1" fmla="+- 21600 0 5400"/>
                <a:gd name="G2" fmla="+- 21600 0 5400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grpFill/>
            <a:ln w="12700" cap="flat" cmpd="sng">
              <a:solidFill>
                <a:srgbClr val="C8161D"/>
              </a:solidFill>
              <a:beve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zh-CN" sz="2395">
                <a:solidFill>
                  <a:srgbClr val="0070C0"/>
                </a:solidFill>
              </a:endParaRPr>
            </a:p>
          </p:txBody>
        </p:sp>
        <p:sp>
          <p:nvSpPr>
            <p:cNvPr id="61" name="椭圆 60"/>
            <p:cNvSpPr>
              <a:spLocks noChangeArrowheads="1"/>
            </p:cNvSpPr>
            <p:nvPr/>
          </p:nvSpPr>
          <p:spPr bwMode="auto">
            <a:xfrm>
              <a:off x="129075" y="39150"/>
              <a:ext cx="180000" cy="36000"/>
            </a:xfrm>
            <a:prstGeom prst="ellipse">
              <a:avLst/>
            </a:prstGeom>
            <a:grpFill/>
            <a:ln w="12700" cap="flat" cmpd="sng">
              <a:solidFill>
                <a:srgbClr val="C8161D"/>
              </a:solidFill>
              <a:beve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zh-CN" sz="2395">
                <a:solidFill>
                  <a:srgbClr val="0070C0"/>
                </a:solidFill>
              </a:endParaRPr>
            </a:p>
          </p:txBody>
        </p:sp>
      </p:grpSp>
      <p:grpSp>
        <p:nvGrpSpPr>
          <p:cNvPr id="5" name="Group 11"/>
          <p:cNvGrpSpPr/>
          <p:nvPr/>
        </p:nvGrpSpPr>
        <p:grpSpPr bwMode="auto">
          <a:xfrm>
            <a:off x="1972028" y="5172348"/>
            <a:ext cx="414064" cy="107557"/>
            <a:chOff x="0" y="0"/>
            <a:chExt cx="438150" cy="114300"/>
          </a:xfrm>
          <a:noFill/>
        </p:grpSpPr>
        <p:sp>
          <p:nvSpPr>
            <p:cNvPr id="58" name="同心圆 60"/>
            <p:cNvSpPr>
              <a:spLocks noChangeArrowheads="1"/>
            </p:cNvSpPr>
            <p:nvPr/>
          </p:nvSpPr>
          <p:spPr bwMode="auto">
            <a:xfrm>
              <a:off x="0" y="0"/>
              <a:ext cx="438150" cy="114300"/>
            </a:xfrm>
            <a:custGeom>
              <a:avLst/>
              <a:gdLst>
                <a:gd name="G0" fmla="+- 5400 0 0"/>
                <a:gd name="G1" fmla="+- 21600 0 5400"/>
                <a:gd name="G2" fmla="+- 21600 0 5400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grpFill/>
            <a:ln w="12700" cap="flat" cmpd="sng">
              <a:solidFill>
                <a:srgbClr val="C8161D"/>
              </a:solidFill>
              <a:beve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zh-CN" sz="2395">
                <a:solidFill>
                  <a:srgbClr val="0070C0"/>
                </a:solidFill>
              </a:endParaRPr>
            </a:p>
          </p:txBody>
        </p:sp>
        <p:sp>
          <p:nvSpPr>
            <p:cNvPr id="59" name="椭圆 58"/>
            <p:cNvSpPr>
              <a:spLocks noChangeArrowheads="1"/>
            </p:cNvSpPr>
            <p:nvPr/>
          </p:nvSpPr>
          <p:spPr bwMode="auto">
            <a:xfrm>
              <a:off x="129075" y="39150"/>
              <a:ext cx="180000" cy="36000"/>
            </a:xfrm>
            <a:prstGeom prst="ellipse">
              <a:avLst/>
            </a:prstGeom>
            <a:grpFill/>
            <a:ln w="12700" cap="flat" cmpd="sng">
              <a:solidFill>
                <a:srgbClr val="C8161D"/>
              </a:solidFill>
              <a:beve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zh-CN" sz="2395">
                <a:solidFill>
                  <a:srgbClr val="0070C0"/>
                </a:solidFill>
              </a:endParaRPr>
            </a:p>
          </p:txBody>
        </p:sp>
      </p:grpSp>
      <p:grpSp>
        <p:nvGrpSpPr>
          <p:cNvPr id="6" name="Group 14"/>
          <p:cNvGrpSpPr/>
          <p:nvPr/>
        </p:nvGrpSpPr>
        <p:grpSpPr bwMode="auto">
          <a:xfrm>
            <a:off x="2638130" y="5415342"/>
            <a:ext cx="483078" cy="125485"/>
            <a:chOff x="0" y="0"/>
            <a:chExt cx="438150" cy="114300"/>
          </a:xfrm>
          <a:noFill/>
        </p:grpSpPr>
        <p:sp>
          <p:nvSpPr>
            <p:cNvPr id="56" name="同心圆 64"/>
            <p:cNvSpPr>
              <a:spLocks noChangeArrowheads="1"/>
            </p:cNvSpPr>
            <p:nvPr/>
          </p:nvSpPr>
          <p:spPr bwMode="auto">
            <a:xfrm>
              <a:off x="0" y="0"/>
              <a:ext cx="438150" cy="114300"/>
            </a:xfrm>
            <a:custGeom>
              <a:avLst/>
              <a:gdLst>
                <a:gd name="G0" fmla="+- 5400 0 0"/>
                <a:gd name="G1" fmla="+- 21600 0 5400"/>
                <a:gd name="G2" fmla="+- 21600 0 5400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grpFill/>
            <a:ln w="12700" cap="flat" cmpd="sng">
              <a:solidFill>
                <a:srgbClr val="C8161D"/>
              </a:solidFill>
              <a:beve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zh-CN" sz="2395">
                <a:solidFill>
                  <a:srgbClr val="0070C0"/>
                </a:solidFill>
              </a:endParaRPr>
            </a:p>
          </p:txBody>
        </p:sp>
        <p:sp>
          <p:nvSpPr>
            <p:cNvPr id="57" name="椭圆 56"/>
            <p:cNvSpPr>
              <a:spLocks noChangeArrowheads="1"/>
            </p:cNvSpPr>
            <p:nvPr/>
          </p:nvSpPr>
          <p:spPr bwMode="auto">
            <a:xfrm>
              <a:off x="129075" y="39150"/>
              <a:ext cx="180000" cy="36000"/>
            </a:xfrm>
            <a:prstGeom prst="ellipse">
              <a:avLst/>
            </a:prstGeom>
            <a:grpFill/>
            <a:ln w="12700" cap="flat" cmpd="sng">
              <a:solidFill>
                <a:srgbClr val="C8161D"/>
              </a:solidFill>
              <a:beve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zh-CN" sz="2395">
                <a:solidFill>
                  <a:srgbClr val="0070C0"/>
                </a:solidFill>
              </a:endParaRPr>
            </a:p>
          </p:txBody>
        </p:sp>
      </p:grpSp>
      <p:grpSp>
        <p:nvGrpSpPr>
          <p:cNvPr id="7" name="Group 17"/>
          <p:cNvGrpSpPr/>
          <p:nvPr/>
        </p:nvGrpSpPr>
        <p:grpSpPr bwMode="auto">
          <a:xfrm>
            <a:off x="3512877" y="5240067"/>
            <a:ext cx="414064" cy="107557"/>
            <a:chOff x="0" y="0"/>
            <a:chExt cx="438150" cy="114300"/>
          </a:xfrm>
          <a:noFill/>
        </p:grpSpPr>
        <p:sp>
          <p:nvSpPr>
            <p:cNvPr id="54" name="同心圆 68"/>
            <p:cNvSpPr>
              <a:spLocks noChangeArrowheads="1"/>
            </p:cNvSpPr>
            <p:nvPr/>
          </p:nvSpPr>
          <p:spPr bwMode="auto">
            <a:xfrm>
              <a:off x="0" y="0"/>
              <a:ext cx="438150" cy="114300"/>
            </a:xfrm>
            <a:custGeom>
              <a:avLst/>
              <a:gdLst>
                <a:gd name="G0" fmla="+- 5400 0 0"/>
                <a:gd name="G1" fmla="+- 21600 0 5400"/>
                <a:gd name="G2" fmla="+- 21600 0 5400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grpFill/>
            <a:ln w="12700" cap="flat" cmpd="sng">
              <a:solidFill>
                <a:srgbClr val="C8161D"/>
              </a:solidFill>
              <a:beve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zh-CN" sz="2395">
                <a:solidFill>
                  <a:srgbClr val="0070C0"/>
                </a:solidFill>
              </a:endParaRPr>
            </a:p>
          </p:txBody>
        </p:sp>
        <p:sp>
          <p:nvSpPr>
            <p:cNvPr id="55" name="椭圆 54"/>
            <p:cNvSpPr>
              <a:spLocks noChangeArrowheads="1"/>
            </p:cNvSpPr>
            <p:nvPr/>
          </p:nvSpPr>
          <p:spPr bwMode="auto">
            <a:xfrm>
              <a:off x="129075" y="39150"/>
              <a:ext cx="180000" cy="36000"/>
            </a:xfrm>
            <a:prstGeom prst="ellipse">
              <a:avLst/>
            </a:prstGeom>
            <a:grpFill/>
            <a:ln w="12700" cap="flat" cmpd="sng">
              <a:solidFill>
                <a:srgbClr val="C8161D"/>
              </a:solidFill>
              <a:beve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zh-CN" sz="2395">
                <a:solidFill>
                  <a:srgbClr val="0070C0"/>
                </a:solidFill>
              </a:endParaRPr>
            </a:p>
          </p:txBody>
        </p:sp>
      </p:grpSp>
      <p:grpSp>
        <p:nvGrpSpPr>
          <p:cNvPr id="8" name="Group 20"/>
          <p:cNvGrpSpPr/>
          <p:nvPr/>
        </p:nvGrpSpPr>
        <p:grpSpPr bwMode="auto">
          <a:xfrm>
            <a:off x="4273220" y="5581645"/>
            <a:ext cx="624914" cy="162328"/>
            <a:chOff x="0" y="0"/>
            <a:chExt cx="438150" cy="114300"/>
          </a:xfrm>
          <a:noFill/>
        </p:grpSpPr>
        <p:sp>
          <p:nvSpPr>
            <p:cNvPr id="52" name="同心圆 75"/>
            <p:cNvSpPr>
              <a:spLocks noChangeArrowheads="1"/>
            </p:cNvSpPr>
            <p:nvPr/>
          </p:nvSpPr>
          <p:spPr bwMode="auto">
            <a:xfrm>
              <a:off x="0" y="0"/>
              <a:ext cx="438150" cy="114300"/>
            </a:xfrm>
            <a:custGeom>
              <a:avLst/>
              <a:gdLst>
                <a:gd name="G0" fmla="+- 5400 0 0"/>
                <a:gd name="G1" fmla="+- 21600 0 5400"/>
                <a:gd name="G2" fmla="+- 21600 0 5400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grpFill/>
            <a:ln w="12700" cap="flat" cmpd="sng">
              <a:solidFill>
                <a:srgbClr val="C8161D"/>
              </a:solidFill>
              <a:beve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zh-CN" sz="2395">
                <a:solidFill>
                  <a:srgbClr val="0070C0"/>
                </a:solidFill>
              </a:endParaRPr>
            </a:p>
          </p:txBody>
        </p:sp>
        <p:sp>
          <p:nvSpPr>
            <p:cNvPr id="53" name="椭圆 52"/>
            <p:cNvSpPr>
              <a:spLocks noChangeArrowheads="1"/>
            </p:cNvSpPr>
            <p:nvPr/>
          </p:nvSpPr>
          <p:spPr bwMode="auto">
            <a:xfrm>
              <a:off x="129075" y="39150"/>
              <a:ext cx="180000" cy="36000"/>
            </a:xfrm>
            <a:prstGeom prst="ellipse">
              <a:avLst/>
            </a:prstGeom>
            <a:grpFill/>
            <a:ln w="12700" cap="flat" cmpd="sng">
              <a:solidFill>
                <a:srgbClr val="C8161D"/>
              </a:solidFill>
              <a:beve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zh-CN" sz="2395">
                <a:solidFill>
                  <a:srgbClr val="0070C0"/>
                </a:solidFill>
              </a:endParaRPr>
            </a:p>
          </p:txBody>
        </p:sp>
      </p:grpSp>
      <p:grpSp>
        <p:nvGrpSpPr>
          <p:cNvPr id="9" name="Group 23"/>
          <p:cNvGrpSpPr/>
          <p:nvPr/>
        </p:nvGrpSpPr>
        <p:grpSpPr bwMode="auto">
          <a:xfrm>
            <a:off x="5091202" y="4909089"/>
            <a:ext cx="414064" cy="107557"/>
            <a:chOff x="0" y="0"/>
            <a:chExt cx="438150" cy="114300"/>
          </a:xfrm>
          <a:noFill/>
        </p:grpSpPr>
        <p:sp>
          <p:nvSpPr>
            <p:cNvPr id="50" name="同心圆 79"/>
            <p:cNvSpPr>
              <a:spLocks noChangeArrowheads="1"/>
            </p:cNvSpPr>
            <p:nvPr/>
          </p:nvSpPr>
          <p:spPr bwMode="auto">
            <a:xfrm>
              <a:off x="0" y="0"/>
              <a:ext cx="438150" cy="114300"/>
            </a:xfrm>
            <a:custGeom>
              <a:avLst/>
              <a:gdLst>
                <a:gd name="G0" fmla="+- 5400 0 0"/>
                <a:gd name="G1" fmla="+- 21600 0 5400"/>
                <a:gd name="G2" fmla="+- 21600 0 5400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grpFill/>
            <a:ln w="12700" cap="flat" cmpd="sng">
              <a:solidFill>
                <a:srgbClr val="C8161D"/>
              </a:solidFill>
              <a:beve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zh-CN" sz="2395">
                <a:solidFill>
                  <a:srgbClr val="0070C0"/>
                </a:solidFill>
              </a:endParaRPr>
            </a:p>
          </p:txBody>
        </p:sp>
        <p:sp>
          <p:nvSpPr>
            <p:cNvPr id="51" name="椭圆 50"/>
            <p:cNvSpPr>
              <a:spLocks noChangeArrowheads="1"/>
            </p:cNvSpPr>
            <p:nvPr/>
          </p:nvSpPr>
          <p:spPr bwMode="auto">
            <a:xfrm>
              <a:off x="129075" y="39150"/>
              <a:ext cx="180000" cy="36000"/>
            </a:xfrm>
            <a:prstGeom prst="ellipse">
              <a:avLst/>
            </a:prstGeom>
            <a:grpFill/>
            <a:ln w="12700" cap="flat" cmpd="sng">
              <a:solidFill>
                <a:srgbClr val="C8161D"/>
              </a:solidFill>
              <a:beve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zh-CN" sz="2395">
                <a:solidFill>
                  <a:srgbClr val="0070C0"/>
                </a:solidFill>
              </a:endParaRPr>
            </a:p>
          </p:txBody>
        </p:sp>
      </p:grpSp>
      <p:grpSp>
        <p:nvGrpSpPr>
          <p:cNvPr id="10" name="Group 26"/>
          <p:cNvGrpSpPr/>
          <p:nvPr/>
        </p:nvGrpSpPr>
        <p:grpSpPr bwMode="auto">
          <a:xfrm>
            <a:off x="5878823" y="5114249"/>
            <a:ext cx="414064" cy="107557"/>
            <a:chOff x="0" y="0"/>
            <a:chExt cx="438150" cy="114300"/>
          </a:xfrm>
          <a:noFill/>
        </p:grpSpPr>
        <p:sp>
          <p:nvSpPr>
            <p:cNvPr id="48" name="同心圆 82"/>
            <p:cNvSpPr>
              <a:spLocks noChangeArrowheads="1"/>
            </p:cNvSpPr>
            <p:nvPr/>
          </p:nvSpPr>
          <p:spPr bwMode="auto">
            <a:xfrm>
              <a:off x="0" y="0"/>
              <a:ext cx="438150" cy="114300"/>
            </a:xfrm>
            <a:custGeom>
              <a:avLst/>
              <a:gdLst>
                <a:gd name="G0" fmla="+- 5400 0 0"/>
                <a:gd name="G1" fmla="+- 21600 0 5400"/>
                <a:gd name="G2" fmla="+- 21600 0 5400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grpFill/>
            <a:ln w="12700" cap="flat" cmpd="sng">
              <a:solidFill>
                <a:srgbClr val="C8161D"/>
              </a:solidFill>
              <a:beve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zh-CN" sz="2395">
                <a:solidFill>
                  <a:srgbClr val="0070C0"/>
                </a:solidFill>
              </a:endParaRPr>
            </a:p>
          </p:txBody>
        </p:sp>
        <p:sp>
          <p:nvSpPr>
            <p:cNvPr id="49" name="椭圆 48"/>
            <p:cNvSpPr>
              <a:spLocks noChangeArrowheads="1"/>
            </p:cNvSpPr>
            <p:nvPr/>
          </p:nvSpPr>
          <p:spPr bwMode="auto">
            <a:xfrm>
              <a:off x="129075" y="39150"/>
              <a:ext cx="180000" cy="36000"/>
            </a:xfrm>
            <a:prstGeom prst="ellipse">
              <a:avLst/>
            </a:prstGeom>
            <a:grpFill/>
            <a:ln w="12700" cap="flat" cmpd="sng">
              <a:solidFill>
                <a:srgbClr val="C8161D"/>
              </a:solidFill>
              <a:beve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zh-CN" sz="2395">
                <a:solidFill>
                  <a:srgbClr val="0070C0"/>
                </a:solidFill>
              </a:endParaRPr>
            </a:p>
          </p:txBody>
        </p:sp>
      </p:grpSp>
      <p:cxnSp>
        <p:nvCxnSpPr>
          <p:cNvPr id="11" name="直接连接符 10"/>
          <p:cNvCxnSpPr>
            <a:cxnSpLocks noChangeShapeType="1"/>
            <a:stCxn id="60" idx="6"/>
            <a:endCxn id="58" idx="2"/>
          </p:cNvCxnSpPr>
          <p:nvPr/>
        </p:nvCxnSpPr>
        <p:spPr bwMode="auto">
          <a:xfrm flipV="1">
            <a:off x="1278921" y="5226127"/>
            <a:ext cx="693107" cy="36841"/>
          </a:xfrm>
          <a:prstGeom prst="line">
            <a:avLst/>
          </a:prstGeom>
          <a:noFill/>
          <a:ln w="12700" cap="flat" cmpd="sng">
            <a:solidFill>
              <a:srgbClr val="C8161D"/>
            </a:solidFill>
            <a:bevel/>
          </a:ln>
        </p:spPr>
      </p:cxnSp>
      <p:cxnSp>
        <p:nvCxnSpPr>
          <p:cNvPr id="12" name="直接连接符 11"/>
          <p:cNvCxnSpPr>
            <a:cxnSpLocks noChangeShapeType="1"/>
            <a:stCxn id="58" idx="5"/>
            <a:endCxn id="56" idx="1"/>
          </p:cNvCxnSpPr>
          <p:nvPr/>
        </p:nvCxnSpPr>
        <p:spPr bwMode="auto">
          <a:xfrm>
            <a:off x="2325453" y="5264154"/>
            <a:ext cx="383421" cy="169566"/>
          </a:xfrm>
          <a:prstGeom prst="line">
            <a:avLst/>
          </a:prstGeom>
          <a:noFill/>
          <a:ln w="12700" cap="flat" cmpd="sng">
            <a:solidFill>
              <a:srgbClr val="C8161D"/>
            </a:solidFill>
            <a:bevel/>
          </a:ln>
        </p:spPr>
      </p:cxnSp>
      <p:sp>
        <p:nvSpPr>
          <p:cNvPr id="13" name="直接连接符 12"/>
          <p:cNvSpPr>
            <a:spLocks noChangeShapeType="1"/>
          </p:cNvSpPr>
          <p:nvPr/>
        </p:nvSpPr>
        <p:spPr bwMode="auto">
          <a:xfrm flipV="1">
            <a:off x="3047695" y="5331873"/>
            <a:ext cx="525822" cy="101847"/>
          </a:xfrm>
          <a:prstGeom prst="line">
            <a:avLst/>
          </a:prstGeom>
          <a:noFill/>
          <a:ln w="12700" cap="flat" cmpd="sng">
            <a:solidFill>
              <a:srgbClr val="C8161D"/>
            </a:solidFill>
            <a:beve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395">
              <a:solidFill>
                <a:srgbClr val="0070C0"/>
              </a:solidFill>
            </a:endParaRPr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3866303" y="5331873"/>
            <a:ext cx="603484" cy="288964"/>
          </a:xfrm>
          <a:prstGeom prst="line">
            <a:avLst/>
          </a:prstGeom>
          <a:noFill/>
          <a:ln w="12700" cap="flat" cmpd="sng">
            <a:solidFill>
              <a:srgbClr val="C8161D"/>
            </a:solidFill>
            <a:beve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395">
              <a:solidFill>
                <a:srgbClr val="0070C0"/>
              </a:solidFill>
            </a:endParaRPr>
          </a:p>
        </p:txBody>
      </p:sp>
      <p:cxnSp>
        <p:nvCxnSpPr>
          <p:cNvPr id="15" name="直接连接符 14"/>
          <p:cNvCxnSpPr>
            <a:cxnSpLocks noChangeShapeType="1"/>
            <a:stCxn id="52" idx="7"/>
            <a:endCxn id="48" idx="3"/>
          </p:cNvCxnSpPr>
          <p:nvPr/>
        </p:nvCxnSpPr>
        <p:spPr bwMode="auto">
          <a:xfrm flipV="1">
            <a:off x="4806616" y="5206055"/>
            <a:ext cx="1132845" cy="399362"/>
          </a:xfrm>
          <a:prstGeom prst="line">
            <a:avLst/>
          </a:prstGeom>
          <a:noFill/>
          <a:ln w="12700" cap="flat" cmpd="sng">
            <a:solidFill>
              <a:srgbClr val="C8161D"/>
            </a:solidFill>
            <a:bevel/>
          </a:ln>
        </p:spPr>
      </p:cxnSp>
      <p:cxnSp>
        <p:nvCxnSpPr>
          <p:cNvPr id="16" name="直接连接符 15"/>
          <p:cNvCxnSpPr>
            <a:cxnSpLocks noChangeShapeType="1"/>
            <a:stCxn id="48" idx="1"/>
            <a:endCxn id="50" idx="5"/>
          </p:cNvCxnSpPr>
          <p:nvPr/>
        </p:nvCxnSpPr>
        <p:spPr bwMode="auto">
          <a:xfrm flipH="1" flipV="1">
            <a:off x="5444628" y="5000895"/>
            <a:ext cx="494835" cy="129106"/>
          </a:xfrm>
          <a:prstGeom prst="line">
            <a:avLst/>
          </a:prstGeom>
          <a:noFill/>
          <a:ln w="12700" cap="flat" cmpd="sng">
            <a:solidFill>
              <a:srgbClr val="C8161D"/>
            </a:solidFill>
            <a:bevel/>
          </a:ln>
        </p:spPr>
      </p:cxnSp>
      <p:cxnSp>
        <p:nvCxnSpPr>
          <p:cNvPr id="17" name="直接连接符 16"/>
          <p:cNvCxnSpPr>
            <a:cxnSpLocks noChangeShapeType="1"/>
            <a:stCxn id="54" idx="6"/>
            <a:endCxn id="48" idx="2"/>
          </p:cNvCxnSpPr>
          <p:nvPr/>
        </p:nvCxnSpPr>
        <p:spPr bwMode="auto">
          <a:xfrm flipV="1">
            <a:off x="3926941" y="5168028"/>
            <a:ext cx="1951882" cy="125818"/>
          </a:xfrm>
          <a:prstGeom prst="line">
            <a:avLst/>
          </a:prstGeom>
          <a:noFill/>
          <a:ln w="12700" cap="flat" cmpd="sng">
            <a:solidFill>
              <a:srgbClr val="C8161D"/>
            </a:solidFill>
            <a:bevel/>
          </a:ln>
        </p:spPr>
      </p:cxnSp>
      <p:sp>
        <p:nvSpPr>
          <p:cNvPr id="18" name="直接连接符 17"/>
          <p:cNvSpPr>
            <a:spLocks noChangeShapeType="1"/>
          </p:cNvSpPr>
          <p:nvPr/>
        </p:nvSpPr>
        <p:spPr bwMode="auto">
          <a:xfrm flipV="1">
            <a:off x="4688248" y="5011446"/>
            <a:ext cx="566164" cy="580750"/>
          </a:xfrm>
          <a:prstGeom prst="line">
            <a:avLst/>
          </a:prstGeom>
          <a:noFill/>
          <a:ln w="12700" cap="flat" cmpd="sng">
            <a:solidFill>
              <a:srgbClr val="C8161D"/>
            </a:solidFill>
            <a:beve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395">
              <a:solidFill>
                <a:srgbClr val="0070C0"/>
              </a:solidFill>
            </a:endParaRPr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 flipV="1">
            <a:off x="2178390" y="4093835"/>
            <a:ext cx="1" cy="1116828"/>
          </a:xfrm>
          <a:prstGeom prst="line">
            <a:avLst/>
          </a:prstGeom>
          <a:ln>
            <a:solidFill>
              <a:srgbClr val="C8161D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>
            <a:defPPr>
              <a:defRPr lang="zh-CN">
                <a:solidFill>
                  <a:schemeClr val="tx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395">
              <a:solidFill>
                <a:srgbClr val="0070C0"/>
              </a:solidFill>
            </a:endParaRPr>
          </a:p>
        </p:txBody>
      </p:sp>
      <p:sp>
        <p:nvSpPr>
          <p:cNvPr id="20" name="椭圆 19"/>
          <p:cNvSpPr>
            <a:spLocks noChangeArrowheads="1"/>
          </p:cNvSpPr>
          <p:nvPr/>
        </p:nvSpPr>
        <p:spPr bwMode="auto">
          <a:xfrm>
            <a:off x="1725824" y="3691999"/>
            <a:ext cx="903508" cy="898687"/>
          </a:xfrm>
          <a:prstGeom prst="ellipse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38100" cap="flat" cmpd="sng">
            <a:noFill/>
            <a:beve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zh-CN" sz="1200">
              <a:solidFill>
                <a:srgbClr val="C8161D"/>
              </a:solidFill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1805482" y="3915481"/>
            <a:ext cx="758794" cy="440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0928" tIns="35464" rIns="70928" bIns="35464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 b="1" dirty="0">
                <a:solidFill>
                  <a:srgbClr val="C8161D"/>
                </a:solidFill>
                <a:latin typeface="Calibri" charset="0"/>
                <a:ea typeface="微软雅黑" panose="020B0503020204020204" charset="-122"/>
                <a:sym typeface="Calibri" charset="0"/>
              </a:rPr>
              <a:t>完成的</a:t>
            </a:r>
            <a:endParaRPr lang="en-US" altLang="zh-CN" sz="1200" b="1" dirty="0">
              <a:solidFill>
                <a:srgbClr val="C8161D"/>
              </a:solidFill>
              <a:latin typeface="Calibri" charset="0"/>
              <a:ea typeface="微软雅黑" panose="020B0503020204020204" charset="-122"/>
              <a:sym typeface="Calibri" charset="0"/>
            </a:endParaRPr>
          </a:p>
          <a:p>
            <a:pPr algn="ctr"/>
            <a:r>
              <a:rPr lang="zh-CN" altLang="en-US" sz="1200" b="1" dirty="0">
                <a:solidFill>
                  <a:srgbClr val="C8161D"/>
                </a:solidFill>
                <a:latin typeface="Calibri" charset="0"/>
                <a:ea typeface="微软雅黑" panose="020B0503020204020204" charset="-122"/>
                <a:sym typeface="Calibri" charset="0"/>
              </a:rPr>
              <a:t>项目名称</a:t>
            </a:r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 flipV="1">
            <a:off x="1072170" y="4183625"/>
            <a:ext cx="1" cy="1117828"/>
          </a:xfrm>
          <a:prstGeom prst="line">
            <a:avLst/>
          </a:prstGeom>
          <a:ln>
            <a:solidFill>
              <a:srgbClr val="C8161D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>
            <a:defPPr>
              <a:defRPr lang="zh-CN">
                <a:solidFill>
                  <a:schemeClr val="tx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395">
              <a:solidFill>
                <a:srgbClr val="0070C0"/>
              </a:solidFill>
            </a:endParaRPr>
          </a:p>
        </p:txBody>
      </p:sp>
      <p:sp>
        <p:nvSpPr>
          <p:cNvPr id="23" name="椭圆 22"/>
          <p:cNvSpPr>
            <a:spLocks noChangeArrowheads="1"/>
          </p:cNvSpPr>
          <p:nvPr/>
        </p:nvSpPr>
        <p:spPr bwMode="auto">
          <a:xfrm>
            <a:off x="633742" y="3392964"/>
            <a:ext cx="879380" cy="874071"/>
          </a:xfrm>
          <a:prstGeom prst="ellipse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38100" cap="flat" cmpd="sng">
            <a:noFill/>
            <a:beve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zh-CN" sz="1200">
              <a:solidFill>
                <a:srgbClr val="C8161D"/>
              </a:solidFill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705146" y="3581527"/>
            <a:ext cx="758794" cy="440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0928" tIns="35464" rIns="70928" bIns="35464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 b="1" dirty="0">
                <a:solidFill>
                  <a:srgbClr val="C8161D"/>
                </a:solidFill>
                <a:latin typeface="Calibri" charset="0"/>
                <a:ea typeface="微软雅黑" panose="020B0503020204020204" charset="-122"/>
                <a:sym typeface="Calibri" charset="0"/>
              </a:rPr>
              <a:t>完成的</a:t>
            </a:r>
            <a:endParaRPr lang="en-US" altLang="zh-CN" sz="1200" b="1" dirty="0">
              <a:solidFill>
                <a:srgbClr val="C8161D"/>
              </a:solidFill>
              <a:latin typeface="Calibri" charset="0"/>
              <a:ea typeface="微软雅黑" panose="020B0503020204020204" charset="-122"/>
              <a:sym typeface="Calibri" charset="0"/>
            </a:endParaRPr>
          </a:p>
          <a:p>
            <a:pPr algn="ctr"/>
            <a:r>
              <a:rPr lang="zh-CN" altLang="en-US" sz="1200" b="1" dirty="0">
                <a:solidFill>
                  <a:srgbClr val="C8161D"/>
                </a:solidFill>
                <a:latin typeface="Calibri" charset="0"/>
                <a:ea typeface="微软雅黑" panose="020B0503020204020204" charset="-122"/>
                <a:sym typeface="Calibri" charset="0"/>
              </a:rPr>
              <a:t>项目名称</a:t>
            </a:r>
          </a:p>
        </p:txBody>
      </p:sp>
      <p:sp>
        <p:nvSpPr>
          <p:cNvPr id="25" name="直接连接符 24"/>
          <p:cNvSpPr>
            <a:spLocks noChangeShapeType="1"/>
          </p:cNvSpPr>
          <p:nvPr/>
        </p:nvSpPr>
        <p:spPr bwMode="auto">
          <a:xfrm flipV="1">
            <a:off x="3717211" y="3609585"/>
            <a:ext cx="1" cy="1659488"/>
          </a:xfrm>
          <a:prstGeom prst="line">
            <a:avLst/>
          </a:prstGeom>
          <a:ln>
            <a:solidFill>
              <a:srgbClr val="C8161D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>
            <a:defPPr>
              <a:defRPr lang="zh-CN">
                <a:solidFill>
                  <a:schemeClr val="tx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395">
              <a:solidFill>
                <a:srgbClr val="0070C0"/>
              </a:solidFill>
            </a:endParaRPr>
          </a:p>
        </p:txBody>
      </p:sp>
      <p:sp>
        <p:nvSpPr>
          <p:cNvPr id="26" name="椭圆 25"/>
          <p:cNvSpPr>
            <a:spLocks noChangeArrowheads="1"/>
          </p:cNvSpPr>
          <p:nvPr/>
        </p:nvSpPr>
        <p:spPr bwMode="auto">
          <a:xfrm>
            <a:off x="3261089" y="3259001"/>
            <a:ext cx="903508" cy="899320"/>
          </a:xfrm>
          <a:prstGeom prst="ellipse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38100" cap="flat" cmpd="sng">
            <a:noFill/>
            <a:beve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zh-CN" sz="1200">
              <a:solidFill>
                <a:srgbClr val="C8161D"/>
              </a:solidFill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3339477" y="3476770"/>
            <a:ext cx="758794" cy="440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0928" tIns="35464" rIns="70928" bIns="35464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 b="1" dirty="0">
                <a:solidFill>
                  <a:srgbClr val="C8161D"/>
                </a:solidFill>
                <a:latin typeface="Calibri" charset="0"/>
                <a:ea typeface="微软雅黑" panose="020B0503020204020204" charset="-122"/>
                <a:sym typeface="Calibri" charset="0"/>
              </a:rPr>
              <a:t>完成的</a:t>
            </a:r>
            <a:endParaRPr lang="en-US" altLang="zh-CN" sz="1200" b="1" dirty="0">
              <a:solidFill>
                <a:srgbClr val="C8161D"/>
              </a:solidFill>
              <a:latin typeface="Calibri" charset="0"/>
              <a:ea typeface="微软雅黑" panose="020B0503020204020204" charset="-122"/>
              <a:sym typeface="Calibri" charset="0"/>
            </a:endParaRPr>
          </a:p>
          <a:p>
            <a:pPr algn="ctr"/>
            <a:r>
              <a:rPr lang="zh-CN" altLang="en-US" sz="1200" b="1" dirty="0">
                <a:solidFill>
                  <a:srgbClr val="C8161D"/>
                </a:solidFill>
                <a:latin typeface="Calibri" charset="0"/>
                <a:ea typeface="微软雅黑" panose="020B0503020204020204" charset="-122"/>
                <a:sym typeface="Calibri" charset="0"/>
              </a:rPr>
              <a:t>项目名称</a:t>
            </a:r>
          </a:p>
        </p:txBody>
      </p:sp>
      <p:sp>
        <p:nvSpPr>
          <p:cNvPr id="28" name="直接连接符 27"/>
          <p:cNvSpPr>
            <a:spLocks noChangeShapeType="1"/>
          </p:cNvSpPr>
          <p:nvPr/>
        </p:nvSpPr>
        <p:spPr bwMode="auto">
          <a:xfrm flipV="1">
            <a:off x="6087105" y="3368590"/>
            <a:ext cx="1" cy="1794455"/>
          </a:xfrm>
          <a:prstGeom prst="line">
            <a:avLst/>
          </a:prstGeom>
          <a:ln>
            <a:solidFill>
              <a:srgbClr val="C8161D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>
            <a:defPPr>
              <a:defRPr lang="zh-CN">
                <a:solidFill>
                  <a:schemeClr val="tx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395">
              <a:solidFill>
                <a:srgbClr val="0070C0"/>
              </a:solidFill>
            </a:endParaRPr>
          </a:p>
        </p:txBody>
      </p:sp>
      <p:sp>
        <p:nvSpPr>
          <p:cNvPr id="29" name="椭圆 28"/>
          <p:cNvSpPr>
            <a:spLocks noChangeArrowheads="1"/>
          </p:cNvSpPr>
          <p:nvPr/>
        </p:nvSpPr>
        <p:spPr bwMode="auto">
          <a:xfrm>
            <a:off x="5618589" y="2624108"/>
            <a:ext cx="903508" cy="899069"/>
          </a:xfrm>
          <a:prstGeom prst="ellipse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38100" cap="flat" cmpd="sng">
            <a:noFill/>
            <a:beve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zh-CN" sz="1200">
              <a:solidFill>
                <a:srgbClr val="C8161D"/>
              </a:solidFill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5683009" y="2808227"/>
            <a:ext cx="758794" cy="440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0928" tIns="35464" rIns="70928" bIns="35464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 b="1" dirty="0">
                <a:solidFill>
                  <a:srgbClr val="C8161D"/>
                </a:solidFill>
                <a:latin typeface="Calibri" charset="0"/>
                <a:ea typeface="微软雅黑" panose="020B0503020204020204" charset="-122"/>
                <a:sym typeface="Calibri" charset="0"/>
              </a:rPr>
              <a:t>完成的</a:t>
            </a:r>
            <a:endParaRPr lang="en-US" altLang="zh-CN" sz="1200" b="1" dirty="0">
              <a:solidFill>
                <a:srgbClr val="C8161D"/>
              </a:solidFill>
              <a:latin typeface="Calibri" charset="0"/>
              <a:ea typeface="微软雅黑" panose="020B0503020204020204" charset="-122"/>
              <a:sym typeface="Calibri" charset="0"/>
            </a:endParaRPr>
          </a:p>
          <a:p>
            <a:pPr algn="ctr"/>
            <a:r>
              <a:rPr lang="zh-CN" altLang="en-US" sz="1200" b="1" dirty="0">
                <a:solidFill>
                  <a:srgbClr val="C8161D"/>
                </a:solidFill>
                <a:latin typeface="Calibri" charset="0"/>
                <a:ea typeface="微软雅黑" panose="020B0503020204020204" charset="-122"/>
                <a:sym typeface="Calibri" charset="0"/>
              </a:rPr>
              <a:t>项目名称</a:t>
            </a:r>
          </a:p>
        </p:txBody>
      </p:sp>
      <p:sp>
        <p:nvSpPr>
          <p:cNvPr id="31" name="直接连接符 30"/>
          <p:cNvSpPr>
            <a:spLocks noChangeShapeType="1"/>
          </p:cNvSpPr>
          <p:nvPr/>
        </p:nvSpPr>
        <p:spPr bwMode="auto">
          <a:xfrm flipV="1">
            <a:off x="4575929" y="2920575"/>
            <a:ext cx="1" cy="2742132"/>
          </a:xfrm>
          <a:prstGeom prst="line">
            <a:avLst/>
          </a:prstGeom>
          <a:ln>
            <a:solidFill>
              <a:srgbClr val="C8161D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>
            <a:defPPr>
              <a:defRPr lang="zh-CN">
                <a:solidFill>
                  <a:schemeClr val="tx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395">
              <a:solidFill>
                <a:srgbClr val="0070C0"/>
              </a:solidFill>
            </a:endParaRPr>
          </a:p>
        </p:txBody>
      </p:sp>
      <p:sp>
        <p:nvSpPr>
          <p:cNvPr id="32" name="椭圆 31"/>
          <p:cNvSpPr>
            <a:spLocks noChangeArrowheads="1"/>
          </p:cNvSpPr>
          <p:nvPr/>
        </p:nvSpPr>
        <p:spPr bwMode="auto">
          <a:xfrm>
            <a:off x="4045864" y="1972708"/>
            <a:ext cx="1045732" cy="1041083"/>
          </a:xfrm>
          <a:prstGeom prst="ellipse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38100" cap="flat" cmpd="sng">
            <a:noFill/>
            <a:beve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zh-CN" sz="1200">
              <a:solidFill>
                <a:srgbClr val="C8161D"/>
              </a:solidFill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4206794" y="2205079"/>
            <a:ext cx="758794" cy="440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0928" tIns="35464" rIns="70928" bIns="35464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 b="1" dirty="0">
                <a:solidFill>
                  <a:srgbClr val="C8161D"/>
                </a:solidFill>
                <a:latin typeface="Calibri" charset="0"/>
                <a:ea typeface="微软雅黑" panose="020B0503020204020204" charset="-122"/>
                <a:sym typeface="Calibri" charset="0"/>
              </a:rPr>
              <a:t>完成的</a:t>
            </a:r>
            <a:endParaRPr lang="en-US" altLang="zh-CN" sz="1200" b="1" dirty="0">
              <a:solidFill>
                <a:srgbClr val="C8161D"/>
              </a:solidFill>
              <a:latin typeface="Calibri" charset="0"/>
              <a:ea typeface="微软雅黑" panose="020B0503020204020204" charset="-122"/>
              <a:sym typeface="Calibri" charset="0"/>
            </a:endParaRPr>
          </a:p>
          <a:p>
            <a:pPr algn="ctr"/>
            <a:r>
              <a:rPr lang="zh-CN" altLang="en-US" sz="1200" b="1" dirty="0">
                <a:solidFill>
                  <a:srgbClr val="C8161D"/>
                </a:solidFill>
                <a:latin typeface="Calibri" charset="0"/>
                <a:ea typeface="微软雅黑" panose="020B0503020204020204" charset="-122"/>
                <a:sym typeface="Calibri" charset="0"/>
              </a:rPr>
              <a:t>项目名称</a:t>
            </a:r>
          </a:p>
        </p:txBody>
      </p:sp>
      <p:sp>
        <p:nvSpPr>
          <p:cNvPr id="34" name="直接连接符 33"/>
          <p:cNvSpPr>
            <a:spLocks noChangeShapeType="1"/>
          </p:cNvSpPr>
          <p:nvPr/>
        </p:nvSpPr>
        <p:spPr bwMode="auto">
          <a:xfrm flipV="1">
            <a:off x="2880325" y="2754508"/>
            <a:ext cx="1" cy="2708207"/>
          </a:xfrm>
          <a:prstGeom prst="line">
            <a:avLst/>
          </a:prstGeom>
          <a:ln>
            <a:solidFill>
              <a:srgbClr val="C8161D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>
            <a:defPPr>
              <a:defRPr lang="zh-CN">
                <a:solidFill>
                  <a:schemeClr val="tx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395">
              <a:solidFill>
                <a:srgbClr val="0070C0"/>
              </a:solidFill>
            </a:endParaRPr>
          </a:p>
        </p:txBody>
      </p:sp>
      <p:sp>
        <p:nvSpPr>
          <p:cNvPr id="35" name="椭圆 34"/>
          <p:cNvSpPr>
            <a:spLocks noChangeArrowheads="1"/>
          </p:cNvSpPr>
          <p:nvPr/>
        </p:nvSpPr>
        <p:spPr bwMode="auto">
          <a:xfrm>
            <a:off x="2438852" y="2613315"/>
            <a:ext cx="903508" cy="898935"/>
          </a:xfrm>
          <a:prstGeom prst="ellipse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38100" cap="flat" cmpd="sng">
            <a:noFill/>
            <a:beve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zh-CN" sz="1200">
              <a:solidFill>
                <a:srgbClr val="C8161D"/>
              </a:solidFill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2510891" y="2857114"/>
            <a:ext cx="758794" cy="440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0928" tIns="35464" rIns="70928" bIns="35464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 b="1" dirty="0">
                <a:solidFill>
                  <a:srgbClr val="C8161D"/>
                </a:solidFill>
                <a:latin typeface="Calibri" charset="0"/>
                <a:ea typeface="微软雅黑" panose="020B0503020204020204" charset="-122"/>
                <a:sym typeface="Calibri" charset="0"/>
              </a:rPr>
              <a:t>完成的</a:t>
            </a:r>
            <a:endParaRPr lang="en-US" altLang="zh-CN" sz="1200" b="1" dirty="0">
              <a:solidFill>
                <a:srgbClr val="C8161D"/>
              </a:solidFill>
              <a:latin typeface="Calibri" charset="0"/>
              <a:ea typeface="微软雅黑" panose="020B0503020204020204" charset="-122"/>
              <a:sym typeface="Calibri" charset="0"/>
            </a:endParaRPr>
          </a:p>
          <a:p>
            <a:pPr algn="ctr"/>
            <a:r>
              <a:rPr lang="zh-CN" altLang="en-US" sz="1200" b="1" dirty="0">
                <a:solidFill>
                  <a:srgbClr val="C8161D"/>
                </a:solidFill>
                <a:latin typeface="Calibri" charset="0"/>
                <a:ea typeface="微软雅黑" panose="020B0503020204020204" charset="-122"/>
                <a:sym typeface="Calibri" charset="0"/>
              </a:rPr>
              <a:t>项目名称</a:t>
            </a:r>
          </a:p>
        </p:txBody>
      </p:sp>
      <p:sp>
        <p:nvSpPr>
          <p:cNvPr id="37" name="直接连接符 36"/>
          <p:cNvSpPr>
            <a:spLocks noChangeShapeType="1"/>
          </p:cNvSpPr>
          <p:nvPr/>
        </p:nvSpPr>
        <p:spPr bwMode="auto">
          <a:xfrm flipV="1">
            <a:off x="5294290" y="4042035"/>
            <a:ext cx="1" cy="914670"/>
          </a:xfrm>
          <a:prstGeom prst="line">
            <a:avLst/>
          </a:prstGeom>
          <a:ln>
            <a:solidFill>
              <a:srgbClr val="C8161D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>
            <a:defPPr>
              <a:defRPr lang="zh-CN">
                <a:solidFill>
                  <a:schemeClr val="tx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395">
              <a:solidFill>
                <a:srgbClr val="0070C0"/>
              </a:solidFill>
            </a:endParaRPr>
          </a:p>
        </p:txBody>
      </p:sp>
      <p:sp>
        <p:nvSpPr>
          <p:cNvPr id="38" name="椭圆 37"/>
          <p:cNvSpPr>
            <a:spLocks noChangeArrowheads="1"/>
          </p:cNvSpPr>
          <p:nvPr/>
        </p:nvSpPr>
        <p:spPr bwMode="auto">
          <a:xfrm>
            <a:off x="4794448" y="3427248"/>
            <a:ext cx="988588" cy="983590"/>
          </a:xfrm>
          <a:prstGeom prst="ellipse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38100" cap="flat" cmpd="sng">
            <a:noFill/>
            <a:beve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zh-CN" sz="1200">
              <a:solidFill>
                <a:srgbClr val="C8161D"/>
              </a:solidFill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4917917" y="3643747"/>
            <a:ext cx="758794" cy="440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0928" tIns="35464" rIns="70928" bIns="35464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 b="1" dirty="0">
                <a:solidFill>
                  <a:srgbClr val="C8161D"/>
                </a:solidFill>
                <a:latin typeface="Calibri" charset="0"/>
                <a:ea typeface="微软雅黑" panose="020B0503020204020204" charset="-122"/>
                <a:sym typeface="Calibri" charset="0"/>
              </a:rPr>
              <a:t>完成的</a:t>
            </a:r>
            <a:endParaRPr lang="en-US" altLang="zh-CN" sz="1200" b="1" dirty="0">
              <a:solidFill>
                <a:srgbClr val="C8161D"/>
              </a:solidFill>
              <a:latin typeface="Calibri" charset="0"/>
              <a:ea typeface="微软雅黑" panose="020B0503020204020204" charset="-122"/>
              <a:sym typeface="Calibri" charset="0"/>
            </a:endParaRPr>
          </a:p>
          <a:p>
            <a:pPr algn="ctr"/>
            <a:r>
              <a:rPr lang="zh-CN" altLang="en-US" sz="1200" b="1" dirty="0">
                <a:solidFill>
                  <a:srgbClr val="C8161D"/>
                </a:solidFill>
                <a:latin typeface="Calibri" charset="0"/>
                <a:ea typeface="微软雅黑" panose="020B0503020204020204" charset="-122"/>
                <a:sym typeface="Calibri" charset="0"/>
              </a:rPr>
              <a:t>项目名称</a:t>
            </a:r>
          </a:p>
        </p:txBody>
      </p:sp>
      <p:sp>
        <p:nvSpPr>
          <p:cNvPr id="40" name="Text Placeholder 2"/>
          <p:cNvSpPr txBox="1"/>
          <p:nvPr/>
        </p:nvSpPr>
        <p:spPr>
          <a:xfrm>
            <a:off x="6917298" y="2051248"/>
            <a:ext cx="4663714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1" name="文本框 36"/>
          <p:cNvSpPr txBox="1"/>
          <p:nvPr/>
        </p:nvSpPr>
        <p:spPr>
          <a:xfrm>
            <a:off x="6804900" y="1674703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42" name="Text Placeholder 2"/>
          <p:cNvSpPr txBox="1"/>
          <p:nvPr/>
        </p:nvSpPr>
        <p:spPr>
          <a:xfrm>
            <a:off x="6917298" y="3142892"/>
            <a:ext cx="4663714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3" name="文本框 36"/>
          <p:cNvSpPr txBox="1"/>
          <p:nvPr/>
        </p:nvSpPr>
        <p:spPr>
          <a:xfrm>
            <a:off x="6804900" y="276634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44" name="Text Placeholder 2"/>
          <p:cNvSpPr txBox="1"/>
          <p:nvPr/>
        </p:nvSpPr>
        <p:spPr>
          <a:xfrm>
            <a:off x="6917298" y="4234536"/>
            <a:ext cx="4663714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5" name="文本框 36"/>
          <p:cNvSpPr txBox="1"/>
          <p:nvPr/>
        </p:nvSpPr>
        <p:spPr>
          <a:xfrm>
            <a:off x="6804900" y="385799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46" name="Text Placeholder 2"/>
          <p:cNvSpPr txBox="1"/>
          <p:nvPr/>
        </p:nvSpPr>
        <p:spPr>
          <a:xfrm>
            <a:off x="6917298" y="5331873"/>
            <a:ext cx="4663714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7" name="文本框 36"/>
          <p:cNvSpPr txBox="1"/>
          <p:nvPr/>
        </p:nvSpPr>
        <p:spPr>
          <a:xfrm>
            <a:off x="6804900" y="495532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/>
          <p:nvPr/>
        </p:nvSpPr>
        <p:spPr bwMode="auto">
          <a:xfrm rot="5400000">
            <a:off x="1053455" y="2233212"/>
            <a:ext cx="3418723" cy="3082361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C8161D"/>
          </a:solidFill>
          <a:ln w="9525" cap="flat">
            <a:noFill/>
            <a:prstDash val="solid"/>
            <a:miter lim="800000"/>
          </a:ln>
        </p:spPr>
        <p:txBody>
          <a:bodyPr vert="horz" wrap="square" lIns="91423" tIns="45711" rIns="91423" bIns="45711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TextBox 11"/>
          <p:cNvSpPr txBox="1"/>
          <p:nvPr/>
        </p:nvSpPr>
        <p:spPr>
          <a:xfrm>
            <a:off x="1983613" y="3117129"/>
            <a:ext cx="1558409" cy="13538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重点项目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Freeform 5"/>
          <p:cNvSpPr/>
          <p:nvPr/>
        </p:nvSpPr>
        <p:spPr bwMode="auto">
          <a:xfrm rot="5400000">
            <a:off x="887445" y="2101033"/>
            <a:ext cx="3750744" cy="3346717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C8161D"/>
            </a:solidFill>
            <a:prstDash val="solid"/>
            <a:miter lim="800000"/>
          </a:ln>
        </p:spPr>
        <p:txBody>
          <a:bodyPr vert="horz" wrap="square" lIns="91423" tIns="45711" rIns="91423" bIns="45711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404243" y="1945651"/>
            <a:ext cx="635660" cy="635660"/>
          </a:xfrm>
          <a:prstGeom prst="ellipse">
            <a:avLst/>
          </a:prstGeom>
          <a:solidFill>
            <a:srgbClr val="C8161D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213422" y="3456562"/>
            <a:ext cx="635660" cy="635660"/>
          </a:xfrm>
          <a:prstGeom prst="ellipse">
            <a:avLst/>
          </a:prstGeom>
          <a:solidFill>
            <a:srgbClr val="C8161D"/>
          </a:solidFill>
          <a:ln w="25400" cap="flat" cmpd="sng" algn="ctr">
            <a:solidFill>
              <a:srgbClr val="C8161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404243" y="4958529"/>
            <a:ext cx="635660" cy="635660"/>
          </a:xfrm>
          <a:prstGeom prst="ellipse">
            <a:avLst/>
          </a:prstGeom>
          <a:solidFill>
            <a:srgbClr val="C8161D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3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039903" y="2000030"/>
            <a:ext cx="1562694" cy="526903"/>
            <a:chOff x="3513818" y="1963801"/>
            <a:chExt cx="1051729" cy="354618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3513818" y="2141110"/>
              <a:ext cx="1051729" cy="0"/>
            </a:xfrm>
            <a:prstGeom prst="line">
              <a:avLst/>
            </a:prstGeom>
            <a:noFill/>
            <a:ln w="9525" cap="flat" cmpd="sng" algn="ctr">
              <a:solidFill>
                <a:srgbClr val="C8161D"/>
              </a:solidFill>
              <a:prstDash val="dash"/>
              <a:tailEnd type="oval"/>
            </a:ln>
            <a:effectLst/>
          </p:spPr>
        </p:cxnSp>
        <p:cxnSp>
          <p:nvCxnSpPr>
            <p:cNvPr id="17" name="直接连接符 16"/>
            <p:cNvCxnSpPr/>
            <p:nvPr/>
          </p:nvCxnSpPr>
          <p:spPr>
            <a:xfrm>
              <a:off x="4565547" y="1963801"/>
              <a:ext cx="0" cy="354618"/>
            </a:xfrm>
            <a:prstGeom prst="line">
              <a:avLst/>
            </a:prstGeom>
            <a:noFill/>
            <a:ln w="9525" cap="flat" cmpd="sng" algn="ctr">
              <a:solidFill>
                <a:srgbClr val="C8161D"/>
              </a:solidFill>
              <a:prstDash val="solid"/>
            </a:ln>
            <a:effectLst/>
          </p:spPr>
        </p:cxnSp>
      </p:grpSp>
      <p:grpSp>
        <p:nvGrpSpPr>
          <p:cNvPr id="10" name="组合 9"/>
          <p:cNvGrpSpPr/>
          <p:nvPr/>
        </p:nvGrpSpPr>
        <p:grpSpPr>
          <a:xfrm>
            <a:off x="4855878" y="3510939"/>
            <a:ext cx="1562694" cy="526903"/>
            <a:chOff x="3513818" y="1963801"/>
            <a:chExt cx="1051729" cy="35461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513818" y="2141110"/>
              <a:ext cx="1051729" cy="0"/>
            </a:xfrm>
            <a:prstGeom prst="line">
              <a:avLst/>
            </a:prstGeom>
            <a:noFill/>
            <a:ln w="9525" cap="flat" cmpd="sng" algn="ctr">
              <a:solidFill>
                <a:srgbClr val="C8161D"/>
              </a:solidFill>
              <a:prstDash val="dash"/>
              <a:tailEnd type="oval"/>
            </a:ln>
            <a:effectLst/>
          </p:spPr>
        </p:cxnSp>
        <p:cxnSp>
          <p:nvCxnSpPr>
            <p:cNvPr id="15" name="直接连接符 14"/>
            <p:cNvCxnSpPr/>
            <p:nvPr/>
          </p:nvCxnSpPr>
          <p:spPr>
            <a:xfrm>
              <a:off x="4565547" y="1963801"/>
              <a:ext cx="0" cy="354618"/>
            </a:xfrm>
            <a:prstGeom prst="line">
              <a:avLst/>
            </a:prstGeom>
            <a:noFill/>
            <a:ln w="9525" cap="flat" cmpd="sng" algn="ctr">
              <a:solidFill>
                <a:srgbClr val="C8161D"/>
              </a:solidFill>
              <a:prstDash val="solid"/>
            </a:ln>
            <a:effectLst/>
          </p:spPr>
        </p:cxnSp>
      </p:grpSp>
      <p:grpSp>
        <p:nvGrpSpPr>
          <p:cNvPr id="11" name="组合 10"/>
          <p:cNvGrpSpPr/>
          <p:nvPr/>
        </p:nvGrpSpPr>
        <p:grpSpPr>
          <a:xfrm>
            <a:off x="4039903" y="5012906"/>
            <a:ext cx="1562694" cy="526903"/>
            <a:chOff x="3513818" y="1963801"/>
            <a:chExt cx="1051729" cy="354618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3513818" y="2141110"/>
              <a:ext cx="1051729" cy="0"/>
            </a:xfrm>
            <a:prstGeom prst="line">
              <a:avLst/>
            </a:prstGeom>
            <a:noFill/>
            <a:ln w="9525" cap="flat" cmpd="sng" algn="ctr">
              <a:solidFill>
                <a:srgbClr val="C8161D"/>
              </a:solidFill>
              <a:prstDash val="dash"/>
              <a:tailEnd type="oval"/>
            </a:ln>
            <a:effectLst/>
          </p:spPr>
        </p:cxnSp>
        <p:cxnSp>
          <p:nvCxnSpPr>
            <p:cNvPr id="13" name="直接连接符 12"/>
            <p:cNvCxnSpPr/>
            <p:nvPr/>
          </p:nvCxnSpPr>
          <p:spPr>
            <a:xfrm>
              <a:off x="4565547" y="1963801"/>
              <a:ext cx="0" cy="354618"/>
            </a:xfrm>
            <a:prstGeom prst="line">
              <a:avLst/>
            </a:prstGeom>
            <a:noFill/>
            <a:ln w="9525" cap="flat" cmpd="sng" algn="ctr">
              <a:solidFill>
                <a:srgbClr val="C8161D"/>
              </a:solidFill>
              <a:prstDash val="solid"/>
            </a:ln>
            <a:effectLst/>
          </p:spPr>
        </p:cxnSp>
      </p:grpSp>
      <p:sp>
        <p:nvSpPr>
          <p:cNvPr id="18" name="矩形 17"/>
          <p:cNvSpPr/>
          <p:nvPr/>
        </p:nvSpPr>
        <p:spPr>
          <a:xfrm>
            <a:off x="461727" y="353085"/>
            <a:ext cx="81481" cy="579422"/>
          </a:xfrm>
          <a:prstGeom prst="rect">
            <a:avLst/>
          </a:prstGeom>
          <a:solidFill>
            <a:srgbClr val="C8161D"/>
          </a:solidFill>
          <a:ln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33742" y="435527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30D23"/>
                </a:solidFill>
                <a:cs typeface="+mn-ea"/>
                <a:sym typeface="+mn-lt"/>
              </a:rPr>
              <a:t>项目分布情况</a:t>
            </a:r>
          </a:p>
        </p:txBody>
      </p:sp>
      <p:sp>
        <p:nvSpPr>
          <p:cNvPr id="20" name="Text Placeholder 2"/>
          <p:cNvSpPr txBox="1"/>
          <p:nvPr/>
        </p:nvSpPr>
        <p:spPr>
          <a:xfrm>
            <a:off x="6001584" y="2306041"/>
            <a:ext cx="4663714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1" name="文本框 36"/>
          <p:cNvSpPr txBox="1"/>
          <p:nvPr/>
        </p:nvSpPr>
        <p:spPr>
          <a:xfrm>
            <a:off x="5889186" y="192949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22" name="Text Placeholder 2"/>
          <p:cNvSpPr txBox="1"/>
          <p:nvPr/>
        </p:nvSpPr>
        <p:spPr>
          <a:xfrm>
            <a:off x="6725861" y="3729599"/>
            <a:ext cx="4663714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3" name="文本框 36"/>
          <p:cNvSpPr txBox="1"/>
          <p:nvPr/>
        </p:nvSpPr>
        <p:spPr>
          <a:xfrm>
            <a:off x="6613463" y="335305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24" name="Text Placeholder 2"/>
          <p:cNvSpPr txBox="1"/>
          <p:nvPr/>
        </p:nvSpPr>
        <p:spPr>
          <a:xfrm>
            <a:off x="5976484" y="5135019"/>
            <a:ext cx="4663714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5" name="文本框 36"/>
          <p:cNvSpPr txBox="1"/>
          <p:nvPr/>
        </p:nvSpPr>
        <p:spPr>
          <a:xfrm>
            <a:off x="5864086" y="475847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50576" y="1559790"/>
            <a:ext cx="2591613" cy="2591612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6"/>
          <p:cNvSpPr txBox="1"/>
          <p:nvPr/>
        </p:nvSpPr>
        <p:spPr>
          <a:xfrm>
            <a:off x="1258207" y="2418578"/>
            <a:ext cx="19960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pc="100" dirty="0" smtClean="0">
                <a:solidFill>
                  <a:srgbClr val="C8161D"/>
                </a:solidFill>
                <a:latin typeface="Impact MT Std" pitchFamily="34" charset="0"/>
                <a:ea typeface="微软雅黑" panose="020B0503020204020204" charset="-122"/>
              </a:rPr>
              <a:t>1000</a:t>
            </a:r>
            <a:r>
              <a:rPr lang="zh-CN" altLang="en-US" sz="3600" b="1" spc="100" dirty="0" smtClean="0">
                <a:solidFill>
                  <a:srgbClr val="C8161D"/>
                </a:solidFill>
                <a:latin typeface="Impact MT Std" pitchFamily="34" charset="0"/>
                <a:ea typeface="微软雅黑" panose="020B0503020204020204" charset="-122"/>
              </a:rPr>
              <a:t>万</a:t>
            </a:r>
            <a:endParaRPr lang="en-US" altLang="zh-CN" sz="3600" b="1" spc="100" dirty="0" smtClean="0">
              <a:solidFill>
                <a:srgbClr val="C8161D"/>
              </a:solidFill>
              <a:latin typeface="Impact MT Std" pitchFamily="34" charset="0"/>
              <a:ea typeface="微软雅黑" panose="020B0503020204020204" charset="-122"/>
            </a:endParaRPr>
          </a:p>
        </p:txBody>
      </p:sp>
      <p:sp>
        <p:nvSpPr>
          <p:cNvPr id="4" name="文本框 26"/>
          <p:cNvSpPr txBox="1"/>
          <p:nvPr/>
        </p:nvSpPr>
        <p:spPr>
          <a:xfrm>
            <a:off x="1238533" y="3024681"/>
            <a:ext cx="19960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charset="-122"/>
              </a:rPr>
              <a:t>计划目标</a:t>
            </a:r>
            <a:endParaRPr lang="en-US" altLang="zh-CN" sz="2000" b="1" spc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charset="-122"/>
            </a:endParaRPr>
          </a:p>
        </p:txBody>
      </p:sp>
      <p:pic>
        <p:nvPicPr>
          <p:cNvPr id="5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142379" y="1773247"/>
            <a:ext cx="3095538" cy="3095537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26"/>
          <p:cNvSpPr txBox="1"/>
          <p:nvPr/>
        </p:nvSpPr>
        <p:spPr>
          <a:xfrm>
            <a:off x="3542811" y="2751936"/>
            <a:ext cx="23810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spc="100" dirty="0" smtClean="0">
                <a:solidFill>
                  <a:srgbClr val="C8161D"/>
                </a:solidFill>
                <a:latin typeface="Impact MT Std" pitchFamily="34" charset="0"/>
                <a:ea typeface="微软雅黑" panose="020B0503020204020204" charset="-122"/>
              </a:rPr>
              <a:t>1500</a:t>
            </a:r>
            <a:r>
              <a:rPr lang="zh-CN" altLang="en-US" sz="4400" b="1" spc="100" dirty="0" smtClean="0">
                <a:solidFill>
                  <a:srgbClr val="C8161D"/>
                </a:solidFill>
                <a:latin typeface="Impact MT Std" pitchFamily="34" charset="0"/>
                <a:ea typeface="微软雅黑" panose="020B0503020204020204" charset="-122"/>
              </a:rPr>
              <a:t>万</a:t>
            </a:r>
            <a:endParaRPr lang="en-US" altLang="zh-CN" sz="4400" b="1" spc="100" dirty="0" smtClean="0">
              <a:solidFill>
                <a:srgbClr val="C8161D"/>
              </a:solidFill>
              <a:latin typeface="Impact MT Std" pitchFamily="34" charset="0"/>
              <a:ea typeface="微软雅黑" panose="020B0503020204020204" charset="-122"/>
            </a:endParaRPr>
          </a:p>
        </p:txBody>
      </p:sp>
      <p:sp>
        <p:nvSpPr>
          <p:cNvPr id="7" name="文本框 26"/>
          <p:cNvSpPr txBox="1"/>
          <p:nvPr/>
        </p:nvSpPr>
        <p:spPr>
          <a:xfrm>
            <a:off x="3645985" y="3378819"/>
            <a:ext cx="1996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charset="-122"/>
              </a:rPr>
              <a:t>实际</a:t>
            </a:r>
            <a:r>
              <a:rPr lang="zh-CN" altLang="en-US" sz="2800" b="1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charset="-122"/>
              </a:rPr>
              <a:t>完成</a:t>
            </a:r>
            <a:endParaRPr lang="en-US" altLang="zh-CN" sz="2800" b="1" spc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237598" y="1485290"/>
            <a:ext cx="1319427" cy="1670563"/>
            <a:chOff x="4390176" y="890801"/>
            <a:chExt cx="1081244" cy="1368991"/>
          </a:xfrm>
        </p:grpSpPr>
        <p:grpSp>
          <p:nvGrpSpPr>
            <p:cNvPr id="9" name="组合 8"/>
            <p:cNvGrpSpPr/>
            <p:nvPr/>
          </p:nvGrpSpPr>
          <p:grpSpPr>
            <a:xfrm>
              <a:off x="4390176" y="890801"/>
              <a:ext cx="1081244" cy="1368991"/>
              <a:chOff x="4627786" y="1796539"/>
              <a:chExt cx="2675679" cy="3387753"/>
            </a:xfrm>
          </p:grpSpPr>
          <p:sp>
            <p:nvSpPr>
              <p:cNvPr id="13" name="圆角矩形 12"/>
              <p:cNvSpPr/>
              <p:nvPr/>
            </p:nvSpPr>
            <p:spPr>
              <a:xfrm rot="2760000">
                <a:off x="4423176" y="2304004"/>
                <a:ext cx="3387753" cy="237282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47000">
                    <a:schemeClr val="tx1">
                      <a:alpha val="19000"/>
                    </a:schemeClr>
                  </a:gs>
                  <a:gs pos="76000">
                    <a:srgbClr val="6C6C6C">
                      <a:alpha val="1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889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4627786" y="1946965"/>
                <a:ext cx="1963514" cy="1963514"/>
              </a:xfrm>
              <a:prstGeom prst="ellipse">
                <a:avLst/>
              </a:prstGeom>
              <a:gradFill>
                <a:gsLst>
                  <a:gs pos="0">
                    <a:srgbClr val="D3D3D3"/>
                  </a:gs>
                  <a:gs pos="100000">
                    <a:srgbClr val="F7F7F7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304800" dist="1270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4489652" y="976692"/>
              <a:ext cx="873070" cy="1203161"/>
              <a:chOff x="4627786" y="1715908"/>
              <a:chExt cx="2875230" cy="3962302"/>
            </a:xfrm>
          </p:grpSpPr>
          <p:sp>
            <p:nvSpPr>
              <p:cNvPr id="11" name="圆角矩形 10"/>
              <p:cNvSpPr/>
              <p:nvPr/>
            </p:nvSpPr>
            <p:spPr>
              <a:xfrm rot="2760000">
                <a:off x="4335454" y="2510647"/>
                <a:ext cx="3962302" cy="237282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2000">
                    <a:schemeClr val="tx1">
                      <a:alpha val="13000"/>
                    </a:schemeClr>
                  </a:gs>
                  <a:gs pos="68000">
                    <a:srgbClr val="6C6C6C">
                      <a:alpha val="1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4627786" y="1946965"/>
                <a:ext cx="1963514" cy="1963514"/>
              </a:xfrm>
              <a:prstGeom prst="ellipse">
                <a:avLst/>
              </a:prstGeom>
              <a:gradFill>
                <a:gsLst>
                  <a:gs pos="0">
                    <a:srgbClr val="D3D3D3"/>
                  </a:gs>
                  <a:gs pos="100000">
                    <a:srgbClr val="F7F7F7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5" name="TextBox 7"/>
          <p:cNvSpPr>
            <a:spLocks noChangeArrowheads="1"/>
          </p:cNvSpPr>
          <p:nvPr/>
        </p:nvSpPr>
        <p:spPr bwMode="auto">
          <a:xfrm>
            <a:off x="6451116" y="1836468"/>
            <a:ext cx="5579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srgbClr val="C8161D"/>
                </a:solidFill>
                <a:latin typeface="+mj-ea"/>
                <a:ea typeface="+mj-ea"/>
                <a:sym typeface="微软雅黑" panose="020B0503020204020204" charset="-122"/>
              </a:rPr>
              <a:t>01</a:t>
            </a:r>
            <a:endParaRPr lang="zh-CN" altLang="en-US" sz="2800" b="1" dirty="0">
              <a:solidFill>
                <a:srgbClr val="C8161D"/>
              </a:solidFill>
              <a:latin typeface="+mj-ea"/>
              <a:ea typeface="+mj-ea"/>
              <a:sym typeface="微软雅黑" panose="020B050302020402020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341057" y="1644079"/>
            <a:ext cx="3423972" cy="862701"/>
            <a:chOff x="3451161" y="3733081"/>
            <a:chExt cx="3424864" cy="862926"/>
          </a:xfrm>
        </p:grpSpPr>
        <p:sp>
          <p:nvSpPr>
            <p:cNvPr id="17" name="文本框 103"/>
            <p:cNvSpPr txBox="1"/>
            <p:nvPr/>
          </p:nvSpPr>
          <p:spPr>
            <a:xfrm>
              <a:off x="3451161" y="3733081"/>
              <a:ext cx="2915524" cy="398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C8161D"/>
                  </a:solidFill>
                  <a:latin typeface="微软雅黑" panose="020B0503020204020204" charset="-122"/>
                  <a:ea typeface="微软雅黑" panose="020B0503020204020204" charset="-122"/>
                </a:rPr>
                <a:t>计划完成总数</a:t>
              </a:r>
              <a:endParaRPr lang="zh-CN" altLang="en-US" sz="2000" b="1" dirty="0">
                <a:solidFill>
                  <a:srgbClr val="C8161D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文本框 104"/>
            <p:cNvSpPr txBox="1"/>
            <p:nvPr/>
          </p:nvSpPr>
          <p:spPr>
            <a:xfrm>
              <a:off x="3457190" y="4135512"/>
              <a:ext cx="3418835" cy="460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您的内容打在这里，或者通过复制您的文本后，在此框中粘贴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。您的内容打在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这里。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238220" y="2990866"/>
            <a:ext cx="1319427" cy="1670563"/>
            <a:chOff x="4390176" y="890801"/>
            <a:chExt cx="1081244" cy="1368991"/>
          </a:xfrm>
        </p:grpSpPr>
        <p:grpSp>
          <p:nvGrpSpPr>
            <p:cNvPr id="20" name="组合 19"/>
            <p:cNvGrpSpPr/>
            <p:nvPr/>
          </p:nvGrpSpPr>
          <p:grpSpPr>
            <a:xfrm>
              <a:off x="4390176" y="890801"/>
              <a:ext cx="1081244" cy="1368991"/>
              <a:chOff x="4627786" y="1796539"/>
              <a:chExt cx="2675679" cy="3387753"/>
            </a:xfrm>
          </p:grpSpPr>
          <p:sp>
            <p:nvSpPr>
              <p:cNvPr id="24" name="圆角矩形 23"/>
              <p:cNvSpPr/>
              <p:nvPr/>
            </p:nvSpPr>
            <p:spPr>
              <a:xfrm rot="2760000">
                <a:off x="4423176" y="2304004"/>
                <a:ext cx="3387753" cy="237282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47000">
                    <a:schemeClr val="tx1">
                      <a:alpha val="19000"/>
                    </a:schemeClr>
                  </a:gs>
                  <a:gs pos="76000">
                    <a:srgbClr val="6C6C6C">
                      <a:alpha val="1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889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4627786" y="1946965"/>
                <a:ext cx="1963514" cy="1963514"/>
              </a:xfrm>
              <a:prstGeom prst="ellipse">
                <a:avLst/>
              </a:prstGeom>
              <a:gradFill>
                <a:gsLst>
                  <a:gs pos="0">
                    <a:srgbClr val="D3D3D3"/>
                  </a:gs>
                  <a:gs pos="100000">
                    <a:srgbClr val="F7F7F7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304800" dist="1270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4489652" y="976692"/>
              <a:ext cx="873070" cy="1203161"/>
              <a:chOff x="4627786" y="1715908"/>
              <a:chExt cx="2875230" cy="3962302"/>
            </a:xfrm>
          </p:grpSpPr>
          <p:sp>
            <p:nvSpPr>
              <p:cNvPr id="22" name="圆角矩形 21"/>
              <p:cNvSpPr/>
              <p:nvPr/>
            </p:nvSpPr>
            <p:spPr>
              <a:xfrm rot="2760000">
                <a:off x="4335454" y="2510647"/>
                <a:ext cx="3962302" cy="237282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2000">
                    <a:schemeClr val="tx1">
                      <a:alpha val="13000"/>
                    </a:schemeClr>
                  </a:gs>
                  <a:gs pos="68000">
                    <a:srgbClr val="6C6C6C">
                      <a:alpha val="1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4627786" y="1946965"/>
                <a:ext cx="1963514" cy="1963514"/>
              </a:xfrm>
              <a:prstGeom prst="ellipse">
                <a:avLst/>
              </a:prstGeom>
              <a:gradFill>
                <a:gsLst>
                  <a:gs pos="0">
                    <a:srgbClr val="D3D3D3"/>
                  </a:gs>
                  <a:gs pos="100000">
                    <a:srgbClr val="F7F7F7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6" name="TextBox 7"/>
          <p:cNvSpPr>
            <a:spLocks noChangeArrowheads="1"/>
          </p:cNvSpPr>
          <p:nvPr/>
        </p:nvSpPr>
        <p:spPr bwMode="auto">
          <a:xfrm>
            <a:off x="6439935" y="3313257"/>
            <a:ext cx="5579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srgbClr val="C8161D"/>
                </a:solidFill>
                <a:latin typeface="+mj-ea"/>
                <a:ea typeface="+mj-ea"/>
                <a:sym typeface="微软雅黑" panose="020B0503020204020204" charset="-122"/>
              </a:rPr>
              <a:t>02</a:t>
            </a:r>
            <a:endParaRPr lang="zh-CN" altLang="en-US" sz="2800" b="1" dirty="0">
              <a:solidFill>
                <a:srgbClr val="C8161D"/>
              </a:solidFill>
              <a:latin typeface="+mj-ea"/>
              <a:ea typeface="+mj-ea"/>
              <a:sym typeface="微软雅黑" panose="020B050302020402020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372569" y="3148635"/>
            <a:ext cx="3423972" cy="862701"/>
            <a:chOff x="3451161" y="3733081"/>
            <a:chExt cx="3424864" cy="862926"/>
          </a:xfrm>
        </p:grpSpPr>
        <p:sp>
          <p:nvSpPr>
            <p:cNvPr id="28" name="文本框 103"/>
            <p:cNvSpPr txBox="1"/>
            <p:nvPr/>
          </p:nvSpPr>
          <p:spPr>
            <a:xfrm>
              <a:off x="3451161" y="3733081"/>
              <a:ext cx="2915524" cy="398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C8161D"/>
                  </a:solidFill>
                  <a:latin typeface="微软雅黑" panose="020B0503020204020204" charset="-122"/>
                  <a:ea typeface="微软雅黑" panose="020B0503020204020204" charset="-122"/>
                </a:rPr>
                <a:t>销售总额目标</a:t>
              </a:r>
              <a:endParaRPr lang="zh-CN" altLang="en-US" sz="2000" b="1" dirty="0">
                <a:solidFill>
                  <a:srgbClr val="C8161D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" name="文本框 104"/>
            <p:cNvSpPr txBox="1"/>
            <p:nvPr/>
          </p:nvSpPr>
          <p:spPr>
            <a:xfrm>
              <a:off x="3457190" y="4135512"/>
              <a:ext cx="3418835" cy="460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您的内容打在这里，或者通过复制您的文本后，在此框中粘贴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。您的内容打在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这里。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372569" y="4708004"/>
            <a:ext cx="3423972" cy="862701"/>
            <a:chOff x="3451161" y="3733081"/>
            <a:chExt cx="3424864" cy="862926"/>
          </a:xfrm>
        </p:grpSpPr>
        <p:sp>
          <p:nvSpPr>
            <p:cNvPr id="32" name="文本框 103"/>
            <p:cNvSpPr txBox="1"/>
            <p:nvPr/>
          </p:nvSpPr>
          <p:spPr>
            <a:xfrm>
              <a:off x="3451161" y="3733081"/>
              <a:ext cx="2915524" cy="398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C8161D"/>
                  </a:solidFill>
                  <a:latin typeface="微软雅黑" panose="020B0503020204020204" charset="-122"/>
                  <a:ea typeface="微软雅黑" panose="020B0503020204020204" charset="-122"/>
                </a:rPr>
                <a:t>利润实际占比</a:t>
              </a:r>
              <a:endParaRPr lang="zh-CN" altLang="en-US" sz="2000" b="1" dirty="0">
                <a:solidFill>
                  <a:srgbClr val="C8161D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文本框 104"/>
            <p:cNvSpPr txBox="1"/>
            <p:nvPr/>
          </p:nvSpPr>
          <p:spPr>
            <a:xfrm>
              <a:off x="3457190" y="4135512"/>
              <a:ext cx="3418835" cy="460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您的内容打在这里，或者通过复制您的文本后，在此框中粘贴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。您的内容打在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这里。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461727" y="353085"/>
            <a:ext cx="81481" cy="579422"/>
          </a:xfrm>
          <a:prstGeom prst="rect">
            <a:avLst/>
          </a:prstGeom>
          <a:solidFill>
            <a:srgbClr val="C8161D"/>
          </a:solidFill>
          <a:ln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633742" y="435527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30D23"/>
                </a:solidFill>
                <a:cs typeface="+mn-ea"/>
                <a:sym typeface="+mn-lt"/>
              </a:rPr>
              <a:t>去年同期相比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6269109" y="4635642"/>
            <a:ext cx="1319427" cy="1670563"/>
            <a:chOff x="4390176" y="890801"/>
            <a:chExt cx="1081244" cy="1368991"/>
          </a:xfrm>
        </p:grpSpPr>
        <p:grpSp>
          <p:nvGrpSpPr>
            <p:cNvPr id="37" name="组合 36"/>
            <p:cNvGrpSpPr/>
            <p:nvPr/>
          </p:nvGrpSpPr>
          <p:grpSpPr>
            <a:xfrm>
              <a:off x="4390176" y="890801"/>
              <a:ext cx="1081244" cy="1368991"/>
              <a:chOff x="4627786" y="1796539"/>
              <a:chExt cx="2675679" cy="3387753"/>
            </a:xfrm>
          </p:grpSpPr>
          <p:sp>
            <p:nvSpPr>
              <p:cNvPr id="41" name="圆角矩形 40"/>
              <p:cNvSpPr/>
              <p:nvPr/>
            </p:nvSpPr>
            <p:spPr>
              <a:xfrm rot="2760000">
                <a:off x="4423176" y="2304004"/>
                <a:ext cx="3387753" cy="237282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47000">
                    <a:schemeClr val="tx1">
                      <a:alpha val="19000"/>
                    </a:schemeClr>
                  </a:gs>
                  <a:gs pos="76000">
                    <a:srgbClr val="6C6C6C">
                      <a:alpha val="1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889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4627786" y="1946965"/>
                <a:ext cx="1963514" cy="1963514"/>
              </a:xfrm>
              <a:prstGeom prst="ellipse">
                <a:avLst/>
              </a:prstGeom>
              <a:gradFill>
                <a:gsLst>
                  <a:gs pos="0">
                    <a:srgbClr val="D3D3D3"/>
                  </a:gs>
                  <a:gs pos="100000">
                    <a:srgbClr val="F7F7F7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304800" dist="1270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4489652" y="976692"/>
              <a:ext cx="873070" cy="1203161"/>
              <a:chOff x="4627786" y="1715908"/>
              <a:chExt cx="2875230" cy="3962302"/>
            </a:xfrm>
          </p:grpSpPr>
          <p:sp>
            <p:nvSpPr>
              <p:cNvPr id="39" name="圆角矩形 38"/>
              <p:cNvSpPr/>
              <p:nvPr/>
            </p:nvSpPr>
            <p:spPr>
              <a:xfrm rot="2760000">
                <a:off x="4335454" y="2510647"/>
                <a:ext cx="3962302" cy="237282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2000">
                    <a:schemeClr val="tx1">
                      <a:alpha val="13000"/>
                    </a:schemeClr>
                  </a:gs>
                  <a:gs pos="68000">
                    <a:srgbClr val="6C6C6C">
                      <a:alpha val="1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4627786" y="1946965"/>
                <a:ext cx="1963514" cy="1963514"/>
              </a:xfrm>
              <a:prstGeom prst="ellipse">
                <a:avLst/>
              </a:prstGeom>
              <a:gradFill>
                <a:gsLst>
                  <a:gs pos="0">
                    <a:srgbClr val="D3D3D3"/>
                  </a:gs>
                  <a:gs pos="100000">
                    <a:srgbClr val="F7F7F7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43" name="TextBox 7"/>
          <p:cNvSpPr>
            <a:spLocks noChangeArrowheads="1"/>
          </p:cNvSpPr>
          <p:nvPr/>
        </p:nvSpPr>
        <p:spPr bwMode="auto">
          <a:xfrm>
            <a:off x="6439935" y="4955490"/>
            <a:ext cx="5579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srgbClr val="C8161D"/>
                </a:solidFill>
                <a:latin typeface="+mj-ea"/>
                <a:ea typeface="+mj-ea"/>
                <a:sym typeface="微软雅黑" panose="020B0503020204020204" charset="-122"/>
              </a:rPr>
              <a:t>03</a:t>
            </a:r>
            <a:endParaRPr lang="zh-CN" altLang="en-US" sz="2800" b="1" dirty="0">
              <a:solidFill>
                <a:srgbClr val="C8161D"/>
              </a:solidFill>
              <a:latin typeface="+mj-ea"/>
              <a:ea typeface="+mj-ea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99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99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900"/>
                            </p:stCondLst>
                            <p:childTnLst>
                              <p:par>
                                <p:cTn id="4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900"/>
                            </p:stCondLst>
                            <p:childTnLst>
                              <p:par>
                                <p:cTn id="5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900"/>
                            </p:stCondLst>
                            <p:childTnLst>
                              <p:par>
                                <p:cTn id="6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900"/>
                            </p:stCondLst>
                            <p:childTnLst>
                              <p:par>
                                <p:cTn id="7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400"/>
                            </p:stCondLst>
                            <p:childTnLst>
                              <p:par>
                                <p:cTn id="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900"/>
                            </p:stCondLst>
                            <p:childTnLst>
                              <p:par>
                                <p:cTn id="8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400"/>
                            </p:stCondLst>
                            <p:childTnLst>
                              <p:par>
                                <p:cTn id="8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15" grpId="0"/>
      <p:bldP spid="26" grpId="0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899026" y="1917226"/>
            <a:ext cx="2117134" cy="2117134"/>
          </a:xfrm>
          <a:prstGeom prst="ellipse">
            <a:avLst/>
          </a:prstGeom>
          <a:solidFill>
            <a:srgbClr val="C30D2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标题 4"/>
          <p:cNvSpPr txBox="1"/>
          <p:nvPr/>
        </p:nvSpPr>
        <p:spPr>
          <a:xfrm>
            <a:off x="3399437" y="3205836"/>
            <a:ext cx="1295807" cy="802933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第二章</a:t>
            </a:r>
            <a:endParaRPr lang="zh-CN" altLang="en-US" sz="11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/>
            <a:endParaRPr lang="en-US" altLang="zh-CN" sz="1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Freeform 10"/>
          <p:cNvSpPr>
            <a:spLocks noEditPoints="1"/>
          </p:cNvSpPr>
          <p:nvPr/>
        </p:nvSpPr>
        <p:spPr bwMode="auto">
          <a:xfrm>
            <a:off x="3562235" y="2289336"/>
            <a:ext cx="892151" cy="860624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  <a:cs typeface="+mn-ea"/>
              <a:sym typeface="+mn-lt"/>
            </a:endParaRPr>
          </a:p>
        </p:txBody>
      </p:sp>
      <p:sp>
        <p:nvSpPr>
          <p:cNvPr id="13" name="标题 4"/>
          <p:cNvSpPr txBox="1"/>
          <p:nvPr/>
        </p:nvSpPr>
        <p:spPr>
          <a:xfrm>
            <a:off x="5058070" y="3281520"/>
            <a:ext cx="4432503" cy="473361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altLang="zh-CN" sz="1800" b="1" dirty="0">
              <a:solidFill>
                <a:srgbClr val="B28A3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文本框 9"/>
          <p:cNvSpPr txBox="1"/>
          <p:nvPr/>
        </p:nvSpPr>
        <p:spPr>
          <a:xfrm>
            <a:off x="5671660" y="3059044"/>
            <a:ext cx="1223816" cy="2152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1400" dirty="0" smtClean="0">
                <a:solidFill>
                  <a:srgbClr val="C30D23"/>
                </a:solidFill>
                <a:cs typeface="+mn-ea"/>
                <a:sym typeface="+mn-lt"/>
              </a:rPr>
              <a:t>年度工作概述</a:t>
            </a:r>
            <a:endParaRPr lang="zh-CN" altLang="en-US" sz="1400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 flipV="1">
            <a:off x="5399824" y="3052800"/>
            <a:ext cx="194320" cy="194320"/>
            <a:chOff x="5417265" y="3141888"/>
            <a:chExt cx="2422666" cy="2422666"/>
          </a:xfrm>
        </p:grpSpPr>
        <p:sp>
          <p:nvSpPr>
            <p:cNvPr id="18" name="椭圆 17"/>
            <p:cNvSpPr/>
            <p:nvPr/>
          </p:nvSpPr>
          <p:spPr>
            <a:xfrm>
              <a:off x="5417265" y="3141888"/>
              <a:ext cx="2422666" cy="2422666"/>
            </a:xfrm>
            <a:prstGeom prst="ellipse">
              <a:avLst/>
            </a:prstGeom>
            <a:solidFill>
              <a:srgbClr val="C30D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6064259" y="3713646"/>
              <a:ext cx="1339532" cy="122544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文本框 9"/>
          <p:cNvSpPr txBox="1"/>
          <p:nvPr/>
        </p:nvSpPr>
        <p:spPr>
          <a:xfrm>
            <a:off x="7505707" y="3059044"/>
            <a:ext cx="1223816" cy="2152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1400" dirty="0" smtClean="0">
                <a:solidFill>
                  <a:srgbClr val="C30D23"/>
                </a:solidFill>
                <a:cs typeface="+mn-ea"/>
                <a:sym typeface="+mn-lt"/>
              </a:rPr>
              <a:t>主要工作情况</a:t>
            </a:r>
            <a:endParaRPr lang="zh-CN" altLang="en-US" sz="1400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26" name="文本框 9"/>
          <p:cNvSpPr txBox="1"/>
          <p:nvPr/>
        </p:nvSpPr>
        <p:spPr>
          <a:xfrm>
            <a:off x="5671660" y="3450134"/>
            <a:ext cx="1223816" cy="2152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1400" dirty="0" smtClean="0">
                <a:solidFill>
                  <a:srgbClr val="C30D23"/>
                </a:solidFill>
                <a:cs typeface="+mn-ea"/>
                <a:sym typeface="+mn-lt"/>
              </a:rPr>
              <a:t>计划完成情况</a:t>
            </a:r>
            <a:endParaRPr lang="zh-CN" altLang="en-US" sz="1400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31" name="文本框 9"/>
          <p:cNvSpPr txBox="1"/>
          <p:nvPr/>
        </p:nvSpPr>
        <p:spPr>
          <a:xfrm>
            <a:off x="7505707" y="3449554"/>
            <a:ext cx="1223816" cy="2152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1400" dirty="0" smtClean="0">
                <a:solidFill>
                  <a:srgbClr val="C30D23"/>
                </a:solidFill>
                <a:cs typeface="+mn-ea"/>
                <a:sym typeface="+mn-lt"/>
              </a:rPr>
              <a:t>项目分布情况</a:t>
            </a:r>
            <a:endParaRPr lang="zh-CN" altLang="en-US" sz="1400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36" name="文本框 9"/>
          <p:cNvSpPr txBox="1"/>
          <p:nvPr/>
        </p:nvSpPr>
        <p:spPr>
          <a:xfrm>
            <a:off x="5671660" y="3886597"/>
            <a:ext cx="1223816" cy="2152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1400" dirty="0" smtClean="0">
                <a:solidFill>
                  <a:srgbClr val="C30D23"/>
                </a:solidFill>
                <a:cs typeface="+mn-ea"/>
                <a:sym typeface="+mn-lt"/>
              </a:rPr>
              <a:t>去年同期相比</a:t>
            </a:r>
            <a:endParaRPr lang="zh-CN" altLang="en-US" sz="1400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31267" y="2141522"/>
            <a:ext cx="466506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C30D23"/>
                </a:solidFill>
                <a:cs typeface="+mn-ea"/>
                <a:sym typeface="+mn-lt"/>
              </a:rPr>
              <a:t> 取得的经验成绩</a:t>
            </a:r>
          </a:p>
        </p:txBody>
      </p:sp>
      <p:grpSp>
        <p:nvGrpSpPr>
          <p:cNvPr id="40" name="组合 39"/>
          <p:cNvGrpSpPr/>
          <p:nvPr/>
        </p:nvGrpSpPr>
        <p:grpSpPr>
          <a:xfrm flipV="1">
            <a:off x="5399824" y="3474935"/>
            <a:ext cx="194320" cy="194320"/>
            <a:chOff x="5417265" y="3141888"/>
            <a:chExt cx="2422666" cy="2422666"/>
          </a:xfrm>
        </p:grpSpPr>
        <p:sp>
          <p:nvSpPr>
            <p:cNvPr id="41" name="椭圆 40"/>
            <p:cNvSpPr/>
            <p:nvPr/>
          </p:nvSpPr>
          <p:spPr>
            <a:xfrm>
              <a:off x="5417265" y="3141888"/>
              <a:ext cx="2422666" cy="2422666"/>
            </a:xfrm>
            <a:prstGeom prst="ellipse">
              <a:avLst/>
            </a:prstGeom>
            <a:solidFill>
              <a:srgbClr val="C30D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  <p:sp>
          <p:nvSpPr>
            <p:cNvPr id="42" name="等腰三角形 41"/>
            <p:cNvSpPr/>
            <p:nvPr/>
          </p:nvSpPr>
          <p:spPr>
            <a:xfrm rot="5400000">
              <a:off x="6064259" y="3713646"/>
              <a:ext cx="1339532" cy="122544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 flipV="1">
            <a:off x="5399824" y="3897070"/>
            <a:ext cx="194320" cy="194320"/>
            <a:chOff x="5417265" y="3141888"/>
            <a:chExt cx="2422666" cy="2422666"/>
          </a:xfrm>
        </p:grpSpPr>
        <p:sp>
          <p:nvSpPr>
            <p:cNvPr id="44" name="椭圆 43"/>
            <p:cNvSpPr/>
            <p:nvPr/>
          </p:nvSpPr>
          <p:spPr>
            <a:xfrm>
              <a:off x="5417265" y="3141888"/>
              <a:ext cx="2422666" cy="2422666"/>
            </a:xfrm>
            <a:prstGeom prst="ellipse">
              <a:avLst/>
            </a:prstGeom>
            <a:solidFill>
              <a:srgbClr val="C30D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rot="5400000">
              <a:off x="6064259" y="3713646"/>
              <a:ext cx="1339532" cy="122544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 flipV="1">
            <a:off x="7109812" y="3052800"/>
            <a:ext cx="194320" cy="194320"/>
            <a:chOff x="5417265" y="3141888"/>
            <a:chExt cx="2422666" cy="2422666"/>
          </a:xfrm>
        </p:grpSpPr>
        <p:sp>
          <p:nvSpPr>
            <p:cNvPr id="47" name="椭圆 46"/>
            <p:cNvSpPr/>
            <p:nvPr/>
          </p:nvSpPr>
          <p:spPr>
            <a:xfrm>
              <a:off x="5417265" y="3141888"/>
              <a:ext cx="2422666" cy="2422666"/>
            </a:xfrm>
            <a:prstGeom prst="ellipse">
              <a:avLst/>
            </a:prstGeom>
            <a:solidFill>
              <a:srgbClr val="C30D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  <p:sp>
          <p:nvSpPr>
            <p:cNvPr id="48" name="等腰三角形 47"/>
            <p:cNvSpPr/>
            <p:nvPr/>
          </p:nvSpPr>
          <p:spPr>
            <a:xfrm rot="5400000">
              <a:off x="6064259" y="3713646"/>
              <a:ext cx="1339532" cy="122544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 flipV="1">
            <a:off x="7109812" y="3474935"/>
            <a:ext cx="194320" cy="194320"/>
            <a:chOff x="5417265" y="3141888"/>
            <a:chExt cx="2422666" cy="2422666"/>
          </a:xfrm>
        </p:grpSpPr>
        <p:sp>
          <p:nvSpPr>
            <p:cNvPr id="50" name="椭圆 49"/>
            <p:cNvSpPr/>
            <p:nvPr/>
          </p:nvSpPr>
          <p:spPr>
            <a:xfrm>
              <a:off x="5417265" y="3141888"/>
              <a:ext cx="2422666" cy="2422666"/>
            </a:xfrm>
            <a:prstGeom prst="ellipse">
              <a:avLst/>
            </a:prstGeom>
            <a:solidFill>
              <a:srgbClr val="C30D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  <p:sp>
          <p:nvSpPr>
            <p:cNvPr id="51" name="等腰三角形 50"/>
            <p:cNvSpPr/>
            <p:nvPr/>
          </p:nvSpPr>
          <p:spPr>
            <a:xfrm rot="5400000">
              <a:off x="6064259" y="3713646"/>
              <a:ext cx="1339532" cy="122544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/>
      <p:bldP spid="9" grpId="0" bldLvl="0" animBg="1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094023"/>
  <p:tag name="MH_LIBRARY" val="GRAPHIC"/>
  <p:tag name="MH_TYPE" val="Other"/>
  <p:tag name="MH_ORDER" val="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094023"/>
  <p:tag name="MH_LIBRARY" val="GRAPHIC"/>
  <p:tag name="MH_TYPE" val="Other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094023"/>
  <p:tag name="MH_LIBRARY" val="GRAPHIC"/>
  <p:tag name="MH_TYPE" val="Other"/>
  <p:tag name="MH_ORDER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094023"/>
  <p:tag name="MH_LIBRARY" val="GRAPHIC"/>
  <p:tag name="MH_TYPE" val="Other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094023"/>
  <p:tag name="MH_LIBRARY" val="GRAPHIC"/>
  <p:tag name="MH_TYPE" val="Other"/>
  <p:tag name="MH_ORDER" val="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黄色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0qxxq0ir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9898</Words>
  <Application>Microsoft Office PowerPoint</Application>
  <PresentationFormat>宽屏</PresentationFormat>
  <Paragraphs>482</Paragraphs>
  <Slides>41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41</vt:i4>
      </vt:variant>
    </vt:vector>
  </HeadingPairs>
  <TitlesOfParts>
    <vt:vector size="56" baseType="lpstr">
      <vt:lpstr>Gill Sans</vt:lpstr>
      <vt:lpstr>Impact MT Std</vt:lpstr>
      <vt:lpstr>Lato Regular</vt:lpstr>
      <vt:lpstr>Roboto condensed</vt:lpstr>
      <vt:lpstr>黑体</vt:lpstr>
      <vt:lpstr>时尚中黑简体</vt:lpstr>
      <vt:lpstr>宋体</vt:lpstr>
      <vt:lpstr>Microsoft YaHei</vt:lpstr>
      <vt:lpstr>Microsoft YaHei</vt:lpstr>
      <vt:lpstr>Arial</vt:lpstr>
      <vt:lpstr>Calibri</vt:lpstr>
      <vt:lpstr>Calibri Light</vt:lpstr>
      <vt:lpstr>Impact</vt:lpstr>
      <vt:lpstr>Office 主题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 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51PPT模板网</cp:keywords>
  <dc:description>www.51ppt m oban.com</dc:description>
  <cp:lastModifiedBy>YANGs</cp:lastModifiedBy>
  <cp:revision>23</cp:revision>
  <dcterms:created xsi:type="dcterms:W3CDTF">2019-01-03T03:34:00Z</dcterms:created>
  <dcterms:modified xsi:type="dcterms:W3CDTF">2020-12-21T12:09:48Z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  <property fmtid="{D5CDD505-2E9C-101B-9397-08002B2CF9AE}" pid="3" name="KSORubyTemplateID">
    <vt:lpwstr>2</vt:lpwstr>
  </property>
</Properties>
</file>