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4.xml" ContentType="application/vnd.openxmlformats-officedocument.drawingml.chart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349" r:id="rId2"/>
    <p:sldId id="340" r:id="rId3"/>
    <p:sldId id="348" r:id="rId4"/>
    <p:sldId id="295" r:id="rId5"/>
    <p:sldId id="296" r:id="rId6"/>
    <p:sldId id="358" r:id="rId7"/>
    <p:sldId id="299" r:id="rId8"/>
    <p:sldId id="300" r:id="rId9"/>
    <p:sldId id="301" r:id="rId10"/>
    <p:sldId id="373" r:id="rId11"/>
    <p:sldId id="359" r:id="rId12"/>
    <p:sldId id="360" r:id="rId13"/>
    <p:sldId id="365" r:id="rId14"/>
    <p:sldId id="361" r:id="rId15"/>
    <p:sldId id="362" r:id="rId16"/>
    <p:sldId id="363" r:id="rId17"/>
    <p:sldId id="374" r:id="rId18"/>
    <p:sldId id="364" r:id="rId19"/>
    <p:sldId id="366" r:id="rId20"/>
    <p:sldId id="367" r:id="rId21"/>
    <p:sldId id="368" r:id="rId22"/>
    <p:sldId id="375" r:id="rId23"/>
    <p:sldId id="369" r:id="rId24"/>
    <p:sldId id="370" r:id="rId25"/>
    <p:sldId id="297" r:id="rId26"/>
    <p:sldId id="298" r:id="rId27"/>
    <p:sldId id="371" r:id="rId28"/>
    <p:sldId id="372" r:id="rId29"/>
    <p:sldId id="376" r:id="rId30"/>
  </p:sldIdLst>
  <p:sldSz cx="9144000" cy="5143500" type="screen16x9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1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9BC2"/>
    <a:srgbClr val="2F5597"/>
    <a:srgbClr val="F2F2F2"/>
    <a:srgbClr val="015D35"/>
    <a:srgbClr val="E9E9E9"/>
    <a:srgbClr val="4AE0D4"/>
    <a:srgbClr val="34AAC8"/>
    <a:srgbClr val="EE3636"/>
    <a:srgbClr val="53C3B0"/>
    <a:srgbClr val="F49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05" autoAdjust="0"/>
    <p:restoredTop sz="95507" autoAdjust="0"/>
  </p:normalViewPr>
  <p:slideViewPr>
    <p:cSldViewPr>
      <p:cViewPr varScale="1">
        <p:scale>
          <a:sx n="109" d="100"/>
          <a:sy n="109" d="100"/>
        </p:scale>
        <p:origin x="120" y="93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>
              <a:gsLst>
                <a:gs pos="0">
                  <a:srgbClr val="00BBFE"/>
                </a:gs>
                <a:gs pos="70000">
                  <a:srgbClr val="00B0F0"/>
                </a:gs>
              </a:gsLst>
              <a:lin ang="8100000" scaled="1"/>
            </a:gradFill>
            <a:ln>
              <a:noFill/>
            </a:ln>
            <a:effectLst>
              <a:outerShdw blurRad="254000" dist="127000" dir="8100000" algn="tr" rotWithShape="0">
                <a:prstClr val="black">
                  <a:alpha val="10000"/>
                </a:prstClr>
              </a:outerShdw>
            </a:effectLst>
          </c:spPr>
          <c:dPt>
            <c:idx val="0"/>
            <c:bubble3D val="0"/>
            <c:spPr>
              <a:solidFill>
                <a:srgbClr val="2F5597"/>
              </a:soli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0.75000000000000011</c:v>
                </c:pt>
                <c:pt idx="1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outerShdw blurRad="254000" dist="127000" dir="8100000" algn="tr" rotWithShape="0">
                <a:prstClr val="black">
                  <a:alpha val="10000"/>
                </a:prstClr>
              </a:outerShdw>
            </a:effectLst>
          </c:spPr>
          <c:dPt>
            <c:idx val="0"/>
            <c:bubble3D val="0"/>
            <c:spPr>
              <a:solidFill>
                <a:srgbClr val="2F5597"/>
              </a:soli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0.55000000000000004</c:v>
                </c:pt>
                <c:pt idx="1">
                  <c:v>0.45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outerShdw blurRad="254000" dist="127000" dir="8100000" algn="tr" rotWithShape="0">
                <a:prstClr val="black">
                  <a:alpha val="10000"/>
                </a:prstClr>
              </a:outerShdw>
            </a:effectLst>
          </c:spPr>
          <c:dPt>
            <c:idx val="0"/>
            <c:bubble3D val="0"/>
            <c:spPr>
              <a:solidFill>
                <a:srgbClr val="2F5597"/>
              </a:soli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0.84000000000000008</c:v>
                </c:pt>
                <c:pt idx="1">
                  <c:v>0.16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F5597"/>
            </a:solidFill>
            <a:ln>
              <a:noFill/>
            </a:ln>
            <a:effectLst>
              <a:outerShdw blurRad="254000" dist="101600" dir="8100000" algn="tr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2F5597"/>
              </a:solidFill>
              <a:ln>
                <a:solidFill>
                  <a:schemeClr val="bg1"/>
                </a:solidFill>
              </a:ln>
              <a:effectLst>
                <a:outerShdw blurRad="254000" dist="101600" dir="8100000" algn="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invertIfNegative val="0"/>
            <c:bubble3D val="0"/>
            <c:spPr>
              <a:solidFill>
                <a:srgbClr val="2F5597"/>
              </a:solidFill>
              <a:ln>
                <a:solidFill>
                  <a:schemeClr val="bg1"/>
                </a:solidFill>
              </a:ln>
              <a:effectLst>
                <a:outerShdw blurRad="254000" dist="101600" dir="8100000" algn="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2F5597"/>
              </a:solidFill>
              <a:ln>
                <a:solidFill>
                  <a:schemeClr val="bg1"/>
                </a:solidFill>
              </a:ln>
              <a:effectLst>
                <a:outerShdw blurRad="254000" dist="101600" dir="8100000" algn="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rgbClr val="2F5597"/>
              </a:solidFill>
              <a:ln>
                <a:solidFill>
                  <a:schemeClr val="bg1"/>
                </a:solidFill>
              </a:ln>
              <a:effectLst>
                <a:outerShdw blurRad="254000" dist="101600" dir="8100000" algn="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invertIfNegative val="0"/>
            <c:bubble3D val="0"/>
            <c:spPr>
              <a:solidFill>
                <a:srgbClr val="2F5597"/>
              </a:solidFill>
              <a:ln>
                <a:solidFill>
                  <a:schemeClr val="bg1"/>
                </a:solidFill>
              </a:ln>
              <a:effectLst>
                <a:outerShdw blurRad="254000" dist="101600" dir="8100000" algn="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5"/>
            <c:invertIfNegative val="0"/>
            <c:bubble3D val="0"/>
            <c:spPr>
              <a:solidFill>
                <a:srgbClr val="2F5597"/>
              </a:solidFill>
              <a:ln>
                <a:solidFill>
                  <a:schemeClr val="bg1"/>
                </a:solidFill>
              </a:ln>
              <a:effectLst>
                <a:outerShdw blurRad="254000" dist="101600" dir="8100000" algn="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6"/>
            <c:invertIfNegative val="0"/>
            <c:bubble3D val="0"/>
            <c:spPr>
              <a:solidFill>
                <a:srgbClr val="2F5597"/>
              </a:solidFill>
              <a:ln>
                <a:solidFill>
                  <a:schemeClr val="bg1"/>
                </a:solidFill>
              </a:ln>
              <a:effectLst>
                <a:outerShdw blurRad="254000" dist="101600" dir="8100000" algn="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7"/>
            <c:invertIfNegative val="0"/>
            <c:bubble3D val="0"/>
            <c:spPr>
              <a:solidFill>
                <a:srgbClr val="2F5597"/>
              </a:solidFill>
              <a:ln>
                <a:solidFill>
                  <a:schemeClr val="bg1"/>
                </a:solidFill>
              </a:ln>
              <a:effectLst>
                <a:outerShdw blurRad="254000" dist="101600" dir="8100000" algn="tr" rotWithShape="0">
                  <a:prstClr val="black">
                    <a:alpha val="20000"/>
                  </a:prstClr>
                </a:outerShdw>
              </a:effectLst>
            </c:spPr>
          </c:dPt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2.5</c:v>
                </c:pt>
                <c:pt idx="5">
                  <c:v>3.5</c:v>
                </c:pt>
                <c:pt idx="6">
                  <c:v>5</c:v>
                </c:pt>
                <c:pt idx="7">
                  <c:v>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4"/>
        <c:overlap val="-100"/>
        <c:axId val="39812480"/>
        <c:axId val="39574080"/>
      </c:barChart>
      <c:catAx>
        <c:axId val="398124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39574080"/>
        <c:crosses val="autoZero"/>
        <c:auto val="1"/>
        <c:lblAlgn val="ctr"/>
        <c:lblOffset val="100"/>
        <c:noMultiLvlLbl val="0"/>
      </c:catAx>
      <c:valAx>
        <c:axId val="39574080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9812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2A480B-24F9-4CDC-955A-E4C7F6E7F866}" type="datetimeFigureOut">
              <a:rPr lang="zh-CN" altLang="en-US" smtClean="0"/>
              <a:pPr/>
              <a:t>2020/12/21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AE2D31-2B6A-425C-8DAF-63D853CEDF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931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1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1118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2BE36E-A08A-493C-8549-2F1FB9AABC40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7406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8849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2871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6286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3448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8234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270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2BE36E-A08A-493C-8549-2F1FB9AABC4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4814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6448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206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1865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778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9573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2BE36E-A08A-493C-8549-2F1FB9AABC40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0656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9194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1065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9751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8652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6746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225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2BE36E-A08A-493C-8549-2F1FB9AABC40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6013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006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3011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7763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0293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756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E2D31-2B6A-425C-8DAF-63D853CEDF0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322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 5"/>
          <p:cNvSpPr/>
          <p:nvPr userDrawn="1"/>
        </p:nvSpPr>
        <p:spPr bwMode="auto">
          <a:xfrm rot="10800000">
            <a:off x="762348" y="681929"/>
            <a:ext cx="367803" cy="32597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9525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defTabSz="685165"/>
            <a:endParaRPr lang="zh-CN" altLang="en-US" sz="1050">
              <a:solidFill>
                <a:srgbClr val="0070C0"/>
              </a:solidFill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677878" y="2198576"/>
            <a:ext cx="5742388" cy="2965112"/>
            <a:chOff x="-698598" y="-1175195"/>
            <a:chExt cx="10989808" cy="5674644"/>
          </a:xfrm>
        </p:grpSpPr>
        <p:grpSp>
          <p:nvGrpSpPr>
            <p:cNvPr id="13" name="组合 12"/>
            <p:cNvGrpSpPr/>
            <p:nvPr/>
          </p:nvGrpSpPr>
          <p:grpSpPr>
            <a:xfrm>
              <a:off x="-698598" y="3742633"/>
              <a:ext cx="10989808" cy="756816"/>
              <a:chOff x="-1159319" y="4515966"/>
              <a:chExt cx="10989808" cy="756816"/>
            </a:xfrm>
          </p:grpSpPr>
          <p:sp>
            <p:nvSpPr>
              <p:cNvPr id="49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0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1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2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3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4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5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7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8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9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22845" y="2922995"/>
              <a:ext cx="10068365" cy="756816"/>
              <a:chOff x="-237876" y="4515966"/>
              <a:chExt cx="10068365" cy="756816"/>
            </a:xfrm>
          </p:grpSpPr>
          <p:sp>
            <p:nvSpPr>
              <p:cNvPr id="40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41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42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43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44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45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47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48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987177" y="2103357"/>
              <a:ext cx="7304033" cy="756816"/>
              <a:chOff x="2526456" y="4515966"/>
              <a:chExt cx="7304033" cy="756816"/>
            </a:xfrm>
          </p:grpSpPr>
          <p:sp>
            <p:nvSpPr>
              <p:cNvPr id="33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36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37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38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39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4830065" y="1283719"/>
              <a:ext cx="5461145" cy="756816"/>
              <a:chOff x="4369344" y="4515966"/>
              <a:chExt cx="5461145" cy="756816"/>
            </a:xfrm>
          </p:grpSpPr>
          <p:sp>
            <p:nvSpPr>
              <p:cNvPr id="29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30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31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32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6672953" y="464081"/>
              <a:ext cx="3618257" cy="756816"/>
              <a:chOff x="6212232" y="4515966"/>
              <a:chExt cx="3618257" cy="756816"/>
            </a:xfrm>
          </p:grpSpPr>
          <p:sp>
            <p:nvSpPr>
              <p:cNvPr id="25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26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27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28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7594397" y="-355557"/>
              <a:ext cx="2696813" cy="756816"/>
              <a:chOff x="7133676" y="4515966"/>
              <a:chExt cx="2696813" cy="756816"/>
            </a:xfrm>
          </p:grpSpPr>
          <p:sp>
            <p:nvSpPr>
              <p:cNvPr id="22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23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8515841" y="-1175195"/>
              <a:ext cx="1775369" cy="756816"/>
              <a:chOff x="8055120" y="4515966"/>
              <a:chExt cx="1775369" cy="756816"/>
            </a:xfrm>
          </p:grpSpPr>
          <p:sp>
            <p:nvSpPr>
              <p:cNvPr id="20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21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</p:grpSp>
      <p:cxnSp>
        <p:nvCxnSpPr>
          <p:cNvPr id="10" name="直接连接符 9"/>
          <p:cNvCxnSpPr/>
          <p:nvPr userDrawn="1"/>
        </p:nvCxnSpPr>
        <p:spPr>
          <a:xfrm>
            <a:off x="825455" y="632783"/>
            <a:ext cx="7653570" cy="0"/>
          </a:xfrm>
          <a:prstGeom prst="line">
            <a:avLst/>
          </a:prstGeom>
          <a:ln w="15875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6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reeform 5"/>
          <p:cNvSpPr/>
          <p:nvPr userDrawn="1"/>
        </p:nvSpPr>
        <p:spPr bwMode="auto">
          <a:xfrm rot="10800000">
            <a:off x="99741" y="257662"/>
            <a:ext cx="846509" cy="75024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266700" dist="38100" dir="2700000" sx="93000" sy="93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defTabSz="685165"/>
            <a:endParaRPr lang="zh-CN" altLang="en-US" sz="1050">
              <a:solidFill>
                <a:srgbClr val="0070C0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2699792" y="1779662"/>
            <a:ext cx="6444208" cy="3363838"/>
          </a:xfrm>
          <a:prstGeom prst="rect">
            <a:avLst/>
          </a:prstGeom>
          <a:gradFill flip="none" rotWithShape="1">
            <a:gsLst>
              <a:gs pos="0">
                <a:srgbClr val="F2F2F2">
                  <a:alpha val="0"/>
                </a:srgbClr>
              </a:gs>
              <a:gs pos="34000">
                <a:srgbClr val="F2F2F2">
                  <a:alpha val="0"/>
                </a:srgbClr>
              </a:gs>
              <a:gs pos="84000">
                <a:schemeClr val="bg1">
                  <a:alpha val="8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1507C-41CC-4F2C-BB64-3EBC10594D59}" type="datetimeFigureOut">
              <a:rPr lang="zh-CN" altLang="en-US" smtClean="0">
                <a:solidFill>
                  <a:srgbClr val="080808">
                    <a:tint val="75000"/>
                  </a:srgbClr>
                </a:solidFill>
              </a:rPr>
              <a:pPr/>
              <a:t>2020/12/21</a:t>
            </a:fld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FB17A-0657-41E6-A6D4-78D88F25CC0E}" type="slidenum">
              <a:rPr lang="zh-CN" altLang="en-US" smtClean="0">
                <a:solidFill>
                  <a:srgbClr val="080808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7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3865" indent="0">
              <a:buNone/>
              <a:defRPr sz="800"/>
            </a:lvl6pPr>
            <a:lvl7pPr marL="2056765" indent="0">
              <a:buNone/>
              <a:defRPr sz="800"/>
            </a:lvl7pPr>
            <a:lvl8pPr marL="2399665" indent="0">
              <a:buNone/>
              <a:defRPr sz="800"/>
            </a:lvl8pPr>
            <a:lvl9pPr marL="274256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1507C-41CC-4F2C-BB64-3EBC10594D59}" type="datetimeFigureOut">
              <a:rPr lang="zh-CN" altLang="en-US" smtClean="0">
                <a:solidFill>
                  <a:srgbClr val="080808">
                    <a:tint val="75000"/>
                  </a:srgbClr>
                </a:solidFill>
              </a:rPr>
              <a:pPr/>
              <a:t>2020/12/21</a:t>
            </a:fld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FB17A-0657-41E6-A6D4-78D88F25CC0E}" type="slidenum">
              <a:rPr lang="zh-CN" altLang="en-US" smtClean="0">
                <a:solidFill>
                  <a:srgbClr val="080808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7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3865" indent="0">
              <a:buNone/>
              <a:defRPr sz="1500"/>
            </a:lvl6pPr>
            <a:lvl7pPr marL="2056765" indent="0">
              <a:buNone/>
              <a:defRPr sz="1500"/>
            </a:lvl7pPr>
            <a:lvl8pPr marL="2399665" indent="0">
              <a:buNone/>
              <a:defRPr sz="1500"/>
            </a:lvl8pPr>
            <a:lvl9pPr marL="274256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3865" indent="0">
              <a:buNone/>
              <a:defRPr sz="800"/>
            </a:lvl6pPr>
            <a:lvl7pPr marL="2056765" indent="0">
              <a:buNone/>
              <a:defRPr sz="800"/>
            </a:lvl7pPr>
            <a:lvl8pPr marL="2399665" indent="0">
              <a:buNone/>
              <a:defRPr sz="800"/>
            </a:lvl8pPr>
            <a:lvl9pPr marL="274256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1507C-41CC-4F2C-BB64-3EBC10594D59}" type="datetimeFigureOut">
              <a:rPr lang="zh-CN" altLang="en-US" smtClean="0">
                <a:solidFill>
                  <a:srgbClr val="080808">
                    <a:tint val="75000"/>
                  </a:srgbClr>
                </a:solidFill>
              </a:rPr>
              <a:pPr/>
              <a:t>2020/12/21</a:t>
            </a:fld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FB17A-0657-41E6-A6D4-78D88F25CC0E}" type="slidenum">
              <a:rPr lang="zh-CN" altLang="en-US" smtClean="0">
                <a:solidFill>
                  <a:srgbClr val="080808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1507C-41CC-4F2C-BB64-3EBC10594D59}" type="datetimeFigureOut">
              <a:rPr lang="zh-CN" altLang="en-US" smtClean="0">
                <a:solidFill>
                  <a:srgbClr val="080808">
                    <a:tint val="75000"/>
                  </a:srgbClr>
                </a:solidFill>
              </a:rPr>
              <a:pPr/>
              <a:t>2020/12/21</a:t>
            </a:fld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FB17A-0657-41E6-A6D4-78D88F25CC0E}" type="slidenum">
              <a:rPr lang="zh-CN" altLang="en-US" smtClean="0">
                <a:solidFill>
                  <a:srgbClr val="080808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51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51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1507C-41CC-4F2C-BB64-3EBC10594D59}" type="datetimeFigureOut">
              <a:rPr lang="zh-CN" altLang="en-US" smtClean="0">
                <a:solidFill>
                  <a:srgbClr val="080808">
                    <a:tint val="75000"/>
                  </a:srgbClr>
                </a:solidFill>
              </a:rPr>
              <a:pPr/>
              <a:t>2020/12/21</a:t>
            </a:fld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FB17A-0657-41E6-A6D4-78D88F25CC0E}" type="slidenum">
              <a:rPr lang="zh-CN" altLang="en-US" smtClean="0">
                <a:solidFill>
                  <a:srgbClr val="080808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blipFill dpi="0" rotWithShape="1">
          <a:blip r:embed="rId2" cstate="print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blipFill dpi="0" rotWithShape="1">
          <a:blip r:embed="rId2" cstate="print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bg>
      <p:bgPr>
        <a:blipFill dpi="0" rotWithShape="1">
          <a:blip r:embed="rId2" cstate="print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bg>
      <p:bgPr>
        <a:blipFill dpi="0" rotWithShape="1">
          <a:blip r:embed="rId2" cstate="print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3865" indent="0" algn="ctr">
              <a:buNone/>
              <a:defRPr sz="1200"/>
            </a:lvl6pPr>
            <a:lvl7pPr marL="2056765" indent="0" algn="ctr">
              <a:buNone/>
              <a:defRPr sz="1200"/>
            </a:lvl7pPr>
            <a:lvl8pPr marL="2399665" indent="0" algn="ctr">
              <a:buNone/>
              <a:defRPr sz="1200"/>
            </a:lvl8pPr>
            <a:lvl9pPr marL="2742565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3A8F1-9EDF-49EF-A14D-E495AD864F8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13857-8FE2-426A-A37B-64DF65062EF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04817" y="240255"/>
            <a:ext cx="270503" cy="270503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9" rIns="68568" bIns="34289" rtlCol="0" anchor="ctr"/>
          <a:lstStyle/>
          <a:p>
            <a:pPr algn="ctr" defTabSz="68516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535192" y="342519"/>
            <a:ext cx="290264" cy="290264"/>
          </a:xfrm>
          <a:prstGeom prst="rect">
            <a:avLst/>
          </a:prstGeom>
          <a:solidFill>
            <a:srgbClr val="2F5597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9" rIns="68568" bIns="34289" rtlCol="0" anchor="ctr"/>
          <a:lstStyle/>
          <a:p>
            <a:pPr algn="ctr" defTabSz="68516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gradFill>
                <a:gsLst>
                  <a:gs pos="0">
                    <a:srgbClr val="66CCFF"/>
                  </a:gs>
                  <a:gs pos="52000">
                    <a:prstClr val="white"/>
                  </a:gs>
                  <a:gs pos="100000">
                    <a:srgbClr val="0070C0"/>
                  </a:gs>
                </a:gsLst>
                <a:lin ang="0" scaled="1"/>
              </a:gradFill>
            </a:endParaRP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825455" y="632783"/>
            <a:ext cx="7653570" cy="0"/>
          </a:xfrm>
          <a:prstGeom prst="line">
            <a:avLst/>
          </a:prstGeom>
          <a:ln w="15875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4"/>
          <p:cNvSpPr>
            <a:spLocks noChangeArrowheads="1"/>
          </p:cNvSpPr>
          <p:nvPr userDrawn="1"/>
        </p:nvSpPr>
        <p:spPr bwMode="auto">
          <a:xfrm>
            <a:off x="7801202" y="291443"/>
            <a:ext cx="67783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8" tIns="34289" rIns="68568" bIns="34289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100" dirty="0" smtClean="0">
                <a:solidFill>
                  <a:srgbClr val="080808">
                    <a:lumMod val="65000"/>
                    <a:lumOff val="35000"/>
                  </a:srgbClr>
                </a:solidFill>
                <a:latin typeface="Impact" panose="020B0806030902050204" pitchFamily="34" charset="0"/>
                <a:sym typeface="微软雅黑" panose="020B0503020204020204" pitchFamily="34" charset="-122"/>
              </a:rPr>
              <a:t>LOGO</a:t>
            </a:r>
            <a:endParaRPr lang="en-US" altLang="zh-CN" sz="2100" dirty="0">
              <a:solidFill>
                <a:srgbClr val="080808">
                  <a:lumMod val="65000"/>
                  <a:lumOff val="35000"/>
                </a:srgbClr>
              </a:solidFill>
              <a:latin typeface="Impact" panose="020B080603090205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12" name="TextBox 4"/>
          <p:cNvSpPr>
            <a:spLocks noChangeArrowheads="1"/>
          </p:cNvSpPr>
          <p:nvPr userDrawn="1"/>
        </p:nvSpPr>
        <p:spPr bwMode="auto">
          <a:xfrm>
            <a:off x="827592" y="195494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4" tIns="45712" rIns="91424" bIns="4571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0" dirty="0" smtClean="0">
                <a:solidFill>
                  <a:srgbClr val="2F55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成功项目展示</a:t>
            </a:r>
            <a:endParaRPr lang="zh-CN" altLang="en-US" sz="2400" b="0" dirty="0">
              <a:solidFill>
                <a:srgbClr val="2F559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3"/>
          <p:cNvSpPr>
            <a:spLocks noChangeArrowheads="1"/>
          </p:cNvSpPr>
          <p:nvPr userDrawn="1"/>
        </p:nvSpPr>
        <p:spPr bwMode="auto">
          <a:xfrm>
            <a:off x="-7561" y="195494"/>
            <a:ext cx="440283" cy="536077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txBody>
          <a:bodyPr lIns="91424" tIns="45712" rIns="91424" bIns="4571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TextBox 4"/>
          <p:cNvSpPr>
            <a:spLocks noChangeArrowheads="1"/>
          </p:cNvSpPr>
          <p:nvPr userDrawn="1"/>
        </p:nvSpPr>
        <p:spPr bwMode="auto">
          <a:xfrm>
            <a:off x="539554" y="207328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4" tIns="45712" rIns="91424" bIns="4571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2F55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年度工作概述</a:t>
            </a:r>
            <a:endParaRPr lang="zh-CN" altLang="en-US" sz="2800" b="1" dirty="0">
              <a:solidFill>
                <a:srgbClr val="2F559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425102" y="722928"/>
            <a:ext cx="875541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4"/>
          <p:cNvSpPr>
            <a:spLocks noChangeArrowheads="1"/>
          </p:cNvSpPr>
          <p:nvPr userDrawn="1"/>
        </p:nvSpPr>
        <p:spPr bwMode="auto">
          <a:xfrm>
            <a:off x="7956384" y="192021"/>
            <a:ext cx="859531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4" tIns="45712" rIns="91424" bIns="4571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800" b="1" dirty="0" smtClean="0">
                <a:solidFill>
                  <a:srgbClr val="2F55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LOGO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000" b="1" dirty="0" smtClean="0">
                <a:solidFill>
                  <a:srgbClr val="015D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公司文字</a:t>
            </a:r>
            <a:endParaRPr lang="zh-CN" altLang="en-US" sz="1000" b="1" dirty="0">
              <a:solidFill>
                <a:srgbClr val="015D3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5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04817" y="240255"/>
            <a:ext cx="270503" cy="270503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9" rIns="68568" bIns="34289" rtlCol="0" anchor="ctr"/>
          <a:lstStyle/>
          <a:p>
            <a:pPr algn="ctr" defTabSz="68516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535192" y="342519"/>
            <a:ext cx="290264" cy="290264"/>
          </a:xfrm>
          <a:prstGeom prst="rect">
            <a:avLst/>
          </a:prstGeom>
          <a:solidFill>
            <a:srgbClr val="2F5597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9" rIns="68568" bIns="34289" rtlCol="0" anchor="ctr"/>
          <a:lstStyle/>
          <a:p>
            <a:pPr algn="ctr" defTabSz="68516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gradFill>
                <a:gsLst>
                  <a:gs pos="0">
                    <a:srgbClr val="66CCFF"/>
                  </a:gs>
                  <a:gs pos="52000">
                    <a:prstClr val="white"/>
                  </a:gs>
                  <a:gs pos="100000">
                    <a:srgbClr val="0070C0"/>
                  </a:gs>
                </a:gsLst>
                <a:lin ang="0" scaled="1"/>
              </a:gradFill>
            </a:endParaRP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825455" y="632783"/>
            <a:ext cx="7653570" cy="0"/>
          </a:xfrm>
          <a:prstGeom prst="line">
            <a:avLst/>
          </a:prstGeom>
          <a:ln w="15875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4"/>
          <p:cNvSpPr>
            <a:spLocks noChangeArrowheads="1"/>
          </p:cNvSpPr>
          <p:nvPr userDrawn="1"/>
        </p:nvSpPr>
        <p:spPr bwMode="auto">
          <a:xfrm>
            <a:off x="7801202" y="291443"/>
            <a:ext cx="67783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8" tIns="34289" rIns="68568" bIns="34289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100" dirty="0" smtClean="0">
                <a:solidFill>
                  <a:srgbClr val="080808">
                    <a:lumMod val="65000"/>
                    <a:lumOff val="35000"/>
                  </a:srgbClr>
                </a:solidFill>
                <a:latin typeface="Impact" panose="020B0806030902050204" pitchFamily="34" charset="0"/>
                <a:sym typeface="微软雅黑" panose="020B0503020204020204" pitchFamily="34" charset="-122"/>
              </a:rPr>
              <a:t>LOGO</a:t>
            </a:r>
            <a:endParaRPr lang="en-US" altLang="zh-CN" sz="2100" dirty="0">
              <a:solidFill>
                <a:srgbClr val="080808">
                  <a:lumMod val="65000"/>
                  <a:lumOff val="35000"/>
                </a:srgbClr>
              </a:solidFill>
              <a:latin typeface="Impact" panose="020B080603090205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12" name="TextBox 4"/>
          <p:cNvSpPr>
            <a:spLocks noChangeArrowheads="1"/>
          </p:cNvSpPr>
          <p:nvPr userDrawn="1"/>
        </p:nvSpPr>
        <p:spPr bwMode="auto">
          <a:xfrm>
            <a:off x="827592" y="195494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4" tIns="45712" rIns="91424" bIns="4571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0" dirty="0" smtClean="0">
                <a:solidFill>
                  <a:srgbClr val="2F55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存在不足之处</a:t>
            </a:r>
            <a:endParaRPr lang="zh-CN" altLang="en-US" sz="2400" b="0" dirty="0">
              <a:solidFill>
                <a:srgbClr val="2F559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04817" y="240255"/>
            <a:ext cx="270503" cy="270503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9" rIns="68568" bIns="34289" rtlCol="0" anchor="ctr"/>
          <a:lstStyle/>
          <a:p>
            <a:pPr algn="ctr" defTabSz="68516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535192" y="342519"/>
            <a:ext cx="290264" cy="290264"/>
          </a:xfrm>
          <a:prstGeom prst="rect">
            <a:avLst/>
          </a:prstGeom>
          <a:solidFill>
            <a:srgbClr val="2F5597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9" rIns="68568" bIns="34289" rtlCol="0" anchor="ctr"/>
          <a:lstStyle/>
          <a:p>
            <a:pPr algn="ctr" defTabSz="68516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gradFill>
                <a:gsLst>
                  <a:gs pos="0">
                    <a:srgbClr val="66CCFF"/>
                  </a:gs>
                  <a:gs pos="52000">
                    <a:prstClr val="white"/>
                  </a:gs>
                  <a:gs pos="100000">
                    <a:srgbClr val="0070C0"/>
                  </a:gs>
                </a:gsLst>
                <a:lin ang="0" scaled="1"/>
              </a:gradFill>
            </a:endParaRP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825455" y="632783"/>
            <a:ext cx="7653570" cy="0"/>
          </a:xfrm>
          <a:prstGeom prst="line">
            <a:avLst/>
          </a:prstGeom>
          <a:ln w="15875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4"/>
          <p:cNvSpPr>
            <a:spLocks noChangeArrowheads="1"/>
          </p:cNvSpPr>
          <p:nvPr userDrawn="1"/>
        </p:nvSpPr>
        <p:spPr bwMode="auto">
          <a:xfrm>
            <a:off x="7801202" y="291443"/>
            <a:ext cx="67783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8" tIns="34289" rIns="68568" bIns="34289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100" dirty="0" smtClean="0">
                <a:solidFill>
                  <a:srgbClr val="080808">
                    <a:lumMod val="65000"/>
                    <a:lumOff val="35000"/>
                  </a:srgbClr>
                </a:solidFill>
                <a:latin typeface="Impact" panose="020B0806030902050204" pitchFamily="34" charset="0"/>
                <a:sym typeface="微软雅黑" panose="020B0503020204020204" pitchFamily="34" charset="-122"/>
              </a:rPr>
              <a:t>LOGO</a:t>
            </a:r>
            <a:endParaRPr lang="en-US" altLang="zh-CN" sz="2100" dirty="0">
              <a:solidFill>
                <a:srgbClr val="080808">
                  <a:lumMod val="65000"/>
                  <a:lumOff val="35000"/>
                </a:srgbClr>
              </a:solidFill>
              <a:latin typeface="Impact" panose="020B080603090205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12" name="TextBox 4"/>
          <p:cNvSpPr>
            <a:spLocks noChangeArrowheads="1"/>
          </p:cNvSpPr>
          <p:nvPr userDrawn="1"/>
        </p:nvSpPr>
        <p:spPr bwMode="auto">
          <a:xfrm>
            <a:off x="827592" y="195494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4" tIns="45712" rIns="91424" bIns="4571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0" dirty="0" smtClean="0">
                <a:solidFill>
                  <a:srgbClr val="2F55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明年工作计划</a:t>
            </a:r>
            <a:endParaRPr lang="zh-CN" altLang="en-US" sz="2400" b="0" dirty="0">
              <a:solidFill>
                <a:srgbClr val="2F559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1507C-41CC-4F2C-BB64-3EBC10594D59}" type="datetimeFigureOut">
              <a:rPr lang="zh-CN" altLang="en-US" smtClean="0">
                <a:solidFill>
                  <a:srgbClr val="080808">
                    <a:tint val="75000"/>
                  </a:srgbClr>
                </a:solidFill>
              </a:rPr>
              <a:pPr/>
              <a:t>2020/12/21</a:t>
            </a:fld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FB17A-0657-41E6-A6D4-78D88F25CC0E}" type="slidenum">
              <a:rPr lang="zh-CN" altLang="en-US" smtClean="0">
                <a:solidFill>
                  <a:srgbClr val="080808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1282312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7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8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7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1507C-41CC-4F2C-BB64-3EBC10594D59}" type="datetimeFigureOut">
              <a:rPr lang="zh-CN" altLang="en-US" smtClean="0">
                <a:solidFill>
                  <a:srgbClr val="080808">
                    <a:tint val="75000"/>
                  </a:srgbClr>
                </a:solidFill>
              </a:rPr>
              <a:pPr/>
              <a:t>2020/12/21</a:t>
            </a:fld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FB17A-0657-41E6-A6D4-78D88F25CC0E}" type="slidenum">
              <a:rPr lang="zh-CN" altLang="en-US" smtClean="0">
                <a:solidFill>
                  <a:srgbClr val="080808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1507C-41CC-4F2C-BB64-3EBC10594D59}" type="datetimeFigureOut">
              <a:rPr lang="zh-CN" altLang="en-US" smtClean="0">
                <a:solidFill>
                  <a:srgbClr val="080808">
                    <a:tint val="75000"/>
                  </a:srgbClr>
                </a:solidFill>
              </a:rPr>
              <a:pPr/>
              <a:t>2020/12/21</a:t>
            </a:fld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FB17A-0657-41E6-A6D4-78D88F25CC0E}" type="slidenum">
              <a:rPr lang="zh-CN" altLang="en-US" smtClean="0">
                <a:solidFill>
                  <a:srgbClr val="080808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3865" indent="0">
              <a:buNone/>
              <a:defRPr sz="1200" b="1"/>
            </a:lvl6pPr>
            <a:lvl7pPr marL="2056765" indent="0">
              <a:buNone/>
              <a:defRPr sz="1200" b="1"/>
            </a:lvl7pPr>
            <a:lvl8pPr marL="2399665" indent="0">
              <a:buNone/>
              <a:defRPr sz="1200" b="1"/>
            </a:lvl8pPr>
            <a:lvl9pPr marL="274256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3865" indent="0">
              <a:buNone/>
              <a:defRPr sz="1200" b="1"/>
            </a:lvl6pPr>
            <a:lvl7pPr marL="2056765" indent="0">
              <a:buNone/>
              <a:defRPr sz="1200" b="1"/>
            </a:lvl7pPr>
            <a:lvl8pPr marL="2399665" indent="0">
              <a:buNone/>
              <a:defRPr sz="1200" b="1"/>
            </a:lvl8pPr>
            <a:lvl9pPr marL="274256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1507C-41CC-4F2C-BB64-3EBC10594D59}" type="datetimeFigureOut">
              <a:rPr lang="zh-CN" altLang="en-US" smtClean="0">
                <a:solidFill>
                  <a:srgbClr val="080808">
                    <a:tint val="75000"/>
                  </a:srgbClr>
                </a:solidFill>
              </a:rPr>
              <a:pPr/>
              <a:t>2020/12/21</a:t>
            </a:fld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FB17A-0657-41E6-A6D4-78D88F25CC0E}" type="slidenum">
              <a:rPr lang="zh-CN" altLang="en-US" smtClean="0">
                <a:solidFill>
                  <a:srgbClr val="080808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1507C-41CC-4F2C-BB64-3EBC10594D59}" type="datetimeFigureOut">
              <a:rPr lang="zh-CN" altLang="en-US" smtClean="0">
                <a:solidFill>
                  <a:srgbClr val="080808">
                    <a:tint val="75000"/>
                  </a:srgbClr>
                </a:solidFill>
              </a:rPr>
              <a:pPr/>
              <a:t>2020/12/21</a:t>
            </a:fld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FB17A-0657-41E6-A6D4-78D88F25CC0E}" type="slidenum">
              <a:rPr lang="zh-CN" altLang="en-US" smtClean="0">
                <a:solidFill>
                  <a:srgbClr val="080808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68" tIns="34289" rIns="68568" bIns="34289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68" tIns="34289" rIns="68568" bIns="342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68" tIns="34289" rIns="68568" bIns="34289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165"/>
            <a:fld id="{8FC1507C-41CC-4F2C-BB64-3EBC10594D59}" type="datetimeFigureOut">
              <a:rPr lang="zh-CN" altLang="en-US" smtClean="0">
                <a:solidFill>
                  <a:srgbClr val="080808">
                    <a:tint val="75000"/>
                  </a:srgbClr>
                </a:solidFill>
              </a:rPr>
              <a:pPr defTabSz="685165"/>
              <a:t>2020/12/21</a:t>
            </a:fld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68" tIns="34289" rIns="68568" bIns="3428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165"/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68" tIns="34289" rIns="68568" bIns="34289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165"/>
            <a:fld id="{E3DFB17A-0657-41E6-A6D4-78D88F25CC0E}" type="slidenum">
              <a:rPr lang="zh-CN" altLang="en-US" smtClean="0">
                <a:solidFill>
                  <a:srgbClr val="080808">
                    <a:tint val="75000"/>
                  </a:srgbClr>
                </a:solidFill>
              </a:rPr>
              <a:pPr defTabSz="685165"/>
              <a:t>‹#›</a:t>
            </a:fld>
            <a:endParaRPr lang="zh-CN" altLang="en-US">
              <a:solidFill>
                <a:srgbClr val="080808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iming>
    <p:tnLst>
      <p:par>
        <p:cTn id="1" dur="indefinite" restart="never" nodeType="tmRoot"/>
      </p:par>
    </p:tnLst>
  </p:timing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315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15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15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015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3865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765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5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65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notesSlide" Target="../notesSlides/notesSlide18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560616" y="-117041"/>
            <a:ext cx="10226932" cy="5280729"/>
            <a:chOff x="-698598" y="-1175195"/>
            <a:chExt cx="10989808" cy="5674644"/>
          </a:xfrm>
        </p:grpSpPr>
        <p:grpSp>
          <p:nvGrpSpPr>
            <p:cNvPr id="68" name="组合 67"/>
            <p:cNvGrpSpPr/>
            <p:nvPr/>
          </p:nvGrpSpPr>
          <p:grpSpPr>
            <a:xfrm>
              <a:off x="-698598" y="3742633"/>
              <a:ext cx="10989808" cy="756816"/>
              <a:chOff x="-1159319" y="4515966"/>
              <a:chExt cx="10989808" cy="756816"/>
            </a:xfrm>
          </p:grpSpPr>
          <p:sp>
            <p:nvSpPr>
              <p:cNvPr id="69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0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1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2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4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5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6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7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8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9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0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-698598" y="2922995"/>
              <a:ext cx="10989808" cy="756816"/>
              <a:chOff x="-1159319" y="4515966"/>
              <a:chExt cx="10989808" cy="756816"/>
            </a:xfrm>
          </p:grpSpPr>
          <p:sp>
            <p:nvSpPr>
              <p:cNvPr id="82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3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4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5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6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7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8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9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0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1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2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3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-698598" y="2103357"/>
              <a:ext cx="10989808" cy="756816"/>
              <a:chOff x="-1159319" y="4515966"/>
              <a:chExt cx="10989808" cy="756816"/>
            </a:xfrm>
          </p:grpSpPr>
          <p:sp>
            <p:nvSpPr>
              <p:cNvPr id="95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6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7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8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9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0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1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2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3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4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5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6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-698598" y="1283719"/>
              <a:ext cx="10989808" cy="756816"/>
              <a:chOff x="-1159319" y="4515966"/>
              <a:chExt cx="10989808" cy="756816"/>
            </a:xfrm>
          </p:grpSpPr>
          <p:sp>
            <p:nvSpPr>
              <p:cNvPr id="108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9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0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1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2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3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4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5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6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7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8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9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-698598" y="464081"/>
              <a:ext cx="10989808" cy="756816"/>
              <a:chOff x="-1159319" y="4515966"/>
              <a:chExt cx="10989808" cy="756816"/>
            </a:xfrm>
          </p:grpSpPr>
          <p:sp>
            <p:nvSpPr>
              <p:cNvPr id="121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2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3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4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5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6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7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8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9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0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1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2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>
              <a:off x="-698598" y="-355557"/>
              <a:ext cx="10989808" cy="756816"/>
              <a:chOff x="-1159319" y="4515966"/>
              <a:chExt cx="10989808" cy="756816"/>
            </a:xfrm>
          </p:grpSpPr>
          <p:sp>
            <p:nvSpPr>
              <p:cNvPr id="134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5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6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7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8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9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0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1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2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3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4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5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146" name="组合 145"/>
            <p:cNvGrpSpPr/>
            <p:nvPr/>
          </p:nvGrpSpPr>
          <p:grpSpPr>
            <a:xfrm>
              <a:off x="-698598" y="-1175195"/>
              <a:ext cx="10989808" cy="756816"/>
              <a:chOff x="-1159319" y="4515966"/>
              <a:chExt cx="10989808" cy="756816"/>
            </a:xfrm>
          </p:grpSpPr>
          <p:sp>
            <p:nvSpPr>
              <p:cNvPr id="147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8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9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0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1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2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3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4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5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6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7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8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</p:grpSp>
      <p:sp>
        <p:nvSpPr>
          <p:cNvPr id="19" name="椭圆 18"/>
          <p:cNvSpPr/>
          <p:nvPr/>
        </p:nvSpPr>
        <p:spPr>
          <a:xfrm>
            <a:off x="-1656852" y="-3717795"/>
            <a:ext cx="12482234" cy="12482234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1030293" y="2094982"/>
            <a:ext cx="7107944" cy="7107944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>
            <a:off x="1030293" y="-5054387"/>
            <a:ext cx="7107944" cy="7107944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5"/>
          <p:cNvSpPr>
            <a:spLocks noChangeArrowheads="1"/>
          </p:cNvSpPr>
          <p:nvPr/>
        </p:nvSpPr>
        <p:spPr bwMode="auto">
          <a:xfrm>
            <a:off x="612179" y="2018914"/>
            <a:ext cx="7920262" cy="807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7" tIns="34289" rIns="68567" bIns="34289">
            <a:spAutoFit/>
          </a:bodyPr>
          <a:lstStyle/>
          <a:p>
            <a:pPr algn="ctr" defTabSz="685165"/>
            <a:r>
              <a:rPr lang="zh-CN" altLang="en-US" sz="4800" b="1" dirty="0" smtClean="0">
                <a:solidFill>
                  <a:srgbClr val="2F5597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方正兰亭粗黑_GBK" pitchFamily="2" charset="-122"/>
              </a:rPr>
              <a:t>微立体工作总结报告</a:t>
            </a:r>
            <a:endParaRPr lang="zh-CN" altLang="en-US" sz="4800" b="1" dirty="0">
              <a:solidFill>
                <a:srgbClr val="2F5597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方正兰亭粗黑_GBK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460354" y="915566"/>
            <a:ext cx="4136113" cy="863162"/>
            <a:chOff x="1573330" y="1227203"/>
            <a:chExt cx="5825302" cy="1215678"/>
          </a:xfrm>
        </p:grpSpPr>
        <p:grpSp>
          <p:nvGrpSpPr>
            <p:cNvPr id="2" name="组合 1"/>
            <p:cNvGrpSpPr/>
            <p:nvPr/>
          </p:nvGrpSpPr>
          <p:grpSpPr>
            <a:xfrm>
              <a:off x="1573330" y="1227204"/>
              <a:ext cx="1465917" cy="1215677"/>
              <a:chOff x="1573330" y="1227204"/>
              <a:chExt cx="1465917" cy="121567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573330" y="1227204"/>
                <a:ext cx="1465917" cy="1215677"/>
                <a:chOff x="2002156" y="908131"/>
                <a:chExt cx="657225" cy="545033"/>
              </a:xfrm>
            </p:grpSpPr>
            <p:grpSp>
              <p:nvGrpSpPr>
                <p:cNvPr id="22" name="组合 21"/>
                <p:cNvGrpSpPr/>
                <p:nvPr/>
              </p:nvGrpSpPr>
              <p:grpSpPr>
                <a:xfrm>
                  <a:off x="2023849" y="908131"/>
                  <a:ext cx="614967" cy="545033"/>
                  <a:chOff x="3295850" y="2263221"/>
                  <a:chExt cx="2643764" cy="2343151"/>
                </a:xfrm>
              </p:grpSpPr>
              <p:sp>
                <p:nvSpPr>
                  <p:cNvPr id="25" name="Freeform 5"/>
                  <p:cNvSpPr/>
                  <p:nvPr/>
                </p:nvSpPr>
                <p:spPr bwMode="auto">
                  <a:xfrm rot="10800000">
                    <a:off x="3295850" y="2263221"/>
                    <a:ext cx="2643764" cy="2343151"/>
                  </a:xfrm>
                  <a:custGeom>
                    <a:avLst/>
                    <a:gdLst>
                      <a:gd name="T0" fmla="*/ 407 w 1375"/>
                      <a:gd name="T1" fmla="*/ 1218 h 1218"/>
                      <a:gd name="T2" fmla="*/ 299 w 1375"/>
                      <a:gd name="T3" fmla="*/ 1156 h 1218"/>
                      <a:gd name="T4" fmla="*/ 19 w 1375"/>
                      <a:gd name="T5" fmla="*/ 671 h 1218"/>
                      <a:gd name="T6" fmla="*/ 19 w 1375"/>
                      <a:gd name="T7" fmla="*/ 547 h 1218"/>
                      <a:gd name="T8" fmla="*/ 299 w 1375"/>
                      <a:gd name="T9" fmla="*/ 62 h 1218"/>
                      <a:gd name="T10" fmla="*/ 407 w 1375"/>
                      <a:gd name="T11" fmla="*/ 0 h 1218"/>
                      <a:gd name="T12" fmla="*/ 967 w 1375"/>
                      <a:gd name="T13" fmla="*/ 0 h 1218"/>
                      <a:gd name="T14" fmla="*/ 1075 w 1375"/>
                      <a:gd name="T15" fmla="*/ 62 h 1218"/>
                      <a:gd name="T16" fmla="*/ 1355 w 1375"/>
                      <a:gd name="T17" fmla="*/ 547 h 1218"/>
                      <a:gd name="T18" fmla="*/ 1355 w 1375"/>
                      <a:gd name="T19" fmla="*/ 671 h 1218"/>
                      <a:gd name="T20" fmla="*/ 1075 w 1375"/>
                      <a:gd name="T21" fmla="*/ 1156 h 1218"/>
                      <a:gd name="T22" fmla="*/ 967 w 1375"/>
                      <a:gd name="T23" fmla="*/ 1218 h 1218"/>
                      <a:gd name="T24" fmla="*/ 407 w 1375"/>
                      <a:gd name="T25" fmla="*/ 1218 h 1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75" h="1218">
                        <a:moveTo>
                          <a:pt x="407" y="1218"/>
                        </a:moveTo>
                        <a:cubicBezTo>
                          <a:pt x="368" y="1218"/>
                          <a:pt x="319" y="1190"/>
                          <a:pt x="299" y="1156"/>
                        </a:cubicBezTo>
                        <a:cubicBezTo>
                          <a:pt x="19" y="671"/>
                          <a:pt x="19" y="671"/>
                          <a:pt x="19" y="671"/>
                        </a:cubicBezTo>
                        <a:cubicBezTo>
                          <a:pt x="0" y="637"/>
                          <a:pt x="0" y="581"/>
                          <a:pt x="19" y="547"/>
                        </a:cubicBezTo>
                        <a:cubicBezTo>
                          <a:pt x="299" y="62"/>
                          <a:pt x="299" y="62"/>
                          <a:pt x="299" y="62"/>
                        </a:cubicBezTo>
                        <a:cubicBezTo>
                          <a:pt x="319" y="28"/>
                          <a:pt x="368" y="0"/>
                          <a:pt x="407" y="0"/>
                        </a:cubicBezTo>
                        <a:cubicBezTo>
                          <a:pt x="967" y="0"/>
                          <a:pt x="967" y="0"/>
                          <a:pt x="967" y="0"/>
                        </a:cubicBezTo>
                        <a:cubicBezTo>
                          <a:pt x="1007" y="0"/>
                          <a:pt x="1055" y="28"/>
                          <a:pt x="1075" y="62"/>
                        </a:cubicBezTo>
                        <a:cubicBezTo>
                          <a:pt x="1355" y="547"/>
                          <a:pt x="1355" y="547"/>
                          <a:pt x="1355" y="547"/>
                        </a:cubicBezTo>
                        <a:cubicBezTo>
                          <a:pt x="1375" y="581"/>
                          <a:pt x="1375" y="637"/>
                          <a:pt x="1355" y="671"/>
                        </a:cubicBezTo>
                        <a:cubicBezTo>
                          <a:pt x="1075" y="1156"/>
                          <a:pt x="1075" y="1156"/>
                          <a:pt x="1075" y="1156"/>
                        </a:cubicBezTo>
                        <a:cubicBezTo>
                          <a:pt x="1055" y="1190"/>
                          <a:pt x="1007" y="1218"/>
                          <a:pt x="967" y="1218"/>
                        </a:cubicBezTo>
                        <a:lnTo>
                          <a:pt x="407" y="1218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bg1"/>
                      </a:gs>
                      <a:gs pos="73000">
                        <a:srgbClr val="ECECEC"/>
                      </a:gs>
                      <a:gs pos="100000">
                        <a:srgbClr val="D9D9D9"/>
                      </a:gs>
                    </a:gsLst>
                    <a:lin ang="2700000" scaled="1"/>
                    <a:tileRect/>
                  </a:gradFill>
                  <a:ln w="19050">
                    <a:gradFill flip="none" rotWithShape="1">
                      <a:gsLst>
                        <a:gs pos="29000">
                          <a:srgbClr val="E0E0E0"/>
                        </a:gs>
                        <a:gs pos="0">
                          <a:srgbClr val="999999"/>
                        </a:gs>
                        <a:gs pos="83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outerShdw blurRad="203200" dist="63500" dir="2700000" algn="tl" rotWithShape="0">
                      <a:prstClr val="black">
                        <a:alpha val="32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 defTabSz="685165"/>
                    <a:endParaRPr lang="zh-CN" altLang="en-US" sz="105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27" name="Freeform 5"/>
                  <p:cNvSpPr/>
                  <p:nvPr/>
                </p:nvSpPr>
                <p:spPr bwMode="auto">
                  <a:xfrm rot="10800000">
                    <a:off x="3589408" y="2523401"/>
                    <a:ext cx="2056649" cy="1822793"/>
                  </a:xfrm>
                  <a:custGeom>
                    <a:avLst/>
                    <a:gdLst>
                      <a:gd name="T0" fmla="*/ 407 w 1375"/>
                      <a:gd name="T1" fmla="*/ 1218 h 1218"/>
                      <a:gd name="T2" fmla="*/ 299 w 1375"/>
                      <a:gd name="T3" fmla="*/ 1156 h 1218"/>
                      <a:gd name="T4" fmla="*/ 19 w 1375"/>
                      <a:gd name="T5" fmla="*/ 671 h 1218"/>
                      <a:gd name="T6" fmla="*/ 19 w 1375"/>
                      <a:gd name="T7" fmla="*/ 547 h 1218"/>
                      <a:gd name="T8" fmla="*/ 299 w 1375"/>
                      <a:gd name="T9" fmla="*/ 62 h 1218"/>
                      <a:gd name="T10" fmla="*/ 407 w 1375"/>
                      <a:gd name="T11" fmla="*/ 0 h 1218"/>
                      <a:gd name="T12" fmla="*/ 967 w 1375"/>
                      <a:gd name="T13" fmla="*/ 0 h 1218"/>
                      <a:gd name="T14" fmla="*/ 1075 w 1375"/>
                      <a:gd name="T15" fmla="*/ 62 h 1218"/>
                      <a:gd name="T16" fmla="*/ 1355 w 1375"/>
                      <a:gd name="T17" fmla="*/ 547 h 1218"/>
                      <a:gd name="T18" fmla="*/ 1355 w 1375"/>
                      <a:gd name="T19" fmla="*/ 671 h 1218"/>
                      <a:gd name="T20" fmla="*/ 1075 w 1375"/>
                      <a:gd name="T21" fmla="*/ 1156 h 1218"/>
                      <a:gd name="T22" fmla="*/ 967 w 1375"/>
                      <a:gd name="T23" fmla="*/ 1218 h 1218"/>
                      <a:gd name="T24" fmla="*/ 407 w 1375"/>
                      <a:gd name="T25" fmla="*/ 1218 h 1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75" h="1218">
                        <a:moveTo>
                          <a:pt x="407" y="1218"/>
                        </a:moveTo>
                        <a:cubicBezTo>
                          <a:pt x="368" y="1218"/>
                          <a:pt x="319" y="1190"/>
                          <a:pt x="299" y="1156"/>
                        </a:cubicBezTo>
                        <a:cubicBezTo>
                          <a:pt x="19" y="671"/>
                          <a:pt x="19" y="671"/>
                          <a:pt x="19" y="671"/>
                        </a:cubicBezTo>
                        <a:cubicBezTo>
                          <a:pt x="0" y="637"/>
                          <a:pt x="0" y="581"/>
                          <a:pt x="19" y="547"/>
                        </a:cubicBezTo>
                        <a:cubicBezTo>
                          <a:pt x="299" y="62"/>
                          <a:pt x="299" y="62"/>
                          <a:pt x="299" y="62"/>
                        </a:cubicBezTo>
                        <a:cubicBezTo>
                          <a:pt x="319" y="28"/>
                          <a:pt x="368" y="0"/>
                          <a:pt x="407" y="0"/>
                        </a:cubicBezTo>
                        <a:cubicBezTo>
                          <a:pt x="967" y="0"/>
                          <a:pt x="967" y="0"/>
                          <a:pt x="967" y="0"/>
                        </a:cubicBezTo>
                        <a:cubicBezTo>
                          <a:pt x="1007" y="0"/>
                          <a:pt x="1055" y="28"/>
                          <a:pt x="1075" y="62"/>
                        </a:cubicBezTo>
                        <a:cubicBezTo>
                          <a:pt x="1355" y="547"/>
                          <a:pt x="1355" y="547"/>
                          <a:pt x="1355" y="547"/>
                        </a:cubicBezTo>
                        <a:cubicBezTo>
                          <a:pt x="1375" y="581"/>
                          <a:pt x="1375" y="637"/>
                          <a:pt x="1355" y="671"/>
                        </a:cubicBezTo>
                        <a:cubicBezTo>
                          <a:pt x="1075" y="1156"/>
                          <a:pt x="1075" y="1156"/>
                          <a:pt x="1075" y="1156"/>
                        </a:cubicBezTo>
                        <a:cubicBezTo>
                          <a:pt x="1055" y="1190"/>
                          <a:pt x="1007" y="1218"/>
                          <a:pt x="967" y="1218"/>
                        </a:cubicBezTo>
                        <a:lnTo>
                          <a:pt x="407" y="1218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bg1"/>
                      </a:gs>
                      <a:gs pos="60000">
                        <a:srgbClr val="ECECEC"/>
                      </a:gs>
                      <a:gs pos="100000">
                        <a:srgbClr val="D1D1D1"/>
                      </a:gs>
                    </a:gsLst>
                    <a:lin ang="2700000" scaled="1"/>
                    <a:tileRect/>
                  </a:gradFill>
                  <a:ln w="19050">
                    <a:gradFill flip="none" rotWithShape="1">
                      <a:gsLst>
                        <a:gs pos="29000">
                          <a:srgbClr val="E0E0E0"/>
                        </a:gs>
                        <a:gs pos="0">
                          <a:srgbClr val="999999"/>
                        </a:gs>
                        <a:gs pos="83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outerShdw blurRad="152400" dist="38100" dir="2700000" algn="tl" rotWithShape="0">
                      <a:prstClr val="black">
                        <a:alpha val="33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 defTabSz="685165"/>
                    <a:endParaRPr lang="zh-CN" altLang="en-US" sz="1050">
                      <a:solidFill>
                        <a:srgbClr val="0070C0"/>
                      </a:solidFill>
                    </a:endParaRPr>
                  </a:p>
                </p:txBody>
              </p:sp>
            </p:grpSp>
            <p:sp>
              <p:nvSpPr>
                <p:cNvPr id="23" name="文本框 5"/>
                <p:cNvSpPr txBox="1"/>
                <p:nvPr/>
              </p:nvSpPr>
              <p:spPr>
                <a:xfrm>
                  <a:off x="2002156" y="937443"/>
                  <a:ext cx="657225" cy="4858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165"/>
                  <a:endParaRPr lang="zh-CN" altLang="en-US" sz="4400" dirty="0">
                    <a:solidFill>
                      <a:srgbClr val="0070C0"/>
                    </a:solidFill>
                    <a:latin typeface="Impact" panose="020B0806030902050204" pitchFamily="34" charset="0"/>
                  </a:endParaRPr>
                </a:p>
              </p:txBody>
            </p:sp>
          </p:grpSp>
          <p:sp>
            <p:nvSpPr>
              <p:cNvPr id="50" name="TextBox 49"/>
              <p:cNvSpPr txBox="1"/>
              <p:nvPr/>
            </p:nvSpPr>
            <p:spPr>
              <a:xfrm>
                <a:off x="2014833" y="1238653"/>
                <a:ext cx="641585" cy="1170354"/>
              </a:xfrm>
              <a:prstGeom prst="rect">
                <a:avLst/>
              </a:prstGeom>
              <a:noFill/>
            </p:spPr>
            <p:txBody>
              <a:bodyPr wrap="none" lIns="91424" tIns="45712" rIns="91424" bIns="45712" rtlCol="0">
                <a:spAutoFit/>
              </a:bodyPr>
              <a:lstStyle/>
              <a:p>
                <a:r>
                  <a:rPr lang="en-US" altLang="zh-CN" sz="4800" b="1" dirty="0">
                    <a:solidFill>
                      <a:schemeClr val="accent5">
                        <a:lumMod val="75000"/>
                      </a:schemeClr>
                    </a:solidFill>
                    <a:latin typeface="Agency FB" panose="020B0503020202020204" pitchFamily="34" charset="0"/>
                  </a:rPr>
                  <a:t>2</a:t>
                </a:r>
                <a:endParaRPr lang="zh-CN" altLang="en-US" sz="4800" b="1" dirty="0">
                  <a:solidFill>
                    <a:schemeClr val="accent5">
                      <a:lumMod val="7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3106259" y="1227203"/>
              <a:ext cx="1371660" cy="1215676"/>
              <a:chOff x="3106259" y="1227203"/>
              <a:chExt cx="1371660" cy="1215676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3106259" y="1227203"/>
                <a:ext cx="1371660" cy="1215676"/>
                <a:chOff x="3295850" y="2263221"/>
                <a:chExt cx="2643764" cy="2343151"/>
              </a:xfrm>
            </p:grpSpPr>
            <p:sp>
              <p:nvSpPr>
                <p:cNvPr id="32" name="Freeform 5"/>
                <p:cNvSpPr/>
                <p:nvPr/>
              </p:nvSpPr>
              <p:spPr bwMode="auto">
                <a:xfrm rot="10800000">
                  <a:off x="3295850" y="2263221"/>
                  <a:ext cx="2643764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032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5165"/>
                  <a:endParaRPr lang="zh-CN" altLang="en-US" sz="105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34" name="Freeform 5"/>
                <p:cNvSpPr/>
                <p:nvPr/>
              </p:nvSpPr>
              <p:spPr bwMode="auto">
                <a:xfrm rot="10800000">
                  <a:off x="3589408" y="2523401"/>
                  <a:ext cx="2056649" cy="1822793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60000">
                      <a:srgbClr val="ECECEC"/>
                    </a:gs>
                    <a:gs pos="100000">
                      <a:srgbClr val="D1D1D1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52400" dist="38100" dir="2700000" algn="tl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5165"/>
                  <a:endParaRPr lang="zh-CN" altLang="en-US" sz="1050"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51" name="TextBox 50"/>
              <p:cNvSpPr txBox="1"/>
              <p:nvPr/>
            </p:nvSpPr>
            <p:spPr>
              <a:xfrm>
                <a:off x="3477546" y="1238653"/>
                <a:ext cx="664162" cy="1170354"/>
              </a:xfrm>
              <a:prstGeom prst="rect">
                <a:avLst/>
              </a:prstGeom>
              <a:noFill/>
            </p:spPr>
            <p:txBody>
              <a:bodyPr wrap="none" lIns="91424" tIns="45712" rIns="91424" bIns="45712" rtlCol="0">
                <a:spAutoFit/>
              </a:bodyPr>
              <a:lstStyle/>
              <a:p>
                <a:r>
                  <a:rPr lang="en-US" altLang="zh-CN" sz="4800" b="1" dirty="0">
                    <a:solidFill>
                      <a:schemeClr val="accent5">
                        <a:lumMod val="75000"/>
                      </a:schemeClr>
                    </a:solidFill>
                    <a:latin typeface="Agency FB" panose="020B0503020202020204" pitchFamily="34" charset="0"/>
                  </a:rPr>
                  <a:t>0</a:t>
                </a:r>
                <a:endParaRPr lang="zh-CN" altLang="en-US" sz="4800" b="1" dirty="0">
                  <a:solidFill>
                    <a:schemeClr val="accent5">
                      <a:lumMod val="7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542407" y="1227203"/>
              <a:ext cx="1371660" cy="1215676"/>
              <a:chOff x="4542407" y="1227203"/>
              <a:chExt cx="1371660" cy="1215676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4542407" y="1227203"/>
                <a:ext cx="1371660" cy="1215676"/>
                <a:chOff x="3295850" y="2263221"/>
                <a:chExt cx="2643764" cy="2343151"/>
              </a:xfrm>
            </p:grpSpPr>
            <p:sp>
              <p:nvSpPr>
                <p:cNvPr id="39" name="Freeform 5"/>
                <p:cNvSpPr/>
                <p:nvPr/>
              </p:nvSpPr>
              <p:spPr bwMode="auto">
                <a:xfrm rot="10800000">
                  <a:off x="3295850" y="2263221"/>
                  <a:ext cx="2643764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032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5165"/>
                  <a:endParaRPr lang="zh-CN" altLang="en-US" sz="105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41" name="Freeform 5"/>
                <p:cNvSpPr/>
                <p:nvPr/>
              </p:nvSpPr>
              <p:spPr bwMode="auto">
                <a:xfrm rot="10800000">
                  <a:off x="3589408" y="2523401"/>
                  <a:ext cx="2056649" cy="1822793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60000">
                      <a:srgbClr val="ECECEC"/>
                    </a:gs>
                    <a:gs pos="100000">
                      <a:srgbClr val="D1D1D1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52400" dist="38100" dir="2700000" algn="tl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5165"/>
                  <a:endParaRPr lang="zh-CN" altLang="en-US" sz="1050"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53" name="TextBox 52"/>
              <p:cNvSpPr txBox="1"/>
              <p:nvPr/>
            </p:nvSpPr>
            <p:spPr>
              <a:xfrm>
                <a:off x="4919947" y="1238653"/>
                <a:ext cx="641587" cy="1170354"/>
              </a:xfrm>
              <a:prstGeom prst="rect">
                <a:avLst/>
              </a:prstGeom>
              <a:noFill/>
            </p:spPr>
            <p:txBody>
              <a:bodyPr wrap="none" lIns="91424" tIns="45712" rIns="91424" bIns="45712" rtlCol="0">
                <a:spAutoFit/>
              </a:bodyPr>
              <a:lstStyle/>
              <a:p>
                <a:r>
                  <a:rPr lang="en-US" altLang="zh-CN" sz="4800" b="1" dirty="0" smtClean="0">
                    <a:solidFill>
                      <a:schemeClr val="accent5">
                        <a:lumMod val="75000"/>
                      </a:schemeClr>
                    </a:solidFill>
                    <a:latin typeface="Agency FB" panose="020B0503020202020204" pitchFamily="34" charset="0"/>
                  </a:rPr>
                  <a:t>2</a:t>
                </a:r>
                <a:endParaRPr lang="zh-CN" altLang="en-US" sz="4800" b="1" dirty="0">
                  <a:solidFill>
                    <a:schemeClr val="accent5">
                      <a:lumMod val="7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026971" y="1227203"/>
              <a:ext cx="1371661" cy="1215676"/>
              <a:chOff x="6026971" y="1227203"/>
              <a:chExt cx="1371661" cy="1215676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6026971" y="1227203"/>
                <a:ext cx="1371661" cy="1215676"/>
                <a:chOff x="3295850" y="2263221"/>
                <a:chExt cx="2643764" cy="2343151"/>
              </a:xfrm>
            </p:grpSpPr>
            <p:sp>
              <p:nvSpPr>
                <p:cNvPr id="46" name="Freeform 5"/>
                <p:cNvSpPr/>
                <p:nvPr/>
              </p:nvSpPr>
              <p:spPr bwMode="auto">
                <a:xfrm rot="10800000">
                  <a:off x="3295850" y="2263221"/>
                  <a:ext cx="2643764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032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5165"/>
                  <a:endParaRPr lang="zh-CN" altLang="en-US" sz="105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48" name="Freeform 5"/>
                <p:cNvSpPr/>
                <p:nvPr/>
              </p:nvSpPr>
              <p:spPr bwMode="auto">
                <a:xfrm rot="10800000">
                  <a:off x="3589408" y="2523401"/>
                  <a:ext cx="2056649" cy="1822793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60000">
                      <a:srgbClr val="ECECEC"/>
                    </a:gs>
                    <a:gs pos="100000">
                      <a:srgbClr val="D1D1D1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52400" dist="38100" dir="2700000" algn="tl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5165"/>
                  <a:endParaRPr lang="zh-CN" altLang="en-US" sz="1050" dirty="0"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54" name="TextBox 53"/>
              <p:cNvSpPr txBox="1"/>
              <p:nvPr/>
            </p:nvSpPr>
            <p:spPr>
              <a:xfrm>
                <a:off x="6418612" y="1238653"/>
                <a:ext cx="463229" cy="1170354"/>
              </a:xfrm>
              <a:prstGeom prst="rect">
                <a:avLst/>
              </a:prstGeom>
              <a:noFill/>
            </p:spPr>
            <p:txBody>
              <a:bodyPr wrap="none" lIns="91424" tIns="45712" rIns="91424" bIns="45712" rtlCol="0">
                <a:spAutoFit/>
              </a:bodyPr>
              <a:lstStyle/>
              <a:p>
                <a:r>
                  <a:rPr lang="en-US" altLang="zh-CN" sz="4800" b="1" dirty="0" smtClean="0">
                    <a:solidFill>
                      <a:schemeClr val="accent5">
                        <a:lumMod val="75000"/>
                      </a:schemeClr>
                    </a:solidFill>
                    <a:latin typeface="Agency FB" panose="020B0503020202020204" pitchFamily="34" charset="0"/>
                  </a:rPr>
                  <a:t>1</a:t>
                </a:r>
                <a:endParaRPr lang="zh-CN" altLang="en-US" sz="4800" b="1" dirty="0">
                  <a:solidFill>
                    <a:schemeClr val="accent5">
                      <a:lumMod val="7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</p:grpSp>
      </p:grpSp>
      <p:sp>
        <p:nvSpPr>
          <p:cNvPr id="9" name="圆角矩形 8"/>
          <p:cNvSpPr/>
          <p:nvPr/>
        </p:nvSpPr>
        <p:spPr>
          <a:xfrm>
            <a:off x="1932999" y="2796876"/>
            <a:ext cx="5239702" cy="469952"/>
          </a:xfrm>
          <a:prstGeom prst="roundRect">
            <a:avLst>
              <a:gd name="adj" fmla="val 0"/>
            </a:avLst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终总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作计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划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述职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策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划方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年计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划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业宣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</a:t>
            </a:r>
            <a:endParaRPr lang="nl-NL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3294811" y="3609522"/>
            <a:ext cx="2578908" cy="43204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2F5597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汇报</a:t>
            </a:r>
            <a:r>
              <a:rPr lang="zh-CN" altLang="en-US" dirty="0" smtClean="0">
                <a:solidFill>
                  <a:srgbClr val="2F5597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人：</a:t>
            </a:r>
            <a:r>
              <a:rPr lang="en-US" altLang="zh-CN" dirty="0" smtClean="0">
                <a:solidFill>
                  <a:srgbClr val="2F5597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51PPT</a:t>
            </a:r>
            <a:r>
              <a:rPr lang="zh-CN" altLang="en-US" dirty="0" smtClean="0">
                <a:solidFill>
                  <a:srgbClr val="2F5597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模板网</a:t>
            </a:r>
            <a:endParaRPr lang="zh-CN" altLang="en-US" dirty="0">
              <a:solidFill>
                <a:srgbClr val="2F5597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-560616" y="-117041"/>
            <a:ext cx="10226932" cy="5280729"/>
            <a:chOff x="-698598" y="-1175195"/>
            <a:chExt cx="10989808" cy="5674644"/>
          </a:xfrm>
        </p:grpSpPr>
        <p:grpSp>
          <p:nvGrpSpPr>
            <p:cNvPr id="32" name="组合 31"/>
            <p:cNvGrpSpPr/>
            <p:nvPr/>
          </p:nvGrpSpPr>
          <p:grpSpPr>
            <a:xfrm>
              <a:off x="-698598" y="3742633"/>
              <a:ext cx="10989808" cy="756816"/>
              <a:chOff x="-1159319" y="4515966"/>
              <a:chExt cx="10989808" cy="756816"/>
            </a:xfrm>
          </p:grpSpPr>
          <p:sp>
            <p:nvSpPr>
              <p:cNvPr id="121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2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3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4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5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6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7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8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9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0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1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2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-698598" y="2922995"/>
              <a:ext cx="10989808" cy="756816"/>
              <a:chOff x="-1159319" y="4515966"/>
              <a:chExt cx="10989808" cy="756816"/>
            </a:xfrm>
          </p:grpSpPr>
          <p:sp>
            <p:nvSpPr>
              <p:cNvPr id="109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0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1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2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3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4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5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6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7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8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9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0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-698598" y="2103357"/>
              <a:ext cx="10989808" cy="756816"/>
              <a:chOff x="-1159319" y="4515966"/>
              <a:chExt cx="10989808" cy="756816"/>
            </a:xfrm>
          </p:grpSpPr>
          <p:sp>
            <p:nvSpPr>
              <p:cNvPr id="97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8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9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0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1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2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3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4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5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6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7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8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-698598" y="1283719"/>
              <a:ext cx="10989808" cy="756816"/>
              <a:chOff x="-1159319" y="4515966"/>
              <a:chExt cx="10989808" cy="756816"/>
            </a:xfrm>
          </p:grpSpPr>
          <p:sp>
            <p:nvSpPr>
              <p:cNvPr id="85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6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7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8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9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0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1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2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3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4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5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6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-698598" y="464081"/>
              <a:ext cx="10989808" cy="756816"/>
              <a:chOff x="-1159319" y="4515966"/>
              <a:chExt cx="10989808" cy="756816"/>
            </a:xfrm>
          </p:grpSpPr>
          <p:sp>
            <p:nvSpPr>
              <p:cNvPr id="73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4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5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6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7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8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9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0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2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3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4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-698598" y="-355557"/>
              <a:ext cx="10989808" cy="756816"/>
              <a:chOff x="-1159319" y="4515966"/>
              <a:chExt cx="10989808" cy="756816"/>
            </a:xfrm>
          </p:grpSpPr>
          <p:sp>
            <p:nvSpPr>
              <p:cNvPr id="61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2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4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5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6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7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8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9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0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1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2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-698598" y="-1175195"/>
              <a:ext cx="10989808" cy="756816"/>
              <a:chOff x="-1159319" y="4515966"/>
              <a:chExt cx="10989808" cy="756816"/>
            </a:xfrm>
          </p:grpSpPr>
          <p:sp>
            <p:nvSpPr>
              <p:cNvPr id="39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40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41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2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3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4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5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7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8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9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0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</p:grpSp>
      <p:sp>
        <p:nvSpPr>
          <p:cNvPr id="133" name="椭圆 132"/>
          <p:cNvSpPr/>
          <p:nvPr/>
        </p:nvSpPr>
        <p:spPr>
          <a:xfrm>
            <a:off x="-1656852" y="-3717795"/>
            <a:ext cx="12482234" cy="12482234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1030293" y="2094982"/>
            <a:ext cx="7107944" cy="7107944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1030293" y="-5054387"/>
            <a:ext cx="7107944" cy="7107944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962204" y="2188923"/>
            <a:ext cx="6750398" cy="684801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algn="ctr" defTabSz="685165"/>
            <a:r>
              <a:rPr lang="zh-CN" altLang="en-US" sz="4000" dirty="0">
                <a:solidFill>
                  <a:srgbClr val="2F5597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4000" dirty="0">
              <a:solidFill>
                <a:srgbClr val="2F5597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739593" y="643426"/>
            <a:ext cx="1321302" cy="1321302"/>
            <a:chOff x="1364566" y="2529093"/>
            <a:chExt cx="1854671" cy="1854671"/>
          </a:xfrm>
        </p:grpSpPr>
        <p:grpSp>
          <p:nvGrpSpPr>
            <p:cNvPr id="25" name="组合 24"/>
            <p:cNvGrpSpPr/>
            <p:nvPr/>
          </p:nvGrpSpPr>
          <p:grpSpPr>
            <a:xfrm>
              <a:off x="1364566" y="2529093"/>
              <a:ext cx="1854671" cy="1854671"/>
              <a:chOff x="1364566" y="2633667"/>
              <a:chExt cx="2369075" cy="2369075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90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3048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364566" y="2633667"/>
                <a:ext cx="2369075" cy="2369075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802801" y="3071902"/>
                <a:ext cx="1492608" cy="1492608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等腰三角形 47"/>
              <p:cNvSpPr/>
              <p:nvPr/>
            </p:nvSpPr>
            <p:spPr>
              <a:xfrm rot="5400000">
                <a:off x="1811531" y="3738940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16200000" flipH="1">
                <a:off x="3107012" y="3738941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等腰三角形 49"/>
              <p:cNvSpPr/>
              <p:nvPr/>
            </p:nvSpPr>
            <p:spPr>
              <a:xfrm rot="10800000">
                <a:off x="2459275" y="3093026"/>
                <a:ext cx="179655" cy="154874"/>
              </a:xfrm>
              <a:prstGeom prst="triangle">
                <a:avLst/>
              </a:prstGeom>
              <a:solidFill>
                <a:srgbClr val="C7C7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等腰三角形 50"/>
              <p:cNvSpPr/>
              <p:nvPr/>
            </p:nvSpPr>
            <p:spPr>
              <a:xfrm flipH="1">
                <a:off x="2459274" y="4388507"/>
                <a:ext cx="179655" cy="154874"/>
              </a:xfrm>
              <a:prstGeom prst="triangl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6" name="文本框 196"/>
            <p:cNvSpPr txBox="1"/>
            <p:nvPr/>
          </p:nvSpPr>
          <p:spPr>
            <a:xfrm>
              <a:off x="1934270" y="3000369"/>
              <a:ext cx="853233" cy="9936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165"/>
              <a:r>
                <a:rPr lang="en-US" altLang="zh-CN" sz="4000" dirty="0" smtClean="0">
                  <a:solidFill>
                    <a:prstClr val="white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02</a:t>
              </a:r>
              <a:endParaRPr lang="zh-CN" altLang="en-US" sz="4000" dirty="0">
                <a:solidFill>
                  <a:prstClr val="white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00322" y="2989292"/>
            <a:ext cx="86713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6215605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1066809" y="157247"/>
            <a:ext cx="6750398" cy="438580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defTabSz="685165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2400" dirty="0">
              <a:solidFill>
                <a:schemeClr val="tx1">
                  <a:lumMod val="90000"/>
                  <a:lumOff val="1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39" name="文本框 196"/>
          <p:cNvSpPr txBox="1"/>
          <p:nvPr/>
        </p:nvSpPr>
        <p:spPr>
          <a:xfrm>
            <a:off x="251520" y="287588"/>
            <a:ext cx="511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165"/>
            <a:r>
              <a:rPr lang="en-US" altLang="zh-CN" sz="4000" dirty="0">
                <a:solidFill>
                  <a:schemeClr val="tx1">
                    <a:lumMod val="90000"/>
                    <a:lumOff val="1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tx1">
                  <a:lumMod val="90000"/>
                  <a:lumOff val="10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069265" y="1963457"/>
            <a:ext cx="73152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410129" y="1963457"/>
            <a:ext cx="719328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弧形 28"/>
          <p:cNvSpPr/>
          <p:nvPr/>
        </p:nvSpPr>
        <p:spPr>
          <a:xfrm flipH="1">
            <a:off x="1450636" y="1154331"/>
            <a:ext cx="1618252" cy="1618252"/>
          </a:xfrm>
          <a:prstGeom prst="arc">
            <a:avLst>
              <a:gd name="adj1" fmla="val 12184051"/>
              <a:gd name="adj2" fmla="val 0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/>
          </a:p>
        </p:txBody>
      </p:sp>
      <p:sp>
        <p:nvSpPr>
          <p:cNvPr id="30" name="弧形 29"/>
          <p:cNvSpPr/>
          <p:nvPr/>
        </p:nvSpPr>
        <p:spPr>
          <a:xfrm flipH="1" flipV="1">
            <a:off x="1450636" y="1181817"/>
            <a:ext cx="1618252" cy="1618252"/>
          </a:xfrm>
          <a:prstGeom prst="arc">
            <a:avLst>
              <a:gd name="adj1" fmla="val 10684416"/>
              <a:gd name="adj2" fmla="val 20274395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/>
          </a:p>
        </p:txBody>
      </p:sp>
      <p:sp>
        <p:nvSpPr>
          <p:cNvPr id="31" name="弧形 30"/>
          <p:cNvSpPr/>
          <p:nvPr/>
        </p:nvSpPr>
        <p:spPr>
          <a:xfrm flipH="1">
            <a:off x="3791251" y="1154331"/>
            <a:ext cx="1618252" cy="1618252"/>
          </a:xfrm>
          <a:prstGeom prst="arc">
            <a:avLst>
              <a:gd name="adj1" fmla="val 12184051"/>
              <a:gd name="adj2" fmla="val 0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/>
          </a:p>
        </p:txBody>
      </p:sp>
      <p:sp>
        <p:nvSpPr>
          <p:cNvPr id="32" name="弧形 31"/>
          <p:cNvSpPr/>
          <p:nvPr/>
        </p:nvSpPr>
        <p:spPr>
          <a:xfrm flipH="1" flipV="1">
            <a:off x="3791251" y="1181817"/>
            <a:ext cx="1618252" cy="1618252"/>
          </a:xfrm>
          <a:prstGeom prst="arc">
            <a:avLst>
              <a:gd name="adj1" fmla="val 10684416"/>
              <a:gd name="adj2" fmla="val 20274395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/>
          </a:p>
        </p:txBody>
      </p:sp>
      <p:sp>
        <p:nvSpPr>
          <p:cNvPr id="33" name="弧形 32"/>
          <p:cNvSpPr/>
          <p:nvPr/>
        </p:nvSpPr>
        <p:spPr>
          <a:xfrm flipH="1">
            <a:off x="6134092" y="1154331"/>
            <a:ext cx="1618252" cy="1618252"/>
          </a:xfrm>
          <a:prstGeom prst="arc">
            <a:avLst>
              <a:gd name="adj1" fmla="val 12184051"/>
              <a:gd name="adj2" fmla="val 0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/>
          </a:p>
        </p:txBody>
      </p:sp>
      <p:sp>
        <p:nvSpPr>
          <p:cNvPr id="34" name="弧形 33"/>
          <p:cNvSpPr/>
          <p:nvPr/>
        </p:nvSpPr>
        <p:spPr>
          <a:xfrm flipH="1" flipV="1">
            <a:off x="6134092" y="1181817"/>
            <a:ext cx="1618252" cy="1618252"/>
          </a:xfrm>
          <a:prstGeom prst="arc">
            <a:avLst>
              <a:gd name="adj1" fmla="val 10684416"/>
              <a:gd name="adj2" fmla="val 20274395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5" name="图表 34"/>
          <p:cNvGraphicFramePr/>
          <p:nvPr>
            <p:extLst>
              <p:ext uri="{D42A27DB-BD31-4B8C-83A1-F6EECF244321}">
                <p14:modId xmlns:p14="http://schemas.microsoft.com/office/powerpoint/2010/main" val="3263590945"/>
              </p:ext>
            </p:extLst>
          </p:nvPr>
        </p:nvGraphicFramePr>
        <p:xfrm>
          <a:off x="987184" y="1131590"/>
          <a:ext cx="2543944" cy="169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6" name="图表 35"/>
          <p:cNvGraphicFramePr/>
          <p:nvPr>
            <p:extLst>
              <p:ext uri="{D42A27DB-BD31-4B8C-83A1-F6EECF244321}">
                <p14:modId xmlns:p14="http://schemas.microsoft.com/office/powerpoint/2010/main" val="2143143030"/>
              </p:ext>
            </p:extLst>
          </p:nvPr>
        </p:nvGraphicFramePr>
        <p:xfrm>
          <a:off x="3333487" y="1131590"/>
          <a:ext cx="2543944" cy="169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7" name="图表 36"/>
          <p:cNvGraphicFramePr/>
          <p:nvPr>
            <p:extLst>
              <p:ext uri="{D42A27DB-BD31-4B8C-83A1-F6EECF244321}">
                <p14:modId xmlns:p14="http://schemas.microsoft.com/office/powerpoint/2010/main" val="4293990659"/>
              </p:ext>
            </p:extLst>
          </p:nvPr>
        </p:nvGraphicFramePr>
        <p:xfrm>
          <a:off x="5679790" y="1131590"/>
          <a:ext cx="2543944" cy="169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3" name="矩形 62"/>
          <p:cNvSpPr/>
          <p:nvPr/>
        </p:nvSpPr>
        <p:spPr>
          <a:xfrm>
            <a:off x="1482891" y="2972463"/>
            <a:ext cx="1550392" cy="406634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 smtClean="0">
                <a:solidFill>
                  <a:srgbClr val="2F5597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项目</a:t>
            </a:r>
            <a:r>
              <a:rPr lang="zh-CN" altLang="en-US" b="1" dirty="0">
                <a:solidFill>
                  <a:srgbClr val="2F5597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单项说明</a:t>
            </a:r>
          </a:p>
        </p:txBody>
      </p:sp>
      <p:sp>
        <p:nvSpPr>
          <p:cNvPr id="64" name="矩形 63"/>
          <p:cNvSpPr/>
          <p:nvPr/>
        </p:nvSpPr>
        <p:spPr>
          <a:xfrm>
            <a:off x="1422886" y="3435846"/>
            <a:ext cx="1670404" cy="1112404"/>
          </a:xfrm>
          <a:prstGeom prst="rect">
            <a:avLst/>
          </a:prstGeom>
        </p:spPr>
        <p:txBody>
          <a:bodyPr wrap="square" lIns="91424" tIns="45712" rIns="91424" bIns="45712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根据自己的需要添加适当的文字，在幻灯片中，一页的文字最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好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820627" y="2972463"/>
            <a:ext cx="1569660" cy="424732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rgbClr val="2F5597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项目单项说明</a:t>
            </a:r>
          </a:p>
        </p:txBody>
      </p:sp>
      <p:sp>
        <p:nvSpPr>
          <p:cNvPr id="67" name="矩形 66"/>
          <p:cNvSpPr/>
          <p:nvPr/>
        </p:nvSpPr>
        <p:spPr>
          <a:xfrm>
            <a:off x="6177631" y="2972463"/>
            <a:ext cx="1550392" cy="406634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rgbClr val="2F5597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项目单项说明</a:t>
            </a:r>
          </a:p>
        </p:txBody>
      </p:sp>
      <p:sp>
        <p:nvSpPr>
          <p:cNvPr id="69" name="矩形 68"/>
          <p:cNvSpPr/>
          <p:nvPr/>
        </p:nvSpPr>
        <p:spPr>
          <a:xfrm>
            <a:off x="1978812" y="1796185"/>
            <a:ext cx="558563" cy="424729"/>
          </a:xfrm>
          <a:prstGeom prst="rect">
            <a:avLst/>
          </a:prstGeom>
        </p:spPr>
        <p:txBody>
          <a:bodyPr wrap="none" lIns="91424" tIns="45712" rIns="91424" bIns="45712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 smtClean="0">
                <a:gradFill>
                  <a:gsLst>
                    <a:gs pos="44000">
                      <a:schemeClr val="accent2"/>
                    </a:gs>
                    <a:gs pos="88000">
                      <a:schemeClr val="accent1"/>
                    </a:gs>
                  </a:gsLst>
                  <a:lin ang="12600000" scaled="0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75%</a:t>
            </a:r>
            <a:endParaRPr lang="zh-CN" altLang="en-US" dirty="0">
              <a:gradFill>
                <a:gsLst>
                  <a:gs pos="44000">
                    <a:schemeClr val="accent2"/>
                  </a:gs>
                  <a:gs pos="88000">
                    <a:schemeClr val="accent1"/>
                  </a:gs>
                </a:gsLst>
                <a:lin ang="12600000" scaled="0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304264" y="1796185"/>
            <a:ext cx="592226" cy="424729"/>
          </a:xfrm>
          <a:prstGeom prst="rect">
            <a:avLst/>
          </a:prstGeom>
        </p:spPr>
        <p:txBody>
          <a:bodyPr wrap="none" lIns="91424" tIns="45712" rIns="91424" bIns="45712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 smtClean="0">
                <a:gradFill>
                  <a:gsLst>
                    <a:gs pos="44000">
                      <a:schemeClr val="accent2"/>
                    </a:gs>
                    <a:gs pos="88000">
                      <a:schemeClr val="accent1"/>
                    </a:gs>
                  </a:gsLst>
                  <a:lin ang="12600000" scaled="0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55%</a:t>
            </a:r>
            <a:endParaRPr lang="zh-CN" altLang="en-US" dirty="0">
              <a:gradFill>
                <a:gsLst>
                  <a:gs pos="44000">
                    <a:schemeClr val="accent2"/>
                  </a:gs>
                  <a:gs pos="88000">
                    <a:schemeClr val="accent1"/>
                  </a:gs>
                </a:gsLst>
                <a:lin ang="12600000" scaled="0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660924" y="1796185"/>
            <a:ext cx="583809" cy="424729"/>
          </a:xfrm>
          <a:prstGeom prst="rect">
            <a:avLst/>
          </a:prstGeom>
        </p:spPr>
        <p:txBody>
          <a:bodyPr wrap="none" lIns="91424" tIns="45712" rIns="91424" bIns="45712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 smtClean="0">
                <a:gradFill>
                  <a:gsLst>
                    <a:gs pos="44000">
                      <a:schemeClr val="accent2"/>
                    </a:gs>
                    <a:gs pos="88000">
                      <a:schemeClr val="accent1"/>
                    </a:gs>
                  </a:gsLst>
                  <a:lin ang="12600000" scaled="0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84%</a:t>
            </a:r>
            <a:endParaRPr lang="zh-CN" altLang="en-US" dirty="0">
              <a:gradFill>
                <a:gsLst>
                  <a:gs pos="44000">
                    <a:schemeClr val="accent2"/>
                  </a:gs>
                  <a:gs pos="88000">
                    <a:schemeClr val="accent1"/>
                  </a:gs>
                </a:gsLst>
                <a:lin ang="12600000" scaled="0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762357" y="3435846"/>
            <a:ext cx="1670404" cy="1112404"/>
          </a:xfrm>
          <a:prstGeom prst="rect">
            <a:avLst/>
          </a:prstGeom>
        </p:spPr>
        <p:txBody>
          <a:bodyPr wrap="square" lIns="91424" tIns="45712" rIns="91424" bIns="45712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根据自己的需要添加适当的文字，在幻灯片中，一页的文字最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好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112398" y="3435846"/>
            <a:ext cx="1670404" cy="1112404"/>
          </a:xfrm>
          <a:prstGeom prst="rect">
            <a:avLst/>
          </a:prstGeom>
        </p:spPr>
        <p:txBody>
          <a:bodyPr wrap="square" lIns="91424" tIns="45712" rIns="91424" bIns="45712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根据自己的需要添加适当的文字，在幻灯片中，一页的文字最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好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72715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7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Graphic spid="35" grpId="0">
            <p:bldAsOne/>
          </p:bldGraphic>
          <p:bldGraphic spid="36" grpId="0">
            <p:bldAsOne/>
          </p:bldGraphic>
          <p:bldGraphic spid="37" grpId="0">
            <p:bldAsOne/>
          </p:bldGraphic>
          <p:bldP spid="63" grpId="0"/>
          <p:bldP spid="64" grpId="0"/>
          <p:bldP spid="65" grpId="0"/>
          <p:bldP spid="67" grpId="0"/>
          <p:bldP spid="69" grpId="0"/>
          <p:bldP spid="70" grpId="0"/>
          <p:bldP spid="71" grpId="0"/>
          <p:bldP spid="72" grpId="0"/>
          <p:bldP spid="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7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Graphic spid="35" grpId="0">
            <p:bldAsOne/>
          </p:bldGraphic>
          <p:bldGraphic spid="36" grpId="0">
            <p:bldAsOne/>
          </p:bldGraphic>
          <p:bldGraphic spid="37" grpId="0">
            <p:bldAsOne/>
          </p:bldGraphic>
          <p:bldP spid="63" grpId="0"/>
          <p:bldP spid="64" grpId="0"/>
          <p:bldP spid="65" grpId="0"/>
          <p:bldP spid="67" grpId="0"/>
          <p:bldP spid="69" grpId="0"/>
          <p:bldP spid="70" grpId="0"/>
          <p:bldP spid="71" grpId="0"/>
          <p:bldP spid="72" grpId="0"/>
          <p:bldP spid="73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1066809" y="157247"/>
            <a:ext cx="6750398" cy="438580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defTabSz="685165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2400" dirty="0">
              <a:solidFill>
                <a:schemeClr val="tx1">
                  <a:lumMod val="90000"/>
                  <a:lumOff val="1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39" name="文本框 196"/>
          <p:cNvSpPr txBox="1"/>
          <p:nvPr/>
        </p:nvSpPr>
        <p:spPr>
          <a:xfrm>
            <a:off x="251520" y="287588"/>
            <a:ext cx="511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165"/>
            <a:r>
              <a:rPr lang="en-US" altLang="zh-CN" sz="4000" dirty="0">
                <a:solidFill>
                  <a:schemeClr val="tx1">
                    <a:lumMod val="90000"/>
                    <a:lumOff val="1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tx1">
                  <a:lumMod val="90000"/>
                  <a:lumOff val="10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3207" y="3313730"/>
            <a:ext cx="1191319" cy="891318"/>
          </a:xfrm>
          <a:prstGeom prst="rect">
            <a:avLst/>
          </a:prstGeom>
        </p:spPr>
        <p:txBody>
          <a:bodyPr wrap="none" lIns="91424" tIns="45712" rIns="91424" bIns="45712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baseline="12000" dirty="0" smtClean="0">
                <a:solidFill>
                  <a:srgbClr val="2F5597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2019</a:t>
            </a:r>
            <a:endParaRPr lang="zh-CN" altLang="en-US" sz="6000" baseline="12000" dirty="0">
              <a:solidFill>
                <a:srgbClr val="2F5597"/>
              </a:solidFill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27819" y="1398500"/>
            <a:ext cx="1252235" cy="891318"/>
          </a:xfrm>
          <a:prstGeom prst="rect">
            <a:avLst/>
          </a:prstGeom>
        </p:spPr>
        <p:txBody>
          <a:bodyPr wrap="none" lIns="91424" tIns="45712" rIns="91424" bIns="45712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baseline="12000" dirty="0" smtClean="0">
                <a:solidFill>
                  <a:srgbClr val="2F5597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2020</a:t>
            </a:r>
            <a:endParaRPr lang="zh-CN" altLang="en-US" sz="6000" baseline="12000" dirty="0">
              <a:solidFill>
                <a:srgbClr val="2F5597"/>
              </a:solidFill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39572" y="3388186"/>
            <a:ext cx="3165494" cy="978713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26252" y="1468970"/>
            <a:ext cx="3293458" cy="978713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991676" y="3249344"/>
            <a:ext cx="403984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9" name="组合 8"/>
          <p:cNvGrpSpPr/>
          <p:nvPr/>
        </p:nvGrpSpPr>
        <p:grpSpPr>
          <a:xfrm>
            <a:off x="1077144" y="1247975"/>
            <a:ext cx="1844302" cy="1844757"/>
            <a:chOff x="1497229" y="1317591"/>
            <a:chExt cx="1844302" cy="1844757"/>
          </a:xfrm>
        </p:grpSpPr>
        <p:sp>
          <p:nvSpPr>
            <p:cNvPr id="10" name="Oval 53"/>
            <p:cNvSpPr>
              <a:spLocks noChangeArrowheads="1"/>
            </p:cNvSpPr>
            <p:nvPr/>
          </p:nvSpPr>
          <p:spPr bwMode="auto">
            <a:xfrm>
              <a:off x="1497229" y="1317591"/>
              <a:ext cx="1844302" cy="1844757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</a:gradFill>
            <a:ln w="1270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2600000" scaled="0"/>
                <a:tileRect/>
              </a:gra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552088" y="1387133"/>
              <a:ext cx="1734585" cy="1717411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23013" y="2288141"/>
            <a:ext cx="1844302" cy="1844757"/>
            <a:chOff x="1489609" y="1310418"/>
            <a:chExt cx="1844302" cy="1844757"/>
          </a:xfrm>
        </p:grpSpPr>
        <p:sp>
          <p:nvSpPr>
            <p:cNvPr id="13" name="Oval 53"/>
            <p:cNvSpPr>
              <a:spLocks noChangeArrowheads="1"/>
            </p:cNvSpPr>
            <p:nvPr/>
          </p:nvSpPr>
          <p:spPr bwMode="auto">
            <a:xfrm>
              <a:off x="1489609" y="1310418"/>
              <a:ext cx="1844302" cy="1844757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2600000" scaled="0"/>
                <a:tileRect/>
              </a:gra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534655" y="1355245"/>
              <a:ext cx="1769450" cy="176945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12257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1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" dur="2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" grpId="0"/>
          <p:bldP spid="5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1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" dur="2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" grpId="0"/>
          <p:bldP spid="5" grpId="0"/>
          <p:bldP spid="6" grpId="0"/>
          <p:bldP spid="7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1066809" y="157247"/>
            <a:ext cx="6750398" cy="438580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defTabSz="685165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2400" dirty="0">
              <a:solidFill>
                <a:schemeClr val="tx1">
                  <a:lumMod val="90000"/>
                  <a:lumOff val="1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39" name="文本框 196"/>
          <p:cNvSpPr txBox="1"/>
          <p:nvPr/>
        </p:nvSpPr>
        <p:spPr>
          <a:xfrm>
            <a:off x="251520" y="287588"/>
            <a:ext cx="511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165"/>
            <a:r>
              <a:rPr lang="en-US" altLang="zh-CN" sz="4000" dirty="0">
                <a:solidFill>
                  <a:schemeClr val="tx1">
                    <a:lumMod val="90000"/>
                    <a:lumOff val="1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tx1">
                  <a:lumMod val="90000"/>
                  <a:lumOff val="10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4" name="任意多边形 3"/>
          <p:cNvSpPr/>
          <p:nvPr/>
        </p:nvSpPr>
        <p:spPr>
          <a:xfrm rot="19335404">
            <a:off x="1088087" y="1066707"/>
            <a:ext cx="3584527" cy="3535523"/>
          </a:xfrm>
          <a:custGeom>
            <a:avLst/>
            <a:gdLst>
              <a:gd name="connsiteX0" fmla="*/ 4538432 w 4779369"/>
              <a:gd name="connsiteY0" fmla="*/ 949730 h 4714030"/>
              <a:gd name="connsiteX1" fmla="*/ 4649383 w 4779369"/>
              <a:gd name="connsiteY1" fmla="*/ 1821057 h 4714030"/>
              <a:gd name="connsiteX2" fmla="*/ 3778057 w 4779369"/>
              <a:gd name="connsiteY2" fmla="*/ 1932008 h 4714030"/>
              <a:gd name="connsiteX3" fmla="*/ 3686799 w 4779369"/>
              <a:gd name="connsiteY3" fmla="*/ 1845408 h 4714030"/>
              <a:gd name="connsiteX4" fmla="*/ 3658543 w 4779369"/>
              <a:gd name="connsiteY4" fmla="*/ 1805072 h 4714030"/>
              <a:gd name="connsiteX5" fmla="*/ 3658543 w 4779369"/>
              <a:gd name="connsiteY5" fmla="*/ 1811336 h 4714030"/>
              <a:gd name="connsiteX6" fmla="*/ 3606598 w 4779369"/>
              <a:gd name="connsiteY6" fmla="*/ 1770199 h 4714030"/>
              <a:gd name="connsiteX7" fmla="*/ 3336570 w 4779369"/>
              <a:gd name="connsiteY7" fmla="*/ 1691032 h 4714030"/>
              <a:gd name="connsiteX8" fmla="*/ 3192952 w 4779369"/>
              <a:gd name="connsiteY8" fmla="*/ 1711872 h 4714030"/>
              <a:gd name="connsiteX9" fmla="*/ 3137695 w 4779369"/>
              <a:gd name="connsiteY9" fmla="*/ 1732769 h 4714030"/>
              <a:gd name="connsiteX10" fmla="*/ 3126960 w 4779369"/>
              <a:gd name="connsiteY10" fmla="*/ 1827523 h 4714030"/>
              <a:gd name="connsiteX11" fmla="*/ 3048503 w 4779369"/>
              <a:gd name="connsiteY11" fmla="*/ 2123573 h 4714030"/>
              <a:gd name="connsiteX12" fmla="*/ 2992344 w 4779369"/>
              <a:gd name="connsiteY12" fmla="*/ 2253828 h 4714030"/>
              <a:gd name="connsiteX13" fmla="*/ 2997806 w 4779369"/>
              <a:gd name="connsiteY13" fmla="*/ 2275931 h 4714030"/>
              <a:gd name="connsiteX14" fmla="*/ 3162873 w 4779369"/>
              <a:gd name="connsiteY14" fmla="*/ 2503824 h 4714030"/>
              <a:gd name="connsiteX15" fmla="*/ 3356427 w 4779369"/>
              <a:gd name="connsiteY15" fmla="*/ 2595846 h 4714030"/>
              <a:gd name="connsiteX16" fmla="*/ 3414277 w 4779369"/>
              <a:gd name="connsiteY16" fmla="*/ 2604863 h 4714030"/>
              <a:gd name="connsiteX17" fmla="*/ 3454240 w 4779369"/>
              <a:gd name="connsiteY17" fmla="*/ 2587267 h 4714030"/>
              <a:gd name="connsiteX18" fmla="*/ 4029121 w 4779369"/>
              <a:gd name="connsiteY18" fmla="*/ 2685987 h 4714030"/>
              <a:gd name="connsiteX19" fmla="*/ 4140072 w 4779369"/>
              <a:gd name="connsiteY19" fmla="*/ 3557314 h 4714030"/>
              <a:gd name="connsiteX20" fmla="*/ 3268745 w 4779369"/>
              <a:gd name="connsiteY20" fmla="*/ 3668264 h 4714030"/>
              <a:gd name="connsiteX21" fmla="*/ 3029106 w 4779369"/>
              <a:gd name="connsiteY21" fmla="*/ 3136468 h 4714030"/>
              <a:gd name="connsiteX22" fmla="*/ 3040867 w 4779369"/>
              <a:gd name="connsiteY22" fmla="*/ 3064259 h 4714030"/>
              <a:gd name="connsiteX23" fmla="*/ 3024015 w 4779369"/>
              <a:gd name="connsiteY23" fmla="*/ 3025265 h 4714030"/>
              <a:gd name="connsiteX24" fmla="*/ 2886424 w 4779369"/>
              <a:gd name="connsiteY24" fmla="*/ 2860950 h 4714030"/>
              <a:gd name="connsiteX25" fmla="*/ 2624436 w 4779369"/>
              <a:gd name="connsiteY25" fmla="*/ 2758262 h 4714030"/>
              <a:gd name="connsiteX26" fmla="*/ 2608775 w 4779369"/>
              <a:gd name="connsiteY26" fmla="*/ 2758435 h 4714030"/>
              <a:gd name="connsiteX27" fmla="*/ 2598603 w 4779369"/>
              <a:gd name="connsiteY27" fmla="*/ 2768115 h 4714030"/>
              <a:gd name="connsiteX28" fmla="*/ 2138389 w 4779369"/>
              <a:gd name="connsiteY28" fmla="*/ 3042691 h 4714030"/>
              <a:gd name="connsiteX29" fmla="*/ 2080005 w 4779369"/>
              <a:gd name="connsiteY29" fmla="*/ 3062295 h 4714030"/>
              <a:gd name="connsiteX30" fmla="*/ 2075740 w 4779369"/>
              <a:gd name="connsiteY30" fmla="*/ 3101544 h 4714030"/>
              <a:gd name="connsiteX31" fmla="*/ 2091557 w 4779369"/>
              <a:gd name="connsiteY31" fmla="*/ 3245802 h 4714030"/>
              <a:gd name="connsiteX32" fmla="*/ 2235869 w 4779369"/>
              <a:gd name="connsiteY32" fmla="*/ 3487372 h 4714030"/>
              <a:gd name="connsiteX33" fmla="*/ 2246040 w 4779369"/>
              <a:gd name="connsiteY33" fmla="*/ 3495068 h 4714030"/>
              <a:gd name="connsiteX34" fmla="*/ 2353186 w 4779369"/>
              <a:gd name="connsiteY34" fmla="*/ 3535124 h 4714030"/>
              <a:gd name="connsiteX35" fmla="*/ 2459892 w 4779369"/>
              <a:gd name="connsiteY35" fmla="*/ 3601767 h 4714030"/>
              <a:gd name="connsiteX36" fmla="*/ 2570842 w 4779369"/>
              <a:gd name="connsiteY36" fmla="*/ 4473093 h 4714030"/>
              <a:gd name="connsiteX37" fmla="*/ 1699516 w 4779369"/>
              <a:gd name="connsiteY37" fmla="*/ 4584044 h 4714030"/>
              <a:gd name="connsiteX38" fmla="*/ 1588565 w 4779369"/>
              <a:gd name="connsiteY38" fmla="*/ 3712718 h 4714030"/>
              <a:gd name="connsiteX39" fmla="*/ 1634920 w 4779369"/>
              <a:gd name="connsiteY39" fmla="*/ 3663870 h 4714030"/>
              <a:gd name="connsiteX40" fmla="*/ 1645376 w 4779369"/>
              <a:gd name="connsiteY40" fmla="*/ 3640232 h 4714030"/>
              <a:gd name="connsiteX41" fmla="*/ 1654346 w 4779369"/>
              <a:gd name="connsiteY41" fmla="*/ 3358982 h 4714030"/>
              <a:gd name="connsiteX42" fmla="*/ 1557620 w 4779369"/>
              <a:gd name="connsiteY42" fmla="*/ 3167736 h 4714030"/>
              <a:gd name="connsiteX43" fmla="*/ 1536748 w 4779369"/>
              <a:gd name="connsiteY43" fmla="*/ 3145662 h 4714030"/>
              <a:gd name="connsiteX44" fmla="*/ 1489568 w 4779369"/>
              <a:gd name="connsiteY44" fmla="*/ 3145159 h 4714030"/>
              <a:gd name="connsiteX45" fmla="*/ 610434 w 4779369"/>
              <a:gd name="connsiteY45" fmla="*/ 2818009 h 4714030"/>
              <a:gd name="connsiteX46" fmla="*/ 329331 w 4779369"/>
              <a:gd name="connsiteY46" fmla="*/ 610434 h 4714030"/>
              <a:gd name="connsiteX47" fmla="*/ 2536907 w 4779369"/>
              <a:gd name="connsiteY47" fmla="*/ 329331 h 4714030"/>
              <a:gd name="connsiteX48" fmla="*/ 3068123 w 4779369"/>
              <a:gd name="connsiteY48" fmla="*/ 1080399 h 4714030"/>
              <a:gd name="connsiteX49" fmla="*/ 3094483 w 4779369"/>
              <a:gd name="connsiteY49" fmla="*/ 1175656 h 4714030"/>
              <a:gd name="connsiteX50" fmla="*/ 3127186 w 4779369"/>
              <a:gd name="connsiteY50" fmla="*/ 1193698 h 4714030"/>
              <a:gd name="connsiteX51" fmla="*/ 3336570 w 4779369"/>
              <a:gd name="connsiteY51" fmla="*/ 1239409 h 4714030"/>
              <a:gd name="connsiteX52" fmla="*/ 3545953 w 4779369"/>
              <a:gd name="connsiteY52" fmla="*/ 1193698 h 4714030"/>
              <a:gd name="connsiteX53" fmla="*/ 3604045 w 4779369"/>
              <a:gd name="connsiteY53" fmla="*/ 1161650 h 4714030"/>
              <a:gd name="connsiteX54" fmla="*/ 3667106 w 4779369"/>
              <a:gd name="connsiteY54" fmla="*/ 1060681 h 4714030"/>
              <a:gd name="connsiteX55" fmla="*/ 4538432 w 4779369"/>
              <a:gd name="connsiteY55" fmla="*/ 949730 h 4714030"/>
              <a:gd name="connsiteX0-1" fmla="*/ 4538432 w 4779369"/>
              <a:gd name="connsiteY0-2" fmla="*/ 949730 h 4714030"/>
              <a:gd name="connsiteX1-3" fmla="*/ 4649383 w 4779369"/>
              <a:gd name="connsiteY1-4" fmla="*/ 1821057 h 4714030"/>
              <a:gd name="connsiteX2-5" fmla="*/ 3778057 w 4779369"/>
              <a:gd name="connsiteY2-6" fmla="*/ 1932008 h 4714030"/>
              <a:gd name="connsiteX3-7" fmla="*/ 3686799 w 4779369"/>
              <a:gd name="connsiteY3-8" fmla="*/ 1845408 h 4714030"/>
              <a:gd name="connsiteX4-9" fmla="*/ 3658543 w 4779369"/>
              <a:gd name="connsiteY4-10" fmla="*/ 1805072 h 4714030"/>
              <a:gd name="connsiteX5-11" fmla="*/ 3658543 w 4779369"/>
              <a:gd name="connsiteY5-12" fmla="*/ 1811336 h 4714030"/>
              <a:gd name="connsiteX6-13" fmla="*/ 3606598 w 4779369"/>
              <a:gd name="connsiteY6-14" fmla="*/ 1770199 h 4714030"/>
              <a:gd name="connsiteX7-15" fmla="*/ 3336570 w 4779369"/>
              <a:gd name="connsiteY7-16" fmla="*/ 1691032 h 4714030"/>
              <a:gd name="connsiteX8-17" fmla="*/ 3192952 w 4779369"/>
              <a:gd name="connsiteY8-18" fmla="*/ 1711872 h 4714030"/>
              <a:gd name="connsiteX9-19" fmla="*/ 3137695 w 4779369"/>
              <a:gd name="connsiteY9-20" fmla="*/ 1732769 h 4714030"/>
              <a:gd name="connsiteX10-21" fmla="*/ 3126960 w 4779369"/>
              <a:gd name="connsiteY10-22" fmla="*/ 1827523 h 4714030"/>
              <a:gd name="connsiteX11-23" fmla="*/ 3048503 w 4779369"/>
              <a:gd name="connsiteY11-24" fmla="*/ 2123573 h 4714030"/>
              <a:gd name="connsiteX12-25" fmla="*/ 2992344 w 4779369"/>
              <a:gd name="connsiteY12-26" fmla="*/ 2253828 h 4714030"/>
              <a:gd name="connsiteX13-27" fmla="*/ 2997806 w 4779369"/>
              <a:gd name="connsiteY13-28" fmla="*/ 2275931 h 4714030"/>
              <a:gd name="connsiteX14-29" fmla="*/ 3162873 w 4779369"/>
              <a:gd name="connsiteY14-30" fmla="*/ 2503824 h 4714030"/>
              <a:gd name="connsiteX15-31" fmla="*/ 3356427 w 4779369"/>
              <a:gd name="connsiteY15-32" fmla="*/ 2595846 h 4714030"/>
              <a:gd name="connsiteX16-33" fmla="*/ 3414277 w 4779369"/>
              <a:gd name="connsiteY16-34" fmla="*/ 2604863 h 4714030"/>
              <a:gd name="connsiteX17-35" fmla="*/ 3454240 w 4779369"/>
              <a:gd name="connsiteY17-36" fmla="*/ 2587267 h 4714030"/>
              <a:gd name="connsiteX18-37" fmla="*/ 4029121 w 4779369"/>
              <a:gd name="connsiteY18-38" fmla="*/ 2685987 h 4714030"/>
              <a:gd name="connsiteX19-39" fmla="*/ 4140072 w 4779369"/>
              <a:gd name="connsiteY19-40" fmla="*/ 3557314 h 4714030"/>
              <a:gd name="connsiteX20-41" fmla="*/ 3268745 w 4779369"/>
              <a:gd name="connsiteY20-42" fmla="*/ 3668264 h 4714030"/>
              <a:gd name="connsiteX21-43" fmla="*/ 3029106 w 4779369"/>
              <a:gd name="connsiteY21-44" fmla="*/ 3136468 h 4714030"/>
              <a:gd name="connsiteX22-45" fmla="*/ 3040867 w 4779369"/>
              <a:gd name="connsiteY22-46" fmla="*/ 3064259 h 4714030"/>
              <a:gd name="connsiteX23-47" fmla="*/ 3024015 w 4779369"/>
              <a:gd name="connsiteY23-48" fmla="*/ 3025265 h 4714030"/>
              <a:gd name="connsiteX24-49" fmla="*/ 2886424 w 4779369"/>
              <a:gd name="connsiteY24-50" fmla="*/ 2860950 h 4714030"/>
              <a:gd name="connsiteX25-51" fmla="*/ 2624436 w 4779369"/>
              <a:gd name="connsiteY25-52" fmla="*/ 2758262 h 4714030"/>
              <a:gd name="connsiteX26-53" fmla="*/ 2608775 w 4779369"/>
              <a:gd name="connsiteY26-54" fmla="*/ 2758435 h 4714030"/>
              <a:gd name="connsiteX27-55" fmla="*/ 2598603 w 4779369"/>
              <a:gd name="connsiteY27-56" fmla="*/ 2768115 h 4714030"/>
              <a:gd name="connsiteX28-57" fmla="*/ 2138389 w 4779369"/>
              <a:gd name="connsiteY28-58" fmla="*/ 3042691 h 4714030"/>
              <a:gd name="connsiteX29-59" fmla="*/ 2080005 w 4779369"/>
              <a:gd name="connsiteY29-60" fmla="*/ 3062295 h 4714030"/>
              <a:gd name="connsiteX30-61" fmla="*/ 2075740 w 4779369"/>
              <a:gd name="connsiteY30-62" fmla="*/ 3101544 h 4714030"/>
              <a:gd name="connsiteX31-63" fmla="*/ 2091557 w 4779369"/>
              <a:gd name="connsiteY31-64" fmla="*/ 3245802 h 4714030"/>
              <a:gd name="connsiteX32-65" fmla="*/ 2235869 w 4779369"/>
              <a:gd name="connsiteY32-66" fmla="*/ 3487372 h 4714030"/>
              <a:gd name="connsiteX33-67" fmla="*/ 2246040 w 4779369"/>
              <a:gd name="connsiteY33-68" fmla="*/ 3495068 h 4714030"/>
              <a:gd name="connsiteX34-69" fmla="*/ 2353186 w 4779369"/>
              <a:gd name="connsiteY34-70" fmla="*/ 3535124 h 4714030"/>
              <a:gd name="connsiteX35-71" fmla="*/ 2459892 w 4779369"/>
              <a:gd name="connsiteY35-72" fmla="*/ 3601767 h 4714030"/>
              <a:gd name="connsiteX36-73" fmla="*/ 2570842 w 4779369"/>
              <a:gd name="connsiteY36-74" fmla="*/ 4473093 h 4714030"/>
              <a:gd name="connsiteX37-75" fmla="*/ 1699516 w 4779369"/>
              <a:gd name="connsiteY37-76" fmla="*/ 4584044 h 4714030"/>
              <a:gd name="connsiteX38-77" fmla="*/ 1588565 w 4779369"/>
              <a:gd name="connsiteY38-78" fmla="*/ 3712718 h 4714030"/>
              <a:gd name="connsiteX39-79" fmla="*/ 1634920 w 4779369"/>
              <a:gd name="connsiteY39-80" fmla="*/ 3663870 h 4714030"/>
              <a:gd name="connsiteX40-81" fmla="*/ 1645376 w 4779369"/>
              <a:gd name="connsiteY40-82" fmla="*/ 3640232 h 4714030"/>
              <a:gd name="connsiteX41-83" fmla="*/ 1654346 w 4779369"/>
              <a:gd name="connsiteY41-84" fmla="*/ 3358982 h 4714030"/>
              <a:gd name="connsiteX42-85" fmla="*/ 1557620 w 4779369"/>
              <a:gd name="connsiteY42-86" fmla="*/ 3167736 h 4714030"/>
              <a:gd name="connsiteX43-87" fmla="*/ 1536748 w 4779369"/>
              <a:gd name="connsiteY43-88" fmla="*/ 3145662 h 4714030"/>
              <a:gd name="connsiteX44-89" fmla="*/ 1489568 w 4779369"/>
              <a:gd name="connsiteY44-90" fmla="*/ 3145159 h 4714030"/>
              <a:gd name="connsiteX45-91" fmla="*/ 610434 w 4779369"/>
              <a:gd name="connsiteY45-92" fmla="*/ 2818009 h 4714030"/>
              <a:gd name="connsiteX46-93" fmla="*/ 329331 w 4779369"/>
              <a:gd name="connsiteY46-94" fmla="*/ 610434 h 4714030"/>
              <a:gd name="connsiteX47-95" fmla="*/ 2536907 w 4779369"/>
              <a:gd name="connsiteY47-96" fmla="*/ 329331 h 4714030"/>
              <a:gd name="connsiteX48-97" fmla="*/ 3068123 w 4779369"/>
              <a:gd name="connsiteY48-98" fmla="*/ 1080399 h 4714030"/>
              <a:gd name="connsiteX49-99" fmla="*/ 3127186 w 4779369"/>
              <a:gd name="connsiteY49-100" fmla="*/ 1193698 h 4714030"/>
              <a:gd name="connsiteX50-101" fmla="*/ 3336570 w 4779369"/>
              <a:gd name="connsiteY50-102" fmla="*/ 1239409 h 4714030"/>
              <a:gd name="connsiteX51-103" fmla="*/ 3545953 w 4779369"/>
              <a:gd name="connsiteY51-104" fmla="*/ 1193698 h 4714030"/>
              <a:gd name="connsiteX52-105" fmla="*/ 3604045 w 4779369"/>
              <a:gd name="connsiteY52-106" fmla="*/ 1161650 h 4714030"/>
              <a:gd name="connsiteX53-107" fmla="*/ 3667106 w 4779369"/>
              <a:gd name="connsiteY53-108" fmla="*/ 1060681 h 4714030"/>
              <a:gd name="connsiteX54-109" fmla="*/ 4538432 w 4779369"/>
              <a:gd name="connsiteY54-110" fmla="*/ 949730 h 4714030"/>
              <a:gd name="connsiteX0-111" fmla="*/ 4538432 w 4779369"/>
              <a:gd name="connsiteY0-112" fmla="*/ 949730 h 4714030"/>
              <a:gd name="connsiteX1-113" fmla="*/ 4649383 w 4779369"/>
              <a:gd name="connsiteY1-114" fmla="*/ 1821057 h 4714030"/>
              <a:gd name="connsiteX2-115" fmla="*/ 3778057 w 4779369"/>
              <a:gd name="connsiteY2-116" fmla="*/ 1932008 h 4714030"/>
              <a:gd name="connsiteX3-117" fmla="*/ 3686799 w 4779369"/>
              <a:gd name="connsiteY3-118" fmla="*/ 1845408 h 4714030"/>
              <a:gd name="connsiteX4-119" fmla="*/ 3658543 w 4779369"/>
              <a:gd name="connsiteY4-120" fmla="*/ 1805072 h 4714030"/>
              <a:gd name="connsiteX5-121" fmla="*/ 3658543 w 4779369"/>
              <a:gd name="connsiteY5-122" fmla="*/ 1811336 h 4714030"/>
              <a:gd name="connsiteX6-123" fmla="*/ 3606598 w 4779369"/>
              <a:gd name="connsiteY6-124" fmla="*/ 1770199 h 4714030"/>
              <a:gd name="connsiteX7-125" fmla="*/ 3336570 w 4779369"/>
              <a:gd name="connsiteY7-126" fmla="*/ 1691032 h 4714030"/>
              <a:gd name="connsiteX8-127" fmla="*/ 3192952 w 4779369"/>
              <a:gd name="connsiteY8-128" fmla="*/ 1711872 h 4714030"/>
              <a:gd name="connsiteX9-129" fmla="*/ 3126960 w 4779369"/>
              <a:gd name="connsiteY9-130" fmla="*/ 1827523 h 4714030"/>
              <a:gd name="connsiteX10-131" fmla="*/ 3048503 w 4779369"/>
              <a:gd name="connsiteY10-132" fmla="*/ 2123573 h 4714030"/>
              <a:gd name="connsiteX11-133" fmla="*/ 2992344 w 4779369"/>
              <a:gd name="connsiteY11-134" fmla="*/ 2253828 h 4714030"/>
              <a:gd name="connsiteX12-135" fmla="*/ 2997806 w 4779369"/>
              <a:gd name="connsiteY12-136" fmla="*/ 2275931 h 4714030"/>
              <a:gd name="connsiteX13-137" fmla="*/ 3162873 w 4779369"/>
              <a:gd name="connsiteY13-138" fmla="*/ 2503824 h 4714030"/>
              <a:gd name="connsiteX14-139" fmla="*/ 3356427 w 4779369"/>
              <a:gd name="connsiteY14-140" fmla="*/ 2595846 h 4714030"/>
              <a:gd name="connsiteX15-141" fmla="*/ 3414277 w 4779369"/>
              <a:gd name="connsiteY15-142" fmla="*/ 2604863 h 4714030"/>
              <a:gd name="connsiteX16-143" fmla="*/ 3454240 w 4779369"/>
              <a:gd name="connsiteY16-144" fmla="*/ 2587267 h 4714030"/>
              <a:gd name="connsiteX17-145" fmla="*/ 4029121 w 4779369"/>
              <a:gd name="connsiteY17-146" fmla="*/ 2685987 h 4714030"/>
              <a:gd name="connsiteX18-147" fmla="*/ 4140072 w 4779369"/>
              <a:gd name="connsiteY18-148" fmla="*/ 3557314 h 4714030"/>
              <a:gd name="connsiteX19-149" fmla="*/ 3268745 w 4779369"/>
              <a:gd name="connsiteY19-150" fmla="*/ 3668264 h 4714030"/>
              <a:gd name="connsiteX20-151" fmla="*/ 3029106 w 4779369"/>
              <a:gd name="connsiteY20-152" fmla="*/ 3136468 h 4714030"/>
              <a:gd name="connsiteX21-153" fmla="*/ 3040867 w 4779369"/>
              <a:gd name="connsiteY21-154" fmla="*/ 3064259 h 4714030"/>
              <a:gd name="connsiteX22-155" fmla="*/ 3024015 w 4779369"/>
              <a:gd name="connsiteY22-156" fmla="*/ 3025265 h 4714030"/>
              <a:gd name="connsiteX23-157" fmla="*/ 2886424 w 4779369"/>
              <a:gd name="connsiteY23-158" fmla="*/ 2860950 h 4714030"/>
              <a:gd name="connsiteX24-159" fmla="*/ 2624436 w 4779369"/>
              <a:gd name="connsiteY24-160" fmla="*/ 2758262 h 4714030"/>
              <a:gd name="connsiteX25-161" fmla="*/ 2608775 w 4779369"/>
              <a:gd name="connsiteY25-162" fmla="*/ 2758435 h 4714030"/>
              <a:gd name="connsiteX26-163" fmla="*/ 2598603 w 4779369"/>
              <a:gd name="connsiteY26-164" fmla="*/ 2768115 h 4714030"/>
              <a:gd name="connsiteX27-165" fmla="*/ 2138389 w 4779369"/>
              <a:gd name="connsiteY27-166" fmla="*/ 3042691 h 4714030"/>
              <a:gd name="connsiteX28-167" fmla="*/ 2080005 w 4779369"/>
              <a:gd name="connsiteY28-168" fmla="*/ 3062295 h 4714030"/>
              <a:gd name="connsiteX29-169" fmla="*/ 2075740 w 4779369"/>
              <a:gd name="connsiteY29-170" fmla="*/ 3101544 h 4714030"/>
              <a:gd name="connsiteX30-171" fmla="*/ 2091557 w 4779369"/>
              <a:gd name="connsiteY30-172" fmla="*/ 3245802 h 4714030"/>
              <a:gd name="connsiteX31-173" fmla="*/ 2235869 w 4779369"/>
              <a:gd name="connsiteY31-174" fmla="*/ 3487372 h 4714030"/>
              <a:gd name="connsiteX32-175" fmla="*/ 2246040 w 4779369"/>
              <a:gd name="connsiteY32-176" fmla="*/ 3495068 h 4714030"/>
              <a:gd name="connsiteX33-177" fmla="*/ 2353186 w 4779369"/>
              <a:gd name="connsiteY33-178" fmla="*/ 3535124 h 4714030"/>
              <a:gd name="connsiteX34-179" fmla="*/ 2459892 w 4779369"/>
              <a:gd name="connsiteY34-180" fmla="*/ 3601767 h 4714030"/>
              <a:gd name="connsiteX35-181" fmla="*/ 2570842 w 4779369"/>
              <a:gd name="connsiteY35-182" fmla="*/ 4473093 h 4714030"/>
              <a:gd name="connsiteX36-183" fmla="*/ 1699516 w 4779369"/>
              <a:gd name="connsiteY36-184" fmla="*/ 4584044 h 4714030"/>
              <a:gd name="connsiteX37-185" fmla="*/ 1588565 w 4779369"/>
              <a:gd name="connsiteY37-186" fmla="*/ 3712718 h 4714030"/>
              <a:gd name="connsiteX38-187" fmla="*/ 1634920 w 4779369"/>
              <a:gd name="connsiteY38-188" fmla="*/ 3663870 h 4714030"/>
              <a:gd name="connsiteX39-189" fmla="*/ 1645376 w 4779369"/>
              <a:gd name="connsiteY39-190" fmla="*/ 3640232 h 4714030"/>
              <a:gd name="connsiteX40-191" fmla="*/ 1654346 w 4779369"/>
              <a:gd name="connsiteY40-192" fmla="*/ 3358982 h 4714030"/>
              <a:gd name="connsiteX41-193" fmla="*/ 1557620 w 4779369"/>
              <a:gd name="connsiteY41-194" fmla="*/ 3167736 h 4714030"/>
              <a:gd name="connsiteX42-195" fmla="*/ 1536748 w 4779369"/>
              <a:gd name="connsiteY42-196" fmla="*/ 3145662 h 4714030"/>
              <a:gd name="connsiteX43-197" fmla="*/ 1489568 w 4779369"/>
              <a:gd name="connsiteY43-198" fmla="*/ 3145159 h 4714030"/>
              <a:gd name="connsiteX44-199" fmla="*/ 610434 w 4779369"/>
              <a:gd name="connsiteY44-200" fmla="*/ 2818009 h 4714030"/>
              <a:gd name="connsiteX45-201" fmla="*/ 329331 w 4779369"/>
              <a:gd name="connsiteY45-202" fmla="*/ 610434 h 4714030"/>
              <a:gd name="connsiteX46-203" fmla="*/ 2536907 w 4779369"/>
              <a:gd name="connsiteY46-204" fmla="*/ 329331 h 4714030"/>
              <a:gd name="connsiteX47-205" fmla="*/ 3068123 w 4779369"/>
              <a:gd name="connsiteY47-206" fmla="*/ 1080399 h 4714030"/>
              <a:gd name="connsiteX48-207" fmla="*/ 3127186 w 4779369"/>
              <a:gd name="connsiteY48-208" fmla="*/ 1193698 h 4714030"/>
              <a:gd name="connsiteX49-209" fmla="*/ 3336570 w 4779369"/>
              <a:gd name="connsiteY49-210" fmla="*/ 1239409 h 4714030"/>
              <a:gd name="connsiteX50-211" fmla="*/ 3545953 w 4779369"/>
              <a:gd name="connsiteY50-212" fmla="*/ 1193698 h 4714030"/>
              <a:gd name="connsiteX51-213" fmla="*/ 3604045 w 4779369"/>
              <a:gd name="connsiteY51-214" fmla="*/ 1161650 h 4714030"/>
              <a:gd name="connsiteX52-215" fmla="*/ 3667106 w 4779369"/>
              <a:gd name="connsiteY52-216" fmla="*/ 1060681 h 4714030"/>
              <a:gd name="connsiteX53-217" fmla="*/ 4538432 w 4779369"/>
              <a:gd name="connsiteY53-218" fmla="*/ 949730 h 4714030"/>
              <a:gd name="connsiteX0-219" fmla="*/ 4538432 w 4779369"/>
              <a:gd name="connsiteY0-220" fmla="*/ 949730 h 4714030"/>
              <a:gd name="connsiteX1-221" fmla="*/ 4649383 w 4779369"/>
              <a:gd name="connsiteY1-222" fmla="*/ 1821057 h 4714030"/>
              <a:gd name="connsiteX2-223" fmla="*/ 3778057 w 4779369"/>
              <a:gd name="connsiteY2-224" fmla="*/ 1932008 h 4714030"/>
              <a:gd name="connsiteX3-225" fmla="*/ 3686799 w 4779369"/>
              <a:gd name="connsiteY3-226" fmla="*/ 1845408 h 4714030"/>
              <a:gd name="connsiteX4-227" fmla="*/ 3658543 w 4779369"/>
              <a:gd name="connsiteY4-228" fmla="*/ 1805072 h 4714030"/>
              <a:gd name="connsiteX5-229" fmla="*/ 3606598 w 4779369"/>
              <a:gd name="connsiteY5-230" fmla="*/ 1770199 h 4714030"/>
              <a:gd name="connsiteX6-231" fmla="*/ 3336570 w 4779369"/>
              <a:gd name="connsiteY6-232" fmla="*/ 1691032 h 4714030"/>
              <a:gd name="connsiteX7-233" fmla="*/ 3192952 w 4779369"/>
              <a:gd name="connsiteY7-234" fmla="*/ 1711872 h 4714030"/>
              <a:gd name="connsiteX8-235" fmla="*/ 3126960 w 4779369"/>
              <a:gd name="connsiteY8-236" fmla="*/ 1827523 h 4714030"/>
              <a:gd name="connsiteX9-237" fmla="*/ 3048503 w 4779369"/>
              <a:gd name="connsiteY9-238" fmla="*/ 2123573 h 4714030"/>
              <a:gd name="connsiteX10-239" fmla="*/ 2992344 w 4779369"/>
              <a:gd name="connsiteY10-240" fmla="*/ 2253828 h 4714030"/>
              <a:gd name="connsiteX11-241" fmla="*/ 2997806 w 4779369"/>
              <a:gd name="connsiteY11-242" fmla="*/ 2275931 h 4714030"/>
              <a:gd name="connsiteX12-243" fmla="*/ 3162873 w 4779369"/>
              <a:gd name="connsiteY12-244" fmla="*/ 2503824 h 4714030"/>
              <a:gd name="connsiteX13-245" fmla="*/ 3356427 w 4779369"/>
              <a:gd name="connsiteY13-246" fmla="*/ 2595846 h 4714030"/>
              <a:gd name="connsiteX14-247" fmla="*/ 3414277 w 4779369"/>
              <a:gd name="connsiteY14-248" fmla="*/ 2604863 h 4714030"/>
              <a:gd name="connsiteX15-249" fmla="*/ 3454240 w 4779369"/>
              <a:gd name="connsiteY15-250" fmla="*/ 2587267 h 4714030"/>
              <a:gd name="connsiteX16-251" fmla="*/ 4029121 w 4779369"/>
              <a:gd name="connsiteY16-252" fmla="*/ 2685987 h 4714030"/>
              <a:gd name="connsiteX17-253" fmla="*/ 4140072 w 4779369"/>
              <a:gd name="connsiteY17-254" fmla="*/ 3557314 h 4714030"/>
              <a:gd name="connsiteX18-255" fmla="*/ 3268745 w 4779369"/>
              <a:gd name="connsiteY18-256" fmla="*/ 3668264 h 4714030"/>
              <a:gd name="connsiteX19-257" fmla="*/ 3029106 w 4779369"/>
              <a:gd name="connsiteY19-258" fmla="*/ 3136468 h 4714030"/>
              <a:gd name="connsiteX20-259" fmla="*/ 3040867 w 4779369"/>
              <a:gd name="connsiteY20-260" fmla="*/ 3064259 h 4714030"/>
              <a:gd name="connsiteX21-261" fmla="*/ 3024015 w 4779369"/>
              <a:gd name="connsiteY21-262" fmla="*/ 3025265 h 4714030"/>
              <a:gd name="connsiteX22-263" fmla="*/ 2886424 w 4779369"/>
              <a:gd name="connsiteY22-264" fmla="*/ 2860950 h 4714030"/>
              <a:gd name="connsiteX23-265" fmla="*/ 2624436 w 4779369"/>
              <a:gd name="connsiteY23-266" fmla="*/ 2758262 h 4714030"/>
              <a:gd name="connsiteX24-267" fmla="*/ 2608775 w 4779369"/>
              <a:gd name="connsiteY24-268" fmla="*/ 2758435 h 4714030"/>
              <a:gd name="connsiteX25-269" fmla="*/ 2598603 w 4779369"/>
              <a:gd name="connsiteY25-270" fmla="*/ 2768115 h 4714030"/>
              <a:gd name="connsiteX26-271" fmla="*/ 2138389 w 4779369"/>
              <a:gd name="connsiteY26-272" fmla="*/ 3042691 h 4714030"/>
              <a:gd name="connsiteX27-273" fmla="*/ 2080005 w 4779369"/>
              <a:gd name="connsiteY27-274" fmla="*/ 3062295 h 4714030"/>
              <a:gd name="connsiteX28-275" fmla="*/ 2075740 w 4779369"/>
              <a:gd name="connsiteY28-276" fmla="*/ 3101544 h 4714030"/>
              <a:gd name="connsiteX29-277" fmla="*/ 2091557 w 4779369"/>
              <a:gd name="connsiteY29-278" fmla="*/ 3245802 h 4714030"/>
              <a:gd name="connsiteX30-279" fmla="*/ 2235869 w 4779369"/>
              <a:gd name="connsiteY30-280" fmla="*/ 3487372 h 4714030"/>
              <a:gd name="connsiteX31-281" fmla="*/ 2246040 w 4779369"/>
              <a:gd name="connsiteY31-282" fmla="*/ 3495068 h 4714030"/>
              <a:gd name="connsiteX32-283" fmla="*/ 2353186 w 4779369"/>
              <a:gd name="connsiteY32-284" fmla="*/ 3535124 h 4714030"/>
              <a:gd name="connsiteX33-285" fmla="*/ 2459892 w 4779369"/>
              <a:gd name="connsiteY33-286" fmla="*/ 3601767 h 4714030"/>
              <a:gd name="connsiteX34-287" fmla="*/ 2570842 w 4779369"/>
              <a:gd name="connsiteY34-288" fmla="*/ 4473093 h 4714030"/>
              <a:gd name="connsiteX35-289" fmla="*/ 1699516 w 4779369"/>
              <a:gd name="connsiteY35-290" fmla="*/ 4584044 h 4714030"/>
              <a:gd name="connsiteX36-291" fmla="*/ 1588565 w 4779369"/>
              <a:gd name="connsiteY36-292" fmla="*/ 3712718 h 4714030"/>
              <a:gd name="connsiteX37-293" fmla="*/ 1634920 w 4779369"/>
              <a:gd name="connsiteY37-294" fmla="*/ 3663870 h 4714030"/>
              <a:gd name="connsiteX38-295" fmla="*/ 1645376 w 4779369"/>
              <a:gd name="connsiteY38-296" fmla="*/ 3640232 h 4714030"/>
              <a:gd name="connsiteX39-297" fmla="*/ 1654346 w 4779369"/>
              <a:gd name="connsiteY39-298" fmla="*/ 3358982 h 4714030"/>
              <a:gd name="connsiteX40-299" fmla="*/ 1557620 w 4779369"/>
              <a:gd name="connsiteY40-300" fmla="*/ 3167736 h 4714030"/>
              <a:gd name="connsiteX41-301" fmla="*/ 1536748 w 4779369"/>
              <a:gd name="connsiteY41-302" fmla="*/ 3145662 h 4714030"/>
              <a:gd name="connsiteX42-303" fmla="*/ 1489568 w 4779369"/>
              <a:gd name="connsiteY42-304" fmla="*/ 3145159 h 4714030"/>
              <a:gd name="connsiteX43-305" fmla="*/ 610434 w 4779369"/>
              <a:gd name="connsiteY43-306" fmla="*/ 2818009 h 4714030"/>
              <a:gd name="connsiteX44-307" fmla="*/ 329331 w 4779369"/>
              <a:gd name="connsiteY44-308" fmla="*/ 610434 h 4714030"/>
              <a:gd name="connsiteX45-309" fmla="*/ 2536907 w 4779369"/>
              <a:gd name="connsiteY45-310" fmla="*/ 329331 h 4714030"/>
              <a:gd name="connsiteX46-311" fmla="*/ 3068123 w 4779369"/>
              <a:gd name="connsiteY46-312" fmla="*/ 1080399 h 4714030"/>
              <a:gd name="connsiteX47-313" fmla="*/ 3127186 w 4779369"/>
              <a:gd name="connsiteY47-314" fmla="*/ 1193698 h 4714030"/>
              <a:gd name="connsiteX48-315" fmla="*/ 3336570 w 4779369"/>
              <a:gd name="connsiteY48-316" fmla="*/ 1239409 h 4714030"/>
              <a:gd name="connsiteX49-317" fmla="*/ 3545953 w 4779369"/>
              <a:gd name="connsiteY49-318" fmla="*/ 1193698 h 4714030"/>
              <a:gd name="connsiteX50-319" fmla="*/ 3604045 w 4779369"/>
              <a:gd name="connsiteY50-320" fmla="*/ 1161650 h 4714030"/>
              <a:gd name="connsiteX51-321" fmla="*/ 3667106 w 4779369"/>
              <a:gd name="connsiteY51-322" fmla="*/ 1060681 h 4714030"/>
              <a:gd name="connsiteX52-323" fmla="*/ 4538432 w 4779369"/>
              <a:gd name="connsiteY52-324" fmla="*/ 949730 h 4714030"/>
              <a:gd name="connsiteX0-325" fmla="*/ 4538432 w 4779369"/>
              <a:gd name="connsiteY0-326" fmla="*/ 949730 h 4714030"/>
              <a:gd name="connsiteX1-327" fmla="*/ 4649383 w 4779369"/>
              <a:gd name="connsiteY1-328" fmla="*/ 1821057 h 4714030"/>
              <a:gd name="connsiteX2-329" fmla="*/ 3778057 w 4779369"/>
              <a:gd name="connsiteY2-330" fmla="*/ 1932008 h 4714030"/>
              <a:gd name="connsiteX3-331" fmla="*/ 3686799 w 4779369"/>
              <a:gd name="connsiteY3-332" fmla="*/ 1845408 h 4714030"/>
              <a:gd name="connsiteX4-333" fmla="*/ 3606598 w 4779369"/>
              <a:gd name="connsiteY4-334" fmla="*/ 1770199 h 4714030"/>
              <a:gd name="connsiteX5-335" fmla="*/ 3336570 w 4779369"/>
              <a:gd name="connsiteY5-336" fmla="*/ 1691032 h 4714030"/>
              <a:gd name="connsiteX6-337" fmla="*/ 3192952 w 4779369"/>
              <a:gd name="connsiteY6-338" fmla="*/ 1711872 h 4714030"/>
              <a:gd name="connsiteX7-339" fmla="*/ 3126960 w 4779369"/>
              <a:gd name="connsiteY7-340" fmla="*/ 1827523 h 4714030"/>
              <a:gd name="connsiteX8-341" fmla="*/ 3048503 w 4779369"/>
              <a:gd name="connsiteY8-342" fmla="*/ 2123573 h 4714030"/>
              <a:gd name="connsiteX9-343" fmla="*/ 2992344 w 4779369"/>
              <a:gd name="connsiteY9-344" fmla="*/ 2253828 h 4714030"/>
              <a:gd name="connsiteX10-345" fmla="*/ 2997806 w 4779369"/>
              <a:gd name="connsiteY10-346" fmla="*/ 2275931 h 4714030"/>
              <a:gd name="connsiteX11-347" fmla="*/ 3162873 w 4779369"/>
              <a:gd name="connsiteY11-348" fmla="*/ 2503824 h 4714030"/>
              <a:gd name="connsiteX12-349" fmla="*/ 3356427 w 4779369"/>
              <a:gd name="connsiteY12-350" fmla="*/ 2595846 h 4714030"/>
              <a:gd name="connsiteX13-351" fmla="*/ 3414277 w 4779369"/>
              <a:gd name="connsiteY13-352" fmla="*/ 2604863 h 4714030"/>
              <a:gd name="connsiteX14-353" fmla="*/ 3454240 w 4779369"/>
              <a:gd name="connsiteY14-354" fmla="*/ 2587267 h 4714030"/>
              <a:gd name="connsiteX15-355" fmla="*/ 4029121 w 4779369"/>
              <a:gd name="connsiteY15-356" fmla="*/ 2685987 h 4714030"/>
              <a:gd name="connsiteX16-357" fmla="*/ 4140072 w 4779369"/>
              <a:gd name="connsiteY16-358" fmla="*/ 3557314 h 4714030"/>
              <a:gd name="connsiteX17-359" fmla="*/ 3268745 w 4779369"/>
              <a:gd name="connsiteY17-360" fmla="*/ 3668264 h 4714030"/>
              <a:gd name="connsiteX18-361" fmla="*/ 3029106 w 4779369"/>
              <a:gd name="connsiteY18-362" fmla="*/ 3136468 h 4714030"/>
              <a:gd name="connsiteX19-363" fmla="*/ 3040867 w 4779369"/>
              <a:gd name="connsiteY19-364" fmla="*/ 3064259 h 4714030"/>
              <a:gd name="connsiteX20-365" fmla="*/ 3024015 w 4779369"/>
              <a:gd name="connsiteY20-366" fmla="*/ 3025265 h 4714030"/>
              <a:gd name="connsiteX21-367" fmla="*/ 2886424 w 4779369"/>
              <a:gd name="connsiteY21-368" fmla="*/ 2860950 h 4714030"/>
              <a:gd name="connsiteX22-369" fmla="*/ 2624436 w 4779369"/>
              <a:gd name="connsiteY22-370" fmla="*/ 2758262 h 4714030"/>
              <a:gd name="connsiteX23-371" fmla="*/ 2608775 w 4779369"/>
              <a:gd name="connsiteY23-372" fmla="*/ 2758435 h 4714030"/>
              <a:gd name="connsiteX24-373" fmla="*/ 2598603 w 4779369"/>
              <a:gd name="connsiteY24-374" fmla="*/ 2768115 h 4714030"/>
              <a:gd name="connsiteX25-375" fmla="*/ 2138389 w 4779369"/>
              <a:gd name="connsiteY25-376" fmla="*/ 3042691 h 4714030"/>
              <a:gd name="connsiteX26-377" fmla="*/ 2080005 w 4779369"/>
              <a:gd name="connsiteY26-378" fmla="*/ 3062295 h 4714030"/>
              <a:gd name="connsiteX27-379" fmla="*/ 2075740 w 4779369"/>
              <a:gd name="connsiteY27-380" fmla="*/ 3101544 h 4714030"/>
              <a:gd name="connsiteX28-381" fmla="*/ 2091557 w 4779369"/>
              <a:gd name="connsiteY28-382" fmla="*/ 3245802 h 4714030"/>
              <a:gd name="connsiteX29-383" fmla="*/ 2235869 w 4779369"/>
              <a:gd name="connsiteY29-384" fmla="*/ 3487372 h 4714030"/>
              <a:gd name="connsiteX30-385" fmla="*/ 2246040 w 4779369"/>
              <a:gd name="connsiteY30-386" fmla="*/ 3495068 h 4714030"/>
              <a:gd name="connsiteX31-387" fmla="*/ 2353186 w 4779369"/>
              <a:gd name="connsiteY31-388" fmla="*/ 3535124 h 4714030"/>
              <a:gd name="connsiteX32-389" fmla="*/ 2459892 w 4779369"/>
              <a:gd name="connsiteY32-390" fmla="*/ 3601767 h 4714030"/>
              <a:gd name="connsiteX33-391" fmla="*/ 2570842 w 4779369"/>
              <a:gd name="connsiteY33-392" fmla="*/ 4473093 h 4714030"/>
              <a:gd name="connsiteX34-393" fmla="*/ 1699516 w 4779369"/>
              <a:gd name="connsiteY34-394" fmla="*/ 4584044 h 4714030"/>
              <a:gd name="connsiteX35-395" fmla="*/ 1588565 w 4779369"/>
              <a:gd name="connsiteY35-396" fmla="*/ 3712718 h 4714030"/>
              <a:gd name="connsiteX36-397" fmla="*/ 1634920 w 4779369"/>
              <a:gd name="connsiteY36-398" fmla="*/ 3663870 h 4714030"/>
              <a:gd name="connsiteX37-399" fmla="*/ 1645376 w 4779369"/>
              <a:gd name="connsiteY37-400" fmla="*/ 3640232 h 4714030"/>
              <a:gd name="connsiteX38-401" fmla="*/ 1654346 w 4779369"/>
              <a:gd name="connsiteY38-402" fmla="*/ 3358982 h 4714030"/>
              <a:gd name="connsiteX39-403" fmla="*/ 1557620 w 4779369"/>
              <a:gd name="connsiteY39-404" fmla="*/ 3167736 h 4714030"/>
              <a:gd name="connsiteX40-405" fmla="*/ 1536748 w 4779369"/>
              <a:gd name="connsiteY40-406" fmla="*/ 3145662 h 4714030"/>
              <a:gd name="connsiteX41-407" fmla="*/ 1489568 w 4779369"/>
              <a:gd name="connsiteY41-408" fmla="*/ 3145159 h 4714030"/>
              <a:gd name="connsiteX42-409" fmla="*/ 610434 w 4779369"/>
              <a:gd name="connsiteY42-410" fmla="*/ 2818009 h 4714030"/>
              <a:gd name="connsiteX43-411" fmla="*/ 329331 w 4779369"/>
              <a:gd name="connsiteY43-412" fmla="*/ 610434 h 4714030"/>
              <a:gd name="connsiteX44-413" fmla="*/ 2536907 w 4779369"/>
              <a:gd name="connsiteY44-414" fmla="*/ 329331 h 4714030"/>
              <a:gd name="connsiteX45-415" fmla="*/ 3068123 w 4779369"/>
              <a:gd name="connsiteY45-416" fmla="*/ 1080399 h 4714030"/>
              <a:gd name="connsiteX46-417" fmla="*/ 3127186 w 4779369"/>
              <a:gd name="connsiteY46-418" fmla="*/ 1193698 h 4714030"/>
              <a:gd name="connsiteX47-419" fmla="*/ 3336570 w 4779369"/>
              <a:gd name="connsiteY47-420" fmla="*/ 1239409 h 4714030"/>
              <a:gd name="connsiteX48-421" fmla="*/ 3545953 w 4779369"/>
              <a:gd name="connsiteY48-422" fmla="*/ 1193698 h 4714030"/>
              <a:gd name="connsiteX49-423" fmla="*/ 3604045 w 4779369"/>
              <a:gd name="connsiteY49-424" fmla="*/ 1161650 h 4714030"/>
              <a:gd name="connsiteX50-425" fmla="*/ 3667106 w 4779369"/>
              <a:gd name="connsiteY50-426" fmla="*/ 1060681 h 4714030"/>
              <a:gd name="connsiteX51-427" fmla="*/ 4538432 w 4779369"/>
              <a:gd name="connsiteY51-428" fmla="*/ 949730 h 4714030"/>
              <a:gd name="connsiteX0-429" fmla="*/ 4538432 w 4779369"/>
              <a:gd name="connsiteY0-430" fmla="*/ 949730 h 4714030"/>
              <a:gd name="connsiteX1-431" fmla="*/ 4649383 w 4779369"/>
              <a:gd name="connsiteY1-432" fmla="*/ 1821057 h 4714030"/>
              <a:gd name="connsiteX2-433" fmla="*/ 3778057 w 4779369"/>
              <a:gd name="connsiteY2-434" fmla="*/ 1932008 h 4714030"/>
              <a:gd name="connsiteX3-435" fmla="*/ 3686799 w 4779369"/>
              <a:gd name="connsiteY3-436" fmla="*/ 1845408 h 4714030"/>
              <a:gd name="connsiteX4-437" fmla="*/ 3606598 w 4779369"/>
              <a:gd name="connsiteY4-438" fmla="*/ 1770199 h 4714030"/>
              <a:gd name="connsiteX5-439" fmla="*/ 3336570 w 4779369"/>
              <a:gd name="connsiteY5-440" fmla="*/ 1691032 h 4714030"/>
              <a:gd name="connsiteX6-441" fmla="*/ 3192952 w 4779369"/>
              <a:gd name="connsiteY6-442" fmla="*/ 1711872 h 4714030"/>
              <a:gd name="connsiteX7-443" fmla="*/ 3126960 w 4779369"/>
              <a:gd name="connsiteY7-444" fmla="*/ 1827523 h 4714030"/>
              <a:gd name="connsiteX8-445" fmla="*/ 3048503 w 4779369"/>
              <a:gd name="connsiteY8-446" fmla="*/ 2123573 h 4714030"/>
              <a:gd name="connsiteX9-447" fmla="*/ 2992344 w 4779369"/>
              <a:gd name="connsiteY9-448" fmla="*/ 2253828 h 4714030"/>
              <a:gd name="connsiteX10-449" fmla="*/ 2997806 w 4779369"/>
              <a:gd name="connsiteY10-450" fmla="*/ 2275931 h 4714030"/>
              <a:gd name="connsiteX11-451" fmla="*/ 3162873 w 4779369"/>
              <a:gd name="connsiteY11-452" fmla="*/ 2503824 h 4714030"/>
              <a:gd name="connsiteX12-453" fmla="*/ 3356427 w 4779369"/>
              <a:gd name="connsiteY12-454" fmla="*/ 2595846 h 4714030"/>
              <a:gd name="connsiteX13-455" fmla="*/ 3414277 w 4779369"/>
              <a:gd name="connsiteY13-456" fmla="*/ 2604863 h 4714030"/>
              <a:gd name="connsiteX14-457" fmla="*/ 3454240 w 4779369"/>
              <a:gd name="connsiteY14-458" fmla="*/ 2587267 h 4714030"/>
              <a:gd name="connsiteX15-459" fmla="*/ 4029121 w 4779369"/>
              <a:gd name="connsiteY15-460" fmla="*/ 2685987 h 4714030"/>
              <a:gd name="connsiteX16-461" fmla="*/ 4140072 w 4779369"/>
              <a:gd name="connsiteY16-462" fmla="*/ 3557314 h 4714030"/>
              <a:gd name="connsiteX17-463" fmla="*/ 3268745 w 4779369"/>
              <a:gd name="connsiteY17-464" fmla="*/ 3668264 h 4714030"/>
              <a:gd name="connsiteX18-465" fmla="*/ 3029106 w 4779369"/>
              <a:gd name="connsiteY18-466" fmla="*/ 3136468 h 4714030"/>
              <a:gd name="connsiteX19-467" fmla="*/ 3040867 w 4779369"/>
              <a:gd name="connsiteY19-468" fmla="*/ 3064259 h 4714030"/>
              <a:gd name="connsiteX20-469" fmla="*/ 3024015 w 4779369"/>
              <a:gd name="connsiteY20-470" fmla="*/ 3025265 h 4714030"/>
              <a:gd name="connsiteX21-471" fmla="*/ 2886424 w 4779369"/>
              <a:gd name="connsiteY21-472" fmla="*/ 2860950 h 4714030"/>
              <a:gd name="connsiteX22-473" fmla="*/ 2624436 w 4779369"/>
              <a:gd name="connsiteY22-474" fmla="*/ 2758262 h 4714030"/>
              <a:gd name="connsiteX23-475" fmla="*/ 2608775 w 4779369"/>
              <a:gd name="connsiteY23-476" fmla="*/ 2758435 h 4714030"/>
              <a:gd name="connsiteX24-477" fmla="*/ 2598603 w 4779369"/>
              <a:gd name="connsiteY24-478" fmla="*/ 2768115 h 4714030"/>
              <a:gd name="connsiteX25-479" fmla="*/ 2138389 w 4779369"/>
              <a:gd name="connsiteY25-480" fmla="*/ 3042691 h 4714030"/>
              <a:gd name="connsiteX26-481" fmla="*/ 2080005 w 4779369"/>
              <a:gd name="connsiteY26-482" fmla="*/ 3062295 h 4714030"/>
              <a:gd name="connsiteX27-483" fmla="*/ 2075740 w 4779369"/>
              <a:gd name="connsiteY27-484" fmla="*/ 3101544 h 4714030"/>
              <a:gd name="connsiteX28-485" fmla="*/ 2091557 w 4779369"/>
              <a:gd name="connsiteY28-486" fmla="*/ 3245802 h 4714030"/>
              <a:gd name="connsiteX29-487" fmla="*/ 2235869 w 4779369"/>
              <a:gd name="connsiteY29-488" fmla="*/ 3487372 h 4714030"/>
              <a:gd name="connsiteX30-489" fmla="*/ 2246040 w 4779369"/>
              <a:gd name="connsiteY30-490" fmla="*/ 3495068 h 4714030"/>
              <a:gd name="connsiteX31-491" fmla="*/ 2353186 w 4779369"/>
              <a:gd name="connsiteY31-492" fmla="*/ 3535124 h 4714030"/>
              <a:gd name="connsiteX32-493" fmla="*/ 2459892 w 4779369"/>
              <a:gd name="connsiteY32-494" fmla="*/ 3601767 h 4714030"/>
              <a:gd name="connsiteX33-495" fmla="*/ 2570842 w 4779369"/>
              <a:gd name="connsiteY33-496" fmla="*/ 4473093 h 4714030"/>
              <a:gd name="connsiteX34-497" fmla="*/ 1699516 w 4779369"/>
              <a:gd name="connsiteY34-498" fmla="*/ 4584044 h 4714030"/>
              <a:gd name="connsiteX35-499" fmla="*/ 1588565 w 4779369"/>
              <a:gd name="connsiteY35-500" fmla="*/ 3712718 h 4714030"/>
              <a:gd name="connsiteX36-501" fmla="*/ 1634920 w 4779369"/>
              <a:gd name="connsiteY36-502" fmla="*/ 3663870 h 4714030"/>
              <a:gd name="connsiteX37-503" fmla="*/ 1645376 w 4779369"/>
              <a:gd name="connsiteY37-504" fmla="*/ 3640232 h 4714030"/>
              <a:gd name="connsiteX38-505" fmla="*/ 1654346 w 4779369"/>
              <a:gd name="connsiteY38-506" fmla="*/ 3358982 h 4714030"/>
              <a:gd name="connsiteX39-507" fmla="*/ 1557620 w 4779369"/>
              <a:gd name="connsiteY39-508" fmla="*/ 3167736 h 4714030"/>
              <a:gd name="connsiteX40-509" fmla="*/ 1536748 w 4779369"/>
              <a:gd name="connsiteY40-510" fmla="*/ 3145662 h 4714030"/>
              <a:gd name="connsiteX41-511" fmla="*/ 1489568 w 4779369"/>
              <a:gd name="connsiteY41-512" fmla="*/ 3145159 h 4714030"/>
              <a:gd name="connsiteX42-513" fmla="*/ 610434 w 4779369"/>
              <a:gd name="connsiteY42-514" fmla="*/ 2818009 h 4714030"/>
              <a:gd name="connsiteX43-515" fmla="*/ 329331 w 4779369"/>
              <a:gd name="connsiteY43-516" fmla="*/ 610434 h 4714030"/>
              <a:gd name="connsiteX44-517" fmla="*/ 2536907 w 4779369"/>
              <a:gd name="connsiteY44-518" fmla="*/ 329331 h 4714030"/>
              <a:gd name="connsiteX45-519" fmla="*/ 3068123 w 4779369"/>
              <a:gd name="connsiteY45-520" fmla="*/ 1080399 h 4714030"/>
              <a:gd name="connsiteX46-521" fmla="*/ 3127186 w 4779369"/>
              <a:gd name="connsiteY46-522" fmla="*/ 1193698 h 4714030"/>
              <a:gd name="connsiteX47-523" fmla="*/ 3336570 w 4779369"/>
              <a:gd name="connsiteY47-524" fmla="*/ 1239409 h 4714030"/>
              <a:gd name="connsiteX48-525" fmla="*/ 3545953 w 4779369"/>
              <a:gd name="connsiteY48-526" fmla="*/ 1193698 h 4714030"/>
              <a:gd name="connsiteX49-527" fmla="*/ 3667106 w 4779369"/>
              <a:gd name="connsiteY49-528" fmla="*/ 1060681 h 4714030"/>
              <a:gd name="connsiteX50-529" fmla="*/ 4538432 w 4779369"/>
              <a:gd name="connsiteY50-530" fmla="*/ 949730 h 4714030"/>
              <a:gd name="connsiteX0-531" fmla="*/ 4538432 w 4779369"/>
              <a:gd name="connsiteY0-532" fmla="*/ 949730 h 4714030"/>
              <a:gd name="connsiteX1-533" fmla="*/ 4649383 w 4779369"/>
              <a:gd name="connsiteY1-534" fmla="*/ 1821057 h 4714030"/>
              <a:gd name="connsiteX2-535" fmla="*/ 3778057 w 4779369"/>
              <a:gd name="connsiteY2-536" fmla="*/ 1932008 h 4714030"/>
              <a:gd name="connsiteX3-537" fmla="*/ 3686799 w 4779369"/>
              <a:gd name="connsiteY3-538" fmla="*/ 1845408 h 4714030"/>
              <a:gd name="connsiteX4-539" fmla="*/ 3606598 w 4779369"/>
              <a:gd name="connsiteY4-540" fmla="*/ 1770199 h 4714030"/>
              <a:gd name="connsiteX5-541" fmla="*/ 3336570 w 4779369"/>
              <a:gd name="connsiteY5-542" fmla="*/ 1691032 h 4714030"/>
              <a:gd name="connsiteX6-543" fmla="*/ 3192952 w 4779369"/>
              <a:gd name="connsiteY6-544" fmla="*/ 1711872 h 4714030"/>
              <a:gd name="connsiteX7-545" fmla="*/ 3126960 w 4779369"/>
              <a:gd name="connsiteY7-546" fmla="*/ 1827523 h 4714030"/>
              <a:gd name="connsiteX8-547" fmla="*/ 3048503 w 4779369"/>
              <a:gd name="connsiteY8-548" fmla="*/ 2123573 h 4714030"/>
              <a:gd name="connsiteX9-549" fmla="*/ 2992344 w 4779369"/>
              <a:gd name="connsiteY9-550" fmla="*/ 2253828 h 4714030"/>
              <a:gd name="connsiteX10-551" fmla="*/ 2997806 w 4779369"/>
              <a:gd name="connsiteY10-552" fmla="*/ 2275931 h 4714030"/>
              <a:gd name="connsiteX11-553" fmla="*/ 3162873 w 4779369"/>
              <a:gd name="connsiteY11-554" fmla="*/ 2503824 h 4714030"/>
              <a:gd name="connsiteX12-555" fmla="*/ 3356427 w 4779369"/>
              <a:gd name="connsiteY12-556" fmla="*/ 2595846 h 4714030"/>
              <a:gd name="connsiteX13-557" fmla="*/ 3414277 w 4779369"/>
              <a:gd name="connsiteY13-558" fmla="*/ 2604863 h 4714030"/>
              <a:gd name="connsiteX14-559" fmla="*/ 3454240 w 4779369"/>
              <a:gd name="connsiteY14-560" fmla="*/ 2587267 h 4714030"/>
              <a:gd name="connsiteX15-561" fmla="*/ 4029121 w 4779369"/>
              <a:gd name="connsiteY15-562" fmla="*/ 2685987 h 4714030"/>
              <a:gd name="connsiteX16-563" fmla="*/ 4140072 w 4779369"/>
              <a:gd name="connsiteY16-564" fmla="*/ 3557314 h 4714030"/>
              <a:gd name="connsiteX17-565" fmla="*/ 3268745 w 4779369"/>
              <a:gd name="connsiteY17-566" fmla="*/ 3668264 h 4714030"/>
              <a:gd name="connsiteX18-567" fmla="*/ 3029106 w 4779369"/>
              <a:gd name="connsiteY18-568" fmla="*/ 3136468 h 4714030"/>
              <a:gd name="connsiteX19-569" fmla="*/ 3024015 w 4779369"/>
              <a:gd name="connsiteY19-570" fmla="*/ 3025265 h 4714030"/>
              <a:gd name="connsiteX20-571" fmla="*/ 2886424 w 4779369"/>
              <a:gd name="connsiteY20-572" fmla="*/ 2860950 h 4714030"/>
              <a:gd name="connsiteX21-573" fmla="*/ 2624436 w 4779369"/>
              <a:gd name="connsiteY21-574" fmla="*/ 2758262 h 4714030"/>
              <a:gd name="connsiteX22-575" fmla="*/ 2608775 w 4779369"/>
              <a:gd name="connsiteY22-576" fmla="*/ 2758435 h 4714030"/>
              <a:gd name="connsiteX23-577" fmla="*/ 2598603 w 4779369"/>
              <a:gd name="connsiteY23-578" fmla="*/ 2768115 h 4714030"/>
              <a:gd name="connsiteX24-579" fmla="*/ 2138389 w 4779369"/>
              <a:gd name="connsiteY24-580" fmla="*/ 3042691 h 4714030"/>
              <a:gd name="connsiteX25-581" fmla="*/ 2080005 w 4779369"/>
              <a:gd name="connsiteY25-582" fmla="*/ 3062295 h 4714030"/>
              <a:gd name="connsiteX26-583" fmla="*/ 2075740 w 4779369"/>
              <a:gd name="connsiteY26-584" fmla="*/ 3101544 h 4714030"/>
              <a:gd name="connsiteX27-585" fmla="*/ 2091557 w 4779369"/>
              <a:gd name="connsiteY27-586" fmla="*/ 3245802 h 4714030"/>
              <a:gd name="connsiteX28-587" fmla="*/ 2235869 w 4779369"/>
              <a:gd name="connsiteY28-588" fmla="*/ 3487372 h 4714030"/>
              <a:gd name="connsiteX29-589" fmla="*/ 2246040 w 4779369"/>
              <a:gd name="connsiteY29-590" fmla="*/ 3495068 h 4714030"/>
              <a:gd name="connsiteX30-591" fmla="*/ 2353186 w 4779369"/>
              <a:gd name="connsiteY30-592" fmla="*/ 3535124 h 4714030"/>
              <a:gd name="connsiteX31-593" fmla="*/ 2459892 w 4779369"/>
              <a:gd name="connsiteY31-594" fmla="*/ 3601767 h 4714030"/>
              <a:gd name="connsiteX32-595" fmla="*/ 2570842 w 4779369"/>
              <a:gd name="connsiteY32-596" fmla="*/ 4473093 h 4714030"/>
              <a:gd name="connsiteX33-597" fmla="*/ 1699516 w 4779369"/>
              <a:gd name="connsiteY33-598" fmla="*/ 4584044 h 4714030"/>
              <a:gd name="connsiteX34-599" fmla="*/ 1588565 w 4779369"/>
              <a:gd name="connsiteY34-600" fmla="*/ 3712718 h 4714030"/>
              <a:gd name="connsiteX35-601" fmla="*/ 1634920 w 4779369"/>
              <a:gd name="connsiteY35-602" fmla="*/ 3663870 h 4714030"/>
              <a:gd name="connsiteX36-603" fmla="*/ 1645376 w 4779369"/>
              <a:gd name="connsiteY36-604" fmla="*/ 3640232 h 4714030"/>
              <a:gd name="connsiteX37-605" fmla="*/ 1654346 w 4779369"/>
              <a:gd name="connsiteY37-606" fmla="*/ 3358982 h 4714030"/>
              <a:gd name="connsiteX38-607" fmla="*/ 1557620 w 4779369"/>
              <a:gd name="connsiteY38-608" fmla="*/ 3167736 h 4714030"/>
              <a:gd name="connsiteX39-609" fmla="*/ 1536748 w 4779369"/>
              <a:gd name="connsiteY39-610" fmla="*/ 3145662 h 4714030"/>
              <a:gd name="connsiteX40-611" fmla="*/ 1489568 w 4779369"/>
              <a:gd name="connsiteY40-612" fmla="*/ 3145159 h 4714030"/>
              <a:gd name="connsiteX41-613" fmla="*/ 610434 w 4779369"/>
              <a:gd name="connsiteY41-614" fmla="*/ 2818009 h 4714030"/>
              <a:gd name="connsiteX42-615" fmla="*/ 329331 w 4779369"/>
              <a:gd name="connsiteY42-616" fmla="*/ 610434 h 4714030"/>
              <a:gd name="connsiteX43-617" fmla="*/ 2536907 w 4779369"/>
              <a:gd name="connsiteY43-618" fmla="*/ 329331 h 4714030"/>
              <a:gd name="connsiteX44-619" fmla="*/ 3068123 w 4779369"/>
              <a:gd name="connsiteY44-620" fmla="*/ 1080399 h 4714030"/>
              <a:gd name="connsiteX45-621" fmla="*/ 3127186 w 4779369"/>
              <a:gd name="connsiteY45-622" fmla="*/ 1193698 h 4714030"/>
              <a:gd name="connsiteX46-623" fmla="*/ 3336570 w 4779369"/>
              <a:gd name="connsiteY46-624" fmla="*/ 1239409 h 4714030"/>
              <a:gd name="connsiteX47-625" fmla="*/ 3545953 w 4779369"/>
              <a:gd name="connsiteY47-626" fmla="*/ 1193698 h 4714030"/>
              <a:gd name="connsiteX48-627" fmla="*/ 3667106 w 4779369"/>
              <a:gd name="connsiteY48-628" fmla="*/ 1060681 h 4714030"/>
              <a:gd name="connsiteX49-629" fmla="*/ 4538432 w 4779369"/>
              <a:gd name="connsiteY49-630" fmla="*/ 949730 h 4714030"/>
              <a:gd name="connsiteX0-631" fmla="*/ 4538432 w 4779369"/>
              <a:gd name="connsiteY0-632" fmla="*/ 949730 h 4714030"/>
              <a:gd name="connsiteX1-633" fmla="*/ 4649383 w 4779369"/>
              <a:gd name="connsiteY1-634" fmla="*/ 1821057 h 4714030"/>
              <a:gd name="connsiteX2-635" fmla="*/ 3778057 w 4779369"/>
              <a:gd name="connsiteY2-636" fmla="*/ 1932008 h 4714030"/>
              <a:gd name="connsiteX3-637" fmla="*/ 3686799 w 4779369"/>
              <a:gd name="connsiteY3-638" fmla="*/ 1845408 h 4714030"/>
              <a:gd name="connsiteX4-639" fmla="*/ 3606598 w 4779369"/>
              <a:gd name="connsiteY4-640" fmla="*/ 1770199 h 4714030"/>
              <a:gd name="connsiteX5-641" fmla="*/ 3336570 w 4779369"/>
              <a:gd name="connsiteY5-642" fmla="*/ 1691032 h 4714030"/>
              <a:gd name="connsiteX6-643" fmla="*/ 3192952 w 4779369"/>
              <a:gd name="connsiteY6-644" fmla="*/ 1711872 h 4714030"/>
              <a:gd name="connsiteX7-645" fmla="*/ 3126960 w 4779369"/>
              <a:gd name="connsiteY7-646" fmla="*/ 1827523 h 4714030"/>
              <a:gd name="connsiteX8-647" fmla="*/ 3048503 w 4779369"/>
              <a:gd name="connsiteY8-648" fmla="*/ 2123573 h 4714030"/>
              <a:gd name="connsiteX9-649" fmla="*/ 2992344 w 4779369"/>
              <a:gd name="connsiteY9-650" fmla="*/ 2253828 h 4714030"/>
              <a:gd name="connsiteX10-651" fmla="*/ 2997806 w 4779369"/>
              <a:gd name="connsiteY10-652" fmla="*/ 2275931 h 4714030"/>
              <a:gd name="connsiteX11-653" fmla="*/ 3162873 w 4779369"/>
              <a:gd name="connsiteY11-654" fmla="*/ 2503824 h 4714030"/>
              <a:gd name="connsiteX12-655" fmla="*/ 3356427 w 4779369"/>
              <a:gd name="connsiteY12-656" fmla="*/ 2595846 h 4714030"/>
              <a:gd name="connsiteX13-657" fmla="*/ 3454240 w 4779369"/>
              <a:gd name="connsiteY13-658" fmla="*/ 2587267 h 4714030"/>
              <a:gd name="connsiteX14-659" fmla="*/ 4029121 w 4779369"/>
              <a:gd name="connsiteY14-660" fmla="*/ 2685987 h 4714030"/>
              <a:gd name="connsiteX15-661" fmla="*/ 4140072 w 4779369"/>
              <a:gd name="connsiteY15-662" fmla="*/ 3557314 h 4714030"/>
              <a:gd name="connsiteX16-663" fmla="*/ 3268745 w 4779369"/>
              <a:gd name="connsiteY16-664" fmla="*/ 3668264 h 4714030"/>
              <a:gd name="connsiteX17-665" fmla="*/ 3029106 w 4779369"/>
              <a:gd name="connsiteY17-666" fmla="*/ 3136468 h 4714030"/>
              <a:gd name="connsiteX18-667" fmla="*/ 3024015 w 4779369"/>
              <a:gd name="connsiteY18-668" fmla="*/ 3025265 h 4714030"/>
              <a:gd name="connsiteX19-669" fmla="*/ 2886424 w 4779369"/>
              <a:gd name="connsiteY19-670" fmla="*/ 2860950 h 4714030"/>
              <a:gd name="connsiteX20-671" fmla="*/ 2624436 w 4779369"/>
              <a:gd name="connsiteY20-672" fmla="*/ 2758262 h 4714030"/>
              <a:gd name="connsiteX21-673" fmla="*/ 2608775 w 4779369"/>
              <a:gd name="connsiteY21-674" fmla="*/ 2758435 h 4714030"/>
              <a:gd name="connsiteX22-675" fmla="*/ 2598603 w 4779369"/>
              <a:gd name="connsiteY22-676" fmla="*/ 2768115 h 4714030"/>
              <a:gd name="connsiteX23-677" fmla="*/ 2138389 w 4779369"/>
              <a:gd name="connsiteY23-678" fmla="*/ 3042691 h 4714030"/>
              <a:gd name="connsiteX24-679" fmla="*/ 2080005 w 4779369"/>
              <a:gd name="connsiteY24-680" fmla="*/ 3062295 h 4714030"/>
              <a:gd name="connsiteX25-681" fmla="*/ 2075740 w 4779369"/>
              <a:gd name="connsiteY25-682" fmla="*/ 3101544 h 4714030"/>
              <a:gd name="connsiteX26-683" fmla="*/ 2091557 w 4779369"/>
              <a:gd name="connsiteY26-684" fmla="*/ 3245802 h 4714030"/>
              <a:gd name="connsiteX27-685" fmla="*/ 2235869 w 4779369"/>
              <a:gd name="connsiteY27-686" fmla="*/ 3487372 h 4714030"/>
              <a:gd name="connsiteX28-687" fmla="*/ 2246040 w 4779369"/>
              <a:gd name="connsiteY28-688" fmla="*/ 3495068 h 4714030"/>
              <a:gd name="connsiteX29-689" fmla="*/ 2353186 w 4779369"/>
              <a:gd name="connsiteY29-690" fmla="*/ 3535124 h 4714030"/>
              <a:gd name="connsiteX30-691" fmla="*/ 2459892 w 4779369"/>
              <a:gd name="connsiteY30-692" fmla="*/ 3601767 h 4714030"/>
              <a:gd name="connsiteX31-693" fmla="*/ 2570842 w 4779369"/>
              <a:gd name="connsiteY31-694" fmla="*/ 4473093 h 4714030"/>
              <a:gd name="connsiteX32-695" fmla="*/ 1699516 w 4779369"/>
              <a:gd name="connsiteY32-696" fmla="*/ 4584044 h 4714030"/>
              <a:gd name="connsiteX33-697" fmla="*/ 1588565 w 4779369"/>
              <a:gd name="connsiteY33-698" fmla="*/ 3712718 h 4714030"/>
              <a:gd name="connsiteX34-699" fmla="*/ 1634920 w 4779369"/>
              <a:gd name="connsiteY34-700" fmla="*/ 3663870 h 4714030"/>
              <a:gd name="connsiteX35-701" fmla="*/ 1645376 w 4779369"/>
              <a:gd name="connsiteY35-702" fmla="*/ 3640232 h 4714030"/>
              <a:gd name="connsiteX36-703" fmla="*/ 1654346 w 4779369"/>
              <a:gd name="connsiteY36-704" fmla="*/ 3358982 h 4714030"/>
              <a:gd name="connsiteX37-705" fmla="*/ 1557620 w 4779369"/>
              <a:gd name="connsiteY37-706" fmla="*/ 3167736 h 4714030"/>
              <a:gd name="connsiteX38-707" fmla="*/ 1536748 w 4779369"/>
              <a:gd name="connsiteY38-708" fmla="*/ 3145662 h 4714030"/>
              <a:gd name="connsiteX39-709" fmla="*/ 1489568 w 4779369"/>
              <a:gd name="connsiteY39-710" fmla="*/ 3145159 h 4714030"/>
              <a:gd name="connsiteX40-711" fmla="*/ 610434 w 4779369"/>
              <a:gd name="connsiteY40-712" fmla="*/ 2818009 h 4714030"/>
              <a:gd name="connsiteX41-713" fmla="*/ 329331 w 4779369"/>
              <a:gd name="connsiteY41-714" fmla="*/ 610434 h 4714030"/>
              <a:gd name="connsiteX42-715" fmla="*/ 2536907 w 4779369"/>
              <a:gd name="connsiteY42-716" fmla="*/ 329331 h 4714030"/>
              <a:gd name="connsiteX43-717" fmla="*/ 3068123 w 4779369"/>
              <a:gd name="connsiteY43-718" fmla="*/ 1080399 h 4714030"/>
              <a:gd name="connsiteX44-719" fmla="*/ 3127186 w 4779369"/>
              <a:gd name="connsiteY44-720" fmla="*/ 1193698 h 4714030"/>
              <a:gd name="connsiteX45-721" fmla="*/ 3336570 w 4779369"/>
              <a:gd name="connsiteY45-722" fmla="*/ 1239409 h 4714030"/>
              <a:gd name="connsiteX46-723" fmla="*/ 3545953 w 4779369"/>
              <a:gd name="connsiteY46-724" fmla="*/ 1193698 h 4714030"/>
              <a:gd name="connsiteX47-725" fmla="*/ 3667106 w 4779369"/>
              <a:gd name="connsiteY47-726" fmla="*/ 1060681 h 4714030"/>
              <a:gd name="connsiteX48-727" fmla="*/ 4538432 w 4779369"/>
              <a:gd name="connsiteY48-728" fmla="*/ 949730 h 4714030"/>
              <a:gd name="connsiteX0-729" fmla="*/ 4538432 w 4779369"/>
              <a:gd name="connsiteY0-730" fmla="*/ 949730 h 4714030"/>
              <a:gd name="connsiteX1-731" fmla="*/ 4649383 w 4779369"/>
              <a:gd name="connsiteY1-732" fmla="*/ 1821057 h 4714030"/>
              <a:gd name="connsiteX2-733" fmla="*/ 3778057 w 4779369"/>
              <a:gd name="connsiteY2-734" fmla="*/ 1932008 h 4714030"/>
              <a:gd name="connsiteX3-735" fmla="*/ 3686799 w 4779369"/>
              <a:gd name="connsiteY3-736" fmla="*/ 1845408 h 4714030"/>
              <a:gd name="connsiteX4-737" fmla="*/ 3606598 w 4779369"/>
              <a:gd name="connsiteY4-738" fmla="*/ 1770199 h 4714030"/>
              <a:gd name="connsiteX5-739" fmla="*/ 3336570 w 4779369"/>
              <a:gd name="connsiteY5-740" fmla="*/ 1691032 h 4714030"/>
              <a:gd name="connsiteX6-741" fmla="*/ 3192952 w 4779369"/>
              <a:gd name="connsiteY6-742" fmla="*/ 1711872 h 4714030"/>
              <a:gd name="connsiteX7-743" fmla="*/ 3126960 w 4779369"/>
              <a:gd name="connsiteY7-744" fmla="*/ 1827523 h 4714030"/>
              <a:gd name="connsiteX8-745" fmla="*/ 3048503 w 4779369"/>
              <a:gd name="connsiteY8-746" fmla="*/ 2123573 h 4714030"/>
              <a:gd name="connsiteX9-747" fmla="*/ 2997806 w 4779369"/>
              <a:gd name="connsiteY9-748" fmla="*/ 2275931 h 4714030"/>
              <a:gd name="connsiteX10-749" fmla="*/ 3162873 w 4779369"/>
              <a:gd name="connsiteY10-750" fmla="*/ 2503824 h 4714030"/>
              <a:gd name="connsiteX11-751" fmla="*/ 3356427 w 4779369"/>
              <a:gd name="connsiteY11-752" fmla="*/ 2595846 h 4714030"/>
              <a:gd name="connsiteX12-753" fmla="*/ 3454240 w 4779369"/>
              <a:gd name="connsiteY12-754" fmla="*/ 2587267 h 4714030"/>
              <a:gd name="connsiteX13-755" fmla="*/ 4029121 w 4779369"/>
              <a:gd name="connsiteY13-756" fmla="*/ 2685987 h 4714030"/>
              <a:gd name="connsiteX14-757" fmla="*/ 4140072 w 4779369"/>
              <a:gd name="connsiteY14-758" fmla="*/ 3557314 h 4714030"/>
              <a:gd name="connsiteX15-759" fmla="*/ 3268745 w 4779369"/>
              <a:gd name="connsiteY15-760" fmla="*/ 3668264 h 4714030"/>
              <a:gd name="connsiteX16-761" fmla="*/ 3029106 w 4779369"/>
              <a:gd name="connsiteY16-762" fmla="*/ 3136468 h 4714030"/>
              <a:gd name="connsiteX17-763" fmla="*/ 3024015 w 4779369"/>
              <a:gd name="connsiteY17-764" fmla="*/ 3025265 h 4714030"/>
              <a:gd name="connsiteX18-765" fmla="*/ 2886424 w 4779369"/>
              <a:gd name="connsiteY18-766" fmla="*/ 2860950 h 4714030"/>
              <a:gd name="connsiteX19-767" fmla="*/ 2624436 w 4779369"/>
              <a:gd name="connsiteY19-768" fmla="*/ 2758262 h 4714030"/>
              <a:gd name="connsiteX20-769" fmla="*/ 2608775 w 4779369"/>
              <a:gd name="connsiteY20-770" fmla="*/ 2758435 h 4714030"/>
              <a:gd name="connsiteX21-771" fmla="*/ 2598603 w 4779369"/>
              <a:gd name="connsiteY21-772" fmla="*/ 2768115 h 4714030"/>
              <a:gd name="connsiteX22-773" fmla="*/ 2138389 w 4779369"/>
              <a:gd name="connsiteY22-774" fmla="*/ 3042691 h 4714030"/>
              <a:gd name="connsiteX23-775" fmla="*/ 2080005 w 4779369"/>
              <a:gd name="connsiteY23-776" fmla="*/ 3062295 h 4714030"/>
              <a:gd name="connsiteX24-777" fmla="*/ 2075740 w 4779369"/>
              <a:gd name="connsiteY24-778" fmla="*/ 3101544 h 4714030"/>
              <a:gd name="connsiteX25-779" fmla="*/ 2091557 w 4779369"/>
              <a:gd name="connsiteY25-780" fmla="*/ 3245802 h 4714030"/>
              <a:gd name="connsiteX26-781" fmla="*/ 2235869 w 4779369"/>
              <a:gd name="connsiteY26-782" fmla="*/ 3487372 h 4714030"/>
              <a:gd name="connsiteX27-783" fmla="*/ 2246040 w 4779369"/>
              <a:gd name="connsiteY27-784" fmla="*/ 3495068 h 4714030"/>
              <a:gd name="connsiteX28-785" fmla="*/ 2353186 w 4779369"/>
              <a:gd name="connsiteY28-786" fmla="*/ 3535124 h 4714030"/>
              <a:gd name="connsiteX29-787" fmla="*/ 2459892 w 4779369"/>
              <a:gd name="connsiteY29-788" fmla="*/ 3601767 h 4714030"/>
              <a:gd name="connsiteX30-789" fmla="*/ 2570842 w 4779369"/>
              <a:gd name="connsiteY30-790" fmla="*/ 4473093 h 4714030"/>
              <a:gd name="connsiteX31-791" fmla="*/ 1699516 w 4779369"/>
              <a:gd name="connsiteY31-792" fmla="*/ 4584044 h 4714030"/>
              <a:gd name="connsiteX32-793" fmla="*/ 1588565 w 4779369"/>
              <a:gd name="connsiteY32-794" fmla="*/ 3712718 h 4714030"/>
              <a:gd name="connsiteX33-795" fmla="*/ 1634920 w 4779369"/>
              <a:gd name="connsiteY33-796" fmla="*/ 3663870 h 4714030"/>
              <a:gd name="connsiteX34-797" fmla="*/ 1645376 w 4779369"/>
              <a:gd name="connsiteY34-798" fmla="*/ 3640232 h 4714030"/>
              <a:gd name="connsiteX35-799" fmla="*/ 1654346 w 4779369"/>
              <a:gd name="connsiteY35-800" fmla="*/ 3358982 h 4714030"/>
              <a:gd name="connsiteX36-801" fmla="*/ 1557620 w 4779369"/>
              <a:gd name="connsiteY36-802" fmla="*/ 3167736 h 4714030"/>
              <a:gd name="connsiteX37-803" fmla="*/ 1536748 w 4779369"/>
              <a:gd name="connsiteY37-804" fmla="*/ 3145662 h 4714030"/>
              <a:gd name="connsiteX38-805" fmla="*/ 1489568 w 4779369"/>
              <a:gd name="connsiteY38-806" fmla="*/ 3145159 h 4714030"/>
              <a:gd name="connsiteX39-807" fmla="*/ 610434 w 4779369"/>
              <a:gd name="connsiteY39-808" fmla="*/ 2818009 h 4714030"/>
              <a:gd name="connsiteX40-809" fmla="*/ 329331 w 4779369"/>
              <a:gd name="connsiteY40-810" fmla="*/ 610434 h 4714030"/>
              <a:gd name="connsiteX41-811" fmla="*/ 2536907 w 4779369"/>
              <a:gd name="connsiteY41-812" fmla="*/ 329331 h 4714030"/>
              <a:gd name="connsiteX42-813" fmla="*/ 3068123 w 4779369"/>
              <a:gd name="connsiteY42-814" fmla="*/ 1080399 h 4714030"/>
              <a:gd name="connsiteX43-815" fmla="*/ 3127186 w 4779369"/>
              <a:gd name="connsiteY43-816" fmla="*/ 1193698 h 4714030"/>
              <a:gd name="connsiteX44-817" fmla="*/ 3336570 w 4779369"/>
              <a:gd name="connsiteY44-818" fmla="*/ 1239409 h 4714030"/>
              <a:gd name="connsiteX45-819" fmla="*/ 3545953 w 4779369"/>
              <a:gd name="connsiteY45-820" fmla="*/ 1193698 h 4714030"/>
              <a:gd name="connsiteX46-821" fmla="*/ 3667106 w 4779369"/>
              <a:gd name="connsiteY46-822" fmla="*/ 1060681 h 4714030"/>
              <a:gd name="connsiteX47-823" fmla="*/ 4538432 w 4779369"/>
              <a:gd name="connsiteY47-824" fmla="*/ 949730 h 4714030"/>
              <a:gd name="connsiteX0-825" fmla="*/ 4538432 w 4779369"/>
              <a:gd name="connsiteY0-826" fmla="*/ 949730 h 4714030"/>
              <a:gd name="connsiteX1-827" fmla="*/ 4649383 w 4779369"/>
              <a:gd name="connsiteY1-828" fmla="*/ 1821057 h 4714030"/>
              <a:gd name="connsiteX2-829" fmla="*/ 3778057 w 4779369"/>
              <a:gd name="connsiteY2-830" fmla="*/ 1932008 h 4714030"/>
              <a:gd name="connsiteX3-831" fmla="*/ 3686799 w 4779369"/>
              <a:gd name="connsiteY3-832" fmla="*/ 1845408 h 4714030"/>
              <a:gd name="connsiteX4-833" fmla="*/ 3606598 w 4779369"/>
              <a:gd name="connsiteY4-834" fmla="*/ 1770199 h 4714030"/>
              <a:gd name="connsiteX5-835" fmla="*/ 3336570 w 4779369"/>
              <a:gd name="connsiteY5-836" fmla="*/ 1691032 h 4714030"/>
              <a:gd name="connsiteX6-837" fmla="*/ 3192952 w 4779369"/>
              <a:gd name="connsiteY6-838" fmla="*/ 1711872 h 4714030"/>
              <a:gd name="connsiteX7-839" fmla="*/ 3126960 w 4779369"/>
              <a:gd name="connsiteY7-840" fmla="*/ 1827523 h 4714030"/>
              <a:gd name="connsiteX8-841" fmla="*/ 3048503 w 4779369"/>
              <a:gd name="connsiteY8-842" fmla="*/ 2123573 h 4714030"/>
              <a:gd name="connsiteX9-843" fmla="*/ 2997806 w 4779369"/>
              <a:gd name="connsiteY9-844" fmla="*/ 2275931 h 4714030"/>
              <a:gd name="connsiteX10-845" fmla="*/ 3162873 w 4779369"/>
              <a:gd name="connsiteY10-846" fmla="*/ 2503824 h 4714030"/>
              <a:gd name="connsiteX11-847" fmla="*/ 3356427 w 4779369"/>
              <a:gd name="connsiteY11-848" fmla="*/ 2595846 h 4714030"/>
              <a:gd name="connsiteX12-849" fmla="*/ 3454240 w 4779369"/>
              <a:gd name="connsiteY12-850" fmla="*/ 2587267 h 4714030"/>
              <a:gd name="connsiteX13-851" fmla="*/ 4029121 w 4779369"/>
              <a:gd name="connsiteY13-852" fmla="*/ 2685987 h 4714030"/>
              <a:gd name="connsiteX14-853" fmla="*/ 4140072 w 4779369"/>
              <a:gd name="connsiteY14-854" fmla="*/ 3557314 h 4714030"/>
              <a:gd name="connsiteX15-855" fmla="*/ 3268745 w 4779369"/>
              <a:gd name="connsiteY15-856" fmla="*/ 3668264 h 4714030"/>
              <a:gd name="connsiteX16-857" fmla="*/ 3029106 w 4779369"/>
              <a:gd name="connsiteY16-858" fmla="*/ 3136468 h 4714030"/>
              <a:gd name="connsiteX17-859" fmla="*/ 3024015 w 4779369"/>
              <a:gd name="connsiteY17-860" fmla="*/ 3025265 h 4714030"/>
              <a:gd name="connsiteX18-861" fmla="*/ 2886424 w 4779369"/>
              <a:gd name="connsiteY18-862" fmla="*/ 2860950 h 4714030"/>
              <a:gd name="connsiteX19-863" fmla="*/ 2624436 w 4779369"/>
              <a:gd name="connsiteY19-864" fmla="*/ 2758262 h 4714030"/>
              <a:gd name="connsiteX20-865" fmla="*/ 2598603 w 4779369"/>
              <a:gd name="connsiteY20-866" fmla="*/ 2768115 h 4714030"/>
              <a:gd name="connsiteX21-867" fmla="*/ 2138389 w 4779369"/>
              <a:gd name="connsiteY21-868" fmla="*/ 3042691 h 4714030"/>
              <a:gd name="connsiteX22-869" fmla="*/ 2080005 w 4779369"/>
              <a:gd name="connsiteY22-870" fmla="*/ 3062295 h 4714030"/>
              <a:gd name="connsiteX23-871" fmla="*/ 2075740 w 4779369"/>
              <a:gd name="connsiteY23-872" fmla="*/ 3101544 h 4714030"/>
              <a:gd name="connsiteX24-873" fmla="*/ 2091557 w 4779369"/>
              <a:gd name="connsiteY24-874" fmla="*/ 3245802 h 4714030"/>
              <a:gd name="connsiteX25-875" fmla="*/ 2235869 w 4779369"/>
              <a:gd name="connsiteY25-876" fmla="*/ 3487372 h 4714030"/>
              <a:gd name="connsiteX26-877" fmla="*/ 2246040 w 4779369"/>
              <a:gd name="connsiteY26-878" fmla="*/ 3495068 h 4714030"/>
              <a:gd name="connsiteX27-879" fmla="*/ 2353186 w 4779369"/>
              <a:gd name="connsiteY27-880" fmla="*/ 3535124 h 4714030"/>
              <a:gd name="connsiteX28-881" fmla="*/ 2459892 w 4779369"/>
              <a:gd name="connsiteY28-882" fmla="*/ 3601767 h 4714030"/>
              <a:gd name="connsiteX29-883" fmla="*/ 2570842 w 4779369"/>
              <a:gd name="connsiteY29-884" fmla="*/ 4473093 h 4714030"/>
              <a:gd name="connsiteX30-885" fmla="*/ 1699516 w 4779369"/>
              <a:gd name="connsiteY30-886" fmla="*/ 4584044 h 4714030"/>
              <a:gd name="connsiteX31-887" fmla="*/ 1588565 w 4779369"/>
              <a:gd name="connsiteY31-888" fmla="*/ 3712718 h 4714030"/>
              <a:gd name="connsiteX32-889" fmla="*/ 1634920 w 4779369"/>
              <a:gd name="connsiteY32-890" fmla="*/ 3663870 h 4714030"/>
              <a:gd name="connsiteX33-891" fmla="*/ 1645376 w 4779369"/>
              <a:gd name="connsiteY33-892" fmla="*/ 3640232 h 4714030"/>
              <a:gd name="connsiteX34-893" fmla="*/ 1654346 w 4779369"/>
              <a:gd name="connsiteY34-894" fmla="*/ 3358982 h 4714030"/>
              <a:gd name="connsiteX35-895" fmla="*/ 1557620 w 4779369"/>
              <a:gd name="connsiteY35-896" fmla="*/ 3167736 h 4714030"/>
              <a:gd name="connsiteX36-897" fmla="*/ 1536748 w 4779369"/>
              <a:gd name="connsiteY36-898" fmla="*/ 3145662 h 4714030"/>
              <a:gd name="connsiteX37-899" fmla="*/ 1489568 w 4779369"/>
              <a:gd name="connsiteY37-900" fmla="*/ 3145159 h 4714030"/>
              <a:gd name="connsiteX38-901" fmla="*/ 610434 w 4779369"/>
              <a:gd name="connsiteY38-902" fmla="*/ 2818009 h 4714030"/>
              <a:gd name="connsiteX39-903" fmla="*/ 329331 w 4779369"/>
              <a:gd name="connsiteY39-904" fmla="*/ 610434 h 4714030"/>
              <a:gd name="connsiteX40-905" fmla="*/ 2536907 w 4779369"/>
              <a:gd name="connsiteY40-906" fmla="*/ 329331 h 4714030"/>
              <a:gd name="connsiteX41-907" fmla="*/ 3068123 w 4779369"/>
              <a:gd name="connsiteY41-908" fmla="*/ 1080399 h 4714030"/>
              <a:gd name="connsiteX42-909" fmla="*/ 3127186 w 4779369"/>
              <a:gd name="connsiteY42-910" fmla="*/ 1193698 h 4714030"/>
              <a:gd name="connsiteX43-911" fmla="*/ 3336570 w 4779369"/>
              <a:gd name="connsiteY43-912" fmla="*/ 1239409 h 4714030"/>
              <a:gd name="connsiteX44-913" fmla="*/ 3545953 w 4779369"/>
              <a:gd name="connsiteY44-914" fmla="*/ 1193698 h 4714030"/>
              <a:gd name="connsiteX45-915" fmla="*/ 3667106 w 4779369"/>
              <a:gd name="connsiteY45-916" fmla="*/ 1060681 h 4714030"/>
              <a:gd name="connsiteX46-917" fmla="*/ 4538432 w 4779369"/>
              <a:gd name="connsiteY46-918" fmla="*/ 949730 h 4714030"/>
              <a:gd name="connsiteX0-919" fmla="*/ 4538432 w 4779369"/>
              <a:gd name="connsiteY0-920" fmla="*/ 949730 h 4714030"/>
              <a:gd name="connsiteX1-921" fmla="*/ 4649383 w 4779369"/>
              <a:gd name="connsiteY1-922" fmla="*/ 1821057 h 4714030"/>
              <a:gd name="connsiteX2-923" fmla="*/ 3778057 w 4779369"/>
              <a:gd name="connsiteY2-924" fmla="*/ 1932008 h 4714030"/>
              <a:gd name="connsiteX3-925" fmla="*/ 3686799 w 4779369"/>
              <a:gd name="connsiteY3-926" fmla="*/ 1845408 h 4714030"/>
              <a:gd name="connsiteX4-927" fmla="*/ 3606598 w 4779369"/>
              <a:gd name="connsiteY4-928" fmla="*/ 1770199 h 4714030"/>
              <a:gd name="connsiteX5-929" fmla="*/ 3336570 w 4779369"/>
              <a:gd name="connsiteY5-930" fmla="*/ 1691032 h 4714030"/>
              <a:gd name="connsiteX6-931" fmla="*/ 3192952 w 4779369"/>
              <a:gd name="connsiteY6-932" fmla="*/ 1711872 h 4714030"/>
              <a:gd name="connsiteX7-933" fmla="*/ 3126960 w 4779369"/>
              <a:gd name="connsiteY7-934" fmla="*/ 1827523 h 4714030"/>
              <a:gd name="connsiteX8-935" fmla="*/ 3048503 w 4779369"/>
              <a:gd name="connsiteY8-936" fmla="*/ 2123573 h 4714030"/>
              <a:gd name="connsiteX9-937" fmla="*/ 2997806 w 4779369"/>
              <a:gd name="connsiteY9-938" fmla="*/ 2275931 h 4714030"/>
              <a:gd name="connsiteX10-939" fmla="*/ 3162873 w 4779369"/>
              <a:gd name="connsiteY10-940" fmla="*/ 2503824 h 4714030"/>
              <a:gd name="connsiteX11-941" fmla="*/ 3356427 w 4779369"/>
              <a:gd name="connsiteY11-942" fmla="*/ 2595846 h 4714030"/>
              <a:gd name="connsiteX12-943" fmla="*/ 3454240 w 4779369"/>
              <a:gd name="connsiteY12-944" fmla="*/ 2587267 h 4714030"/>
              <a:gd name="connsiteX13-945" fmla="*/ 4029121 w 4779369"/>
              <a:gd name="connsiteY13-946" fmla="*/ 2685987 h 4714030"/>
              <a:gd name="connsiteX14-947" fmla="*/ 4140072 w 4779369"/>
              <a:gd name="connsiteY14-948" fmla="*/ 3557314 h 4714030"/>
              <a:gd name="connsiteX15-949" fmla="*/ 3268745 w 4779369"/>
              <a:gd name="connsiteY15-950" fmla="*/ 3668264 h 4714030"/>
              <a:gd name="connsiteX16-951" fmla="*/ 3029106 w 4779369"/>
              <a:gd name="connsiteY16-952" fmla="*/ 3136468 h 4714030"/>
              <a:gd name="connsiteX17-953" fmla="*/ 3024015 w 4779369"/>
              <a:gd name="connsiteY17-954" fmla="*/ 3025265 h 4714030"/>
              <a:gd name="connsiteX18-955" fmla="*/ 2886424 w 4779369"/>
              <a:gd name="connsiteY18-956" fmla="*/ 2860950 h 4714030"/>
              <a:gd name="connsiteX19-957" fmla="*/ 2598603 w 4779369"/>
              <a:gd name="connsiteY19-958" fmla="*/ 2768115 h 4714030"/>
              <a:gd name="connsiteX20-959" fmla="*/ 2138389 w 4779369"/>
              <a:gd name="connsiteY20-960" fmla="*/ 3042691 h 4714030"/>
              <a:gd name="connsiteX21-961" fmla="*/ 2080005 w 4779369"/>
              <a:gd name="connsiteY21-962" fmla="*/ 3062295 h 4714030"/>
              <a:gd name="connsiteX22-963" fmla="*/ 2075740 w 4779369"/>
              <a:gd name="connsiteY22-964" fmla="*/ 3101544 h 4714030"/>
              <a:gd name="connsiteX23-965" fmla="*/ 2091557 w 4779369"/>
              <a:gd name="connsiteY23-966" fmla="*/ 3245802 h 4714030"/>
              <a:gd name="connsiteX24-967" fmla="*/ 2235869 w 4779369"/>
              <a:gd name="connsiteY24-968" fmla="*/ 3487372 h 4714030"/>
              <a:gd name="connsiteX25-969" fmla="*/ 2246040 w 4779369"/>
              <a:gd name="connsiteY25-970" fmla="*/ 3495068 h 4714030"/>
              <a:gd name="connsiteX26-971" fmla="*/ 2353186 w 4779369"/>
              <a:gd name="connsiteY26-972" fmla="*/ 3535124 h 4714030"/>
              <a:gd name="connsiteX27-973" fmla="*/ 2459892 w 4779369"/>
              <a:gd name="connsiteY27-974" fmla="*/ 3601767 h 4714030"/>
              <a:gd name="connsiteX28-975" fmla="*/ 2570842 w 4779369"/>
              <a:gd name="connsiteY28-976" fmla="*/ 4473093 h 4714030"/>
              <a:gd name="connsiteX29-977" fmla="*/ 1699516 w 4779369"/>
              <a:gd name="connsiteY29-978" fmla="*/ 4584044 h 4714030"/>
              <a:gd name="connsiteX30-979" fmla="*/ 1588565 w 4779369"/>
              <a:gd name="connsiteY30-980" fmla="*/ 3712718 h 4714030"/>
              <a:gd name="connsiteX31-981" fmla="*/ 1634920 w 4779369"/>
              <a:gd name="connsiteY31-982" fmla="*/ 3663870 h 4714030"/>
              <a:gd name="connsiteX32-983" fmla="*/ 1645376 w 4779369"/>
              <a:gd name="connsiteY32-984" fmla="*/ 3640232 h 4714030"/>
              <a:gd name="connsiteX33-985" fmla="*/ 1654346 w 4779369"/>
              <a:gd name="connsiteY33-986" fmla="*/ 3358982 h 4714030"/>
              <a:gd name="connsiteX34-987" fmla="*/ 1557620 w 4779369"/>
              <a:gd name="connsiteY34-988" fmla="*/ 3167736 h 4714030"/>
              <a:gd name="connsiteX35-989" fmla="*/ 1536748 w 4779369"/>
              <a:gd name="connsiteY35-990" fmla="*/ 3145662 h 4714030"/>
              <a:gd name="connsiteX36-991" fmla="*/ 1489568 w 4779369"/>
              <a:gd name="connsiteY36-992" fmla="*/ 3145159 h 4714030"/>
              <a:gd name="connsiteX37-993" fmla="*/ 610434 w 4779369"/>
              <a:gd name="connsiteY37-994" fmla="*/ 2818009 h 4714030"/>
              <a:gd name="connsiteX38-995" fmla="*/ 329331 w 4779369"/>
              <a:gd name="connsiteY38-996" fmla="*/ 610434 h 4714030"/>
              <a:gd name="connsiteX39-997" fmla="*/ 2536907 w 4779369"/>
              <a:gd name="connsiteY39-998" fmla="*/ 329331 h 4714030"/>
              <a:gd name="connsiteX40-999" fmla="*/ 3068123 w 4779369"/>
              <a:gd name="connsiteY40-1000" fmla="*/ 1080399 h 4714030"/>
              <a:gd name="connsiteX41-1001" fmla="*/ 3127186 w 4779369"/>
              <a:gd name="connsiteY41-1002" fmla="*/ 1193698 h 4714030"/>
              <a:gd name="connsiteX42-1003" fmla="*/ 3336570 w 4779369"/>
              <a:gd name="connsiteY42-1004" fmla="*/ 1239409 h 4714030"/>
              <a:gd name="connsiteX43-1005" fmla="*/ 3545953 w 4779369"/>
              <a:gd name="connsiteY43-1006" fmla="*/ 1193698 h 4714030"/>
              <a:gd name="connsiteX44-1007" fmla="*/ 3667106 w 4779369"/>
              <a:gd name="connsiteY44-1008" fmla="*/ 1060681 h 4714030"/>
              <a:gd name="connsiteX45-1009" fmla="*/ 4538432 w 4779369"/>
              <a:gd name="connsiteY45-1010" fmla="*/ 949730 h 4714030"/>
              <a:gd name="connsiteX0-1011" fmla="*/ 4538432 w 4779369"/>
              <a:gd name="connsiteY0-1012" fmla="*/ 949730 h 4714030"/>
              <a:gd name="connsiteX1-1013" fmla="*/ 4649383 w 4779369"/>
              <a:gd name="connsiteY1-1014" fmla="*/ 1821057 h 4714030"/>
              <a:gd name="connsiteX2-1015" fmla="*/ 3778057 w 4779369"/>
              <a:gd name="connsiteY2-1016" fmla="*/ 1932008 h 4714030"/>
              <a:gd name="connsiteX3-1017" fmla="*/ 3686799 w 4779369"/>
              <a:gd name="connsiteY3-1018" fmla="*/ 1845408 h 4714030"/>
              <a:gd name="connsiteX4-1019" fmla="*/ 3606598 w 4779369"/>
              <a:gd name="connsiteY4-1020" fmla="*/ 1770199 h 4714030"/>
              <a:gd name="connsiteX5-1021" fmla="*/ 3336570 w 4779369"/>
              <a:gd name="connsiteY5-1022" fmla="*/ 1691032 h 4714030"/>
              <a:gd name="connsiteX6-1023" fmla="*/ 3192952 w 4779369"/>
              <a:gd name="connsiteY6-1024" fmla="*/ 1711872 h 4714030"/>
              <a:gd name="connsiteX7-1025" fmla="*/ 3126960 w 4779369"/>
              <a:gd name="connsiteY7-1026" fmla="*/ 1827523 h 4714030"/>
              <a:gd name="connsiteX8-1027" fmla="*/ 3048503 w 4779369"/>
              <a:gd name="connsiteY8-1028" fmla="*/ 2123573 h 4714030"/>
              <a:gd name="connsiteX9-1029" fmla="*/ 2997806 w 4779369"/>
              <a:gd name="connsiteY9-1030" fmla="*/ 2275931 h 4714030"/>
              <a:gd name="connsiteX10-1031" fmla="*/ 3162873 w 4779369"/>
              <a:gd name="connsiteY10-1032" fmla="*/ 2503824 h 4714030"/>
              <a:gd name="connsiteX11-1033" fmla="*/ 3356427 w 4779369"/>
              <a:gd name="connsiteY11-1034" fmla="*/ 2595846 h 4714030"/>
              <a:gd name="connsiteX12-1035" fmla="*/ 3454240 w 4779369"/>
              <a:gd name="connsiteY12-1036" fmla="*/ 2587267 h 4714030"/>
              <a:gd name="connsiteX13-1037" fmla="*/ 4029121 w 4779369"/>
              <a:gd name="connsiteY13-1038" fmla="*/ 2685987 h 4714030"/>
              <a:gd name="connsiteX14-1039" fmla="*/ 4140072 w 4779369"/>
              <a:gd name="connsiteY14-1040" fmla="*/ 3557314 h 4714030"/>
              <a:gd name="connsiteX15-1041" fmla="*/ 3268745 w 4779369"/>
              <a:gd name="connsiteY15-1042" fmla="*/ 3668264 h 4714030"/>
              <a:gd name="connsiteX16-1043" fmla="*/ 3029106 w 4779369"/>
              <a:gd name="connsiteY16-1044" fmla="*/ 3136468 h 4714030"/>
              <a:gd name="connsiteX17-1045" fmla="*/ 3024015 w 4779369"/>
              <a:gd name="connsiteY17-1046" fmla="*/ 3025265 h 4714030"/>
              <a:gd name="connsiteX18-1047" fmla="*/ 2886424 w 4779369"/>
              <a:gd name="connsiteY18-1048" fmla="*/ 2860950 h 4714030"/>
              <a:gd name="connsiteX19-1049" fmla="*/ 2598603 w 4779369"/>
              <a:gd name="connsiteY19-1050" fmla="*/ 2768115 h 4714030"/>
              <a:gd name="connsiteX20-1051" fmla="*/ 2138389 w 4779369"/>
              <a:gd name="connsiteY20-1052" fmla="*/ 3042691 h 4714030"/>
              <a:gd name="connsiteX21-1053" fmla="*/ 2075740 w 4779369"/>
              <a:gd name="connsiteY21-1054" fmla="*/ 3101544 h 4714030"/>
              <a:gd name="connsiteX22-1055" fmla="*/ 2091557 w 4779369"/>
              <a:gd name="connsiteY22-1056" fmla="*/ 3245802 h 4714030"/>
              <a:gd name="connsiteX23-1057" fmla="*/ 2235869 w 4779369"/>
              <a:gd name="connsiteY23-1058" fmla="*/ 3487372 h 4714030"/>
              <a:gd name="connsiteX24-1059" fmla="*/ 2246040 w 4779369"/>
              <a:gd name="connsiteY24-1060" fmla="*/ 3495068 h 4714030"/>
              <a:gd name="connsiteX25-1061" fmla="*/ 2353186 w 4779369"/>
              <a:gd name="connsiteY25-1062" fmla="*/ 3535124 h 4714030"/>
              <a:gd name="connsiteX26-1063" fmla="*/ 2459892 w 4779369"/>
              <a:gd name="connsiteY26-1064" fmla="*/ 3601767 h 4714030"/>
              <a:gd name="connsiteX27-1065" fmla="*/ 2570842 w 4779369"/>
              <a:gd name="connsiteY27-1066" fmla="*/ 4473093 h 4714030"/>
              <a:gd name="connsiteX28-1067" fmla="*/ 1699516 w 4779369"/>
              <a:gd name="connsiteY28-1068" fmla="*/ 4584044 h 4714030"/>
              <a:gd name="connsiteX29-1069" fmla="*/ 1588565 w 4779369"/>
              <a:gd name="connsiteY29-1070" fmla="*/ 3712718 h 4714030"/>
              <a:gd name="connsiteX30-1071" fmla="*/ 1634920 w 4779369"/>
              <a:gd name="connsiteY30-1072" fmla="*/ 3663870 h 4714030"/>
              <a:gd name="connsiteX31-1073" fmla="*/ 1645376 w 4779369"/>
              <a:gd name="connsiteY31-1074" fmla="*/ 3640232 h 4714030"/>
              <a:gd name="connsiteX32-1075" fmla="*/ 1654346 w 4779369"/>
              <a:gd name="connsiteY32-1076" fmla="*/ 3358982 h 4714030"/>
              <a:gd name="connsiteX33-1077" fmla="*/ 1557620 w 4779369"/>
              <a:gd name="connsiteY33-1078" fmla="*/ 3167736 h 4714030"/>
              <a:gd name="connsiteX34-1079" fmla="*/ 1536748 w 4779369"/>
              <a:gd name="connsiteY34-1080" fmla="*/ 3145662 h 4714030"/>
              <a:gd name="connsiteX35-1081" fmla="*/ 1489568 w 4779369"/>
              <a:gd name="connsiteY35-1082" fmla="*/ 3145159 h 4714030"/>
              <a:gd name="connsiteX36-1083" fmla="*/ 610434 w 4779369"/>
              <a:gd name="connsiteY36-1084" fmla="*/ 2818009 h 4714030"/>
              <a:gd name="connsiteX37-1085" fmla="*/ 329331 w 4779369"/>
              <a:gd name="connsiteY37-1086" fmla="*/ 610434 h 4714030"/>
              <a:gd name="connsiteX38-1087" fmla="*/ 2536907 w 4779369"/>
              <a:gd name="connsiteY38-1088" fmla="*/ 329331 h 4714030"/>
              <a:gd name="connsiteX39-1089" fmla="*/ 3068123 w 4779369"/>
              <a:gd name="connsiteY39-1090" fmla="*/ 1080399 h 4714030"/>
              <a:gd name="connsiteX40-1091" fmla="*/ 3127186 w 4779369"/>
              <a:gd name="connsiteY40-1092" fmla="*/ 1193698 h 4714030"/>
              <a:gd name="connsiteX41-1093" fmla="*/ 3336570 w 4779369"/>
              <a:gd name="connsiteY41-1094" fmla="*/ 1239409 h 4714030"/>
              <a:gd name="connsiteX42-1095" fmla="*/ 3545953 w 4779369"/>
              <a:gd name="connsiteY42-1096" fmla="*/ 1193698 h 4714030"/>
              <a:gd name="connsiteX43-1097" fmla="*/ 3667106 w 4779369"/>
              <a:gd name="connsiteY43-1098" fmla="*/ 1060681 h 4714030"/>
              <a:gd name="connsiteX44-1099" fmla="*/ 4538432 w 4779369"/>
              <a:gd name="connsiteY44-1100" fmla="*/ 949730 h 4714030"/>
              <a:gd name="connsiteX0-1101" fmla="*/ 4538432 w 4779369"/>
              <a:gd name="connsiteY0-1102" fmla="*/ 949730 h 4714030"/>
              <a:gd name="connsiteX1-1103" fmla="*/ 4649383 w 4779369"/>
              <a:gd name="connsiteY1-1104" fmla="*/ 1821057 h 4714030"/>
              <a:gd name="connsiteX2-1105" fmla="*/ 3778057 w 4779369"/>
              <a:gd name="connsiteY2-1106" fmla="*/ 1932008 h 4714030"/>
              <a:gd name="connsiteX3-1107" fmla="*/ 3686799 w 4779369"/>
              <a:gd name="connsiteY3-1108" fmla="*/ 1845408 h 4714030"/>
              <a:gd name="connsiteX4-1109" fmla="*/ 3606598 w 4779369"/>
              <a:gd name="connsiteY4-1110" fmla="*/ 1770199 h 4714030"/>
              <a:gd name="connsiteX5-1111" fmla="*/ 3336570 w 4779369"/>
              <a:gd name="connsiteY5-1112" fmla="*/ 1691032 h 4714030"/>
              <a:gd name="connsiteX6-1113" fmla="*/ 3192952 w 4779369"/>
              <a:gd name="connsiteY6-1114" fmla="*/ 1711872 h 4714030"/>
              <a:gd name="connsiteX7-1115" fmla="*/ 3126960 w 4779369"/>
              <a:gd name="connsiteY7-1116" fmla="*/ 1827523 h 4714030"/>
              <a:gd name="connsiteX8-1117" fmla="*/ 3048503 w 4779369"/>
              <a:gd name="connsiteY8-1118" fmla="*/ 2123573 h 4714030"/>
              <a:gd name="connsiteX9-1119" fmla="*/ 2997806 w 4779369"/>
              <a:gd name="connsiteY9-1120" fmla="*/ 2275931 h 4714030"/>
              <a:gd name="connsiteX10-1121" fmla="*/ 3162873 w 4779369"/>
              <a:gd name="connsiteY10-1122" fmla="*/ 2503824 h 4714030"/>
              <a:gd name="connsiteX11-1123" fmla="*/ 3356427 w 4779369"/>
              <a:gd name="connsiteY11-1124" fmla="*/ 2595846 h 4714030"/>
              <a:gd name="connsiteX12-1125" fmla="*/ 3454240 w 4779369"/>
              <a:gd name="connsiteY12-1126" fmla="*/ 2587267 h 4714030"/>
              <a:gd name="connsiteX13-1127" fmla="*/ 4029121 w 4779369"/>
              <a:gd name="connsiteY13-1128" fmla="*/ 2685987 h 4714030"/>
              <a:gd name="connsiteX14-1129" fmla="*/ 4140072 w 4779369"/>
              <a:gd name="connsiteY14-1130" fmla="*/ 3557314 h 4714030"/>
              <a:gd name="connsiteX15-1131" fmla="*/ 3268745 w 4779369"/>
              <a:gd name="connsiteY15-1132" fmla="*/ 3668264 h 4714030"/>
              <a:gd name="connsiteX16-1133" fmla="*/ 3029106 w 4779369"/>
              <a:gd name="connsiteY16-1134" fmla="*/ 3136468 h 4714030"/>
              <a:gd name="connsiteX17-1135" fmla="*/ 3024015 w 4779369"/>
              <a:gd name="connsiteY17-1136" fmla="*/ 3025265 h 4714030"/>
              <a:gd name="connsiteX18-1137" fmla="*/ 2886424 w 4779369"/>
              <a:gd name="connsiteY18-1138" fmla="*/ 2860950 h 4714030"/>
              <a:gd name="connsiteX19-1139" fmla="*/ 2598603 w 4779369"/>
              <a:gd name="connsiteY19-1140" fmla="*/ 2768115 h 4714030"/>
              <a:gd name="connsiteX20-1141" fmla="*/ 2138389 w 4779369"/>
              <a:gd name="connsiteY20-1142" fmla="*/ 3042691 h 4714030"/>
              <a:gd name="connsiteX21-1143" fmla="*/ 2075740 w 4779369"/>
              <a:gd name="connsiteY21-1144" fmla="*/ 3101544 h 4714030"/>
              <a:gd name="connsiteX22-1145" fmla="*/ 2091557 w 4779369"/>
              <a:gd name="connsiteY22-1146" fmla="*/ 3245802 h 4714030"/>
              <a:gd name="connsiteX23-1147" fmla="*/ 2235869 w 4779369"/>
              <a:gd name="connsiteY23-1148" fmla="*/ 3487372 h 4714030"/>
              <a:gd name="connsiteX24-1149" fmla="*/ 2246040 w 4779369"/>
              <a:gd name="connsiteY24-1150" fmla="*/ 3495068 h 4714030"/>
              <a:gd name="connsiteX25-1151" fmla="*/ 2353186 w 4779369"/>
              <a:gd name="connsiteY25-1152" fmla="*/ 3535124 h 4714030"/>
              <a:gd name="connsiteX26-1153" fmla="*/ 2459892 w 4779369"/>
              <a:gd name="connsiteY26-1154" fmla="*/ 3601767 h 4714030"/>
              <a:gd name="connsiteX27-1155" fmla="*/ 2570842 w 4779369"/>
              <a:gd name="connsiteY27-1156" fmla="*/ 4473093 h 4714030"/>
              <a:gd name="connsiteX28-1157" fmla="*/ 1699516 w 4779369"/>
              <a:gd name="connsiteY28-1158" fmla="*/ 4584044 h 4714030"/>
              <a:gd name="connsiteX29-1159" fmla="*/ 1588565 w 4779369"/>
              <a:gd name="connsiteY29-1160" fmla="*/ 3712718 h 4714030"/>
              <a:gd name="connsiteX30-1161" fmla="*/ 1634920 w 4779369"/>
              <a:gd name="connsiteY30-1162" fmla="*/ 3663870 h 4714030"/>
              <a:gd name="connsiteX31-1163" fmla="*/ 1645376 w 4779369"/>
              <a:gd name="connsiteY31-1164" fmla="*/ 3640232 h 4714030"/>
              <a:gd name="connsiteX32-1165" fmla="*/ 1654346 w 4779369"/>
              <a:gd name="connsiteY32-1166" fmla="*/ 3358982 h 4714030"/>
              <a:gd name="connsiteX33-1167" fmla="*/ 1557620 w 4779369"/>
              <a:gd name="connsiteY33-1168" fmla="*/ 3167736 h 4714030"/>
              <a:gd name="connsiteX34-1169" fmla="*/ 1489568 w 4779369"/>
              <a:gd name="connsiteY34-1170" fmla="*/ 3145159 h 4714030"/>
              <a:gd name="connsiteX35-1171" fmla="*/ 610434 w 4779369"/>
              <a:gd name="connsiteY35-1172" fmla="*/ 2818009 h 4714030"/>
              <a:gd name="connsiteX36-1173" fmla="*/ 329331 w 4779369"/>
              <a:gd name="connsiteY36-1174" fmla="*/ 610434 h 4714030"/>
              <a:gd name="connsiteX37-1175" fmla="*/ 2536907 w 4779369"/>
              <a:gd name="connsiteY37-1176" fmla="*/ 329331 h 4714030"/>
              <a:gd name="connsiteX38-1177" fmla="*/ 3068123 w 4779369"/>
              <a:gd name="connsiteY38-1178" fmla="*/ 1080399 h 4714030"/>
              <a:gd name="connsiteX39-1179" fmla="*/ 3127186 w 4779369"/>
              <a:gd name="connsiteY39-1180" fmla="*/ 1193698 h 4714030"/>
              <a:gd name="connsiteX40-1181" fmla="*/ 3336570 w 4779369"/>
              <a:gd name="connsiteY40-1182" fmla="*/ 1239409 h 4714030"/>
              <a:gd name="connsiteX41-1183" fmla="*/ 3545953 w 4779369"/>
              <a:gd name="connsiteY41-1184" fmla="*/ 1193698 h 4714030"/>
              <a:gd name="connsiteX42-1185" fmla="*/ 3667106 w 4779369"/>
              <a:gd name="connsiteY42-1186" fmla="*/ 1060681 h 4714030"/>
              <a:gd name="connsiteX43-1187" fmla="*/ 4538432 w 4779369"/>
              <a:gd name="connsiteY43-1188" fmla="*/ 949730 h 4714030"/>
              <a:gd name="connsiteX0-1189" fmla="*/ 4538432 w 4779369"/>
              <a:gd name="connsiteY0-1190" fmla="*/ 949730 h 4714030"/>
              <a:gd name="connsiteX1-1191" fmla="*/ 4649383 w 4779369"/>
              <a:gd name="connsiteY1-1192" fmla="*/ 1821057 h 4714030"/>
              <a:gd name="connsiteX2-1193" fmla="*/ 3778057 w 4779369"/>
              <a:gd name="connsiteY2-1194" fmla="*/ 1932008 h 4714030"/>
              <a:gd name="connsiteX3-1195" fmla="*/ 3686799 w 4779369"/>
              <a:gd name="connsiteY3-1196" fmla="*/ 1845408 h 4714030"/>
              <a:gd name="connsiteX4-1197" fmla="*/ 3606598 w 4779369"/>
              <a:gd name="connsiteY4-1198" fmla="*/ 1770199 h 4714030"/>
              <a:gd name="connsiteX5-1199" fmla="*/ 3336570 w 4779369"/>
              <a:gd name="connsiteY5-1200" fmla="*/ 1691032 h 4714030"/>
              <a:gd name="connsiteX6-1201" fmla="*/ 3192952 w 4779369"/>
              <a:gd name="connsiteY6-1202" fmla="*/ 1711872 h 4714030"/>
              <a:gd name="connsiteX7-1203" fmla="*/ 3126960 w 4779369"/>
              <a:gd name="connsiteY7-1204" fmla="*/ 1827523 h 4714030"/>
              <a:gd name="connsiteX8-1205" fmla="*/ 3048503 w 4779369"/>
              <a:gd name="connsiteY8-1206" fmla="*/ 2123573 h 4714030"/>
              <a:gd name="connsiteX9-1207" fmla="*/ 2997806 w 4779369"/>
              <a:gd name="connsiteY9-1208" fmla="*/ 2275931 h 4714030"/>
              <a:gd name="connsiteX10-1209" fmla="*/ 3162873 w 4779369"/>
              <a:gd name="connsiteY10-1210" fmla="*/ 2503824 h 4714030"/>
              <a:gd name="connsiteX11-1211" fmla="*/ 3356427 w 4779369"/>
              <a:gd name="connsiteY11-1212" fmla="*/ 2595846 h 4714030"/>
              <a:gd name="connsiteX12-1213" fmla="*/ 3454240 w 4779369"/>
              <a:gd name="connsiteY12-1214" fmla="*/ 2587267 h 4714030"/>
              <a:gd name="connsiteX13-1215" fmla="*/ 4029121 w 4779369"/>
              <a:gd name="connsiteY13-1216" fmla="*/ 2685987 h 4714030"/>
              <a:gd name="connsiteX14-1217" fmla="*/ 4140072 w 4779369"/>
              <a:gd name="connsiteY14-1218" fmla="*/ 3557314 h 4714030"/>
              <a:gd name="connsiteX15-1219" fmla="*/ 3268745 w 4779369"/>
              <a:gd name="connsiteY15-1220" fmla="*/ 3668264 h 4714030"/>
              <a:gd name="connsiteX16-1221" fmla="*/ 3029106 w 4779369"/>
              <a:gd name="connsiteY16-1222" fmla="*/ 3136468 h 4714030"/>
              <a:gd name="connsiteX17-1223" fmla="*/ 3024015 w 4779369"/>
              <a:gd name="connsiteY17-1224" fmla="*/ 3025265 h 4714030"/>
              <a:gd name="connsiteX18-1225" fmla="*/ 2886424 w 4779369"/>
              <a:gd name="connsiteY18-1226" fmla="*/ 2860950 h 4714030"/>
              <a:gd name="connsiteX19-1227" fmla="*/ 2598603 w 4779369"/>
              <a:gd name="connsiteY19-1228" fmla="*/ 2768115 h 4714030"/>
              <a:gd name="connsiteX20-1229" fmla="*/ 2138389 w 4779369"/>
              <a:gd name="connsiteY20-1230" fmla="*/ 3042691 h 4714030"/>
              <a:gd name="connsiteX21-1231" fmla="*/ 2075740 w 4779369"/>
              <a:gd name="connsiteY21-1232" fmla="*/ 3101544 h 4714030"/>
              <a:gd name="connsiteX22-1233" fmla="*/ 2091557 w 4779369"/>
              <a:gd name="connsiteY22-1234" fmla="*/ 3245802 h 4714030"/>
              <a:gd name="connsiteX23-1235" fmla="*/ 2235869 w 4779369"/>
              <a:gd name="connsiteY23-1236" fmla="*/ 3487372 h 4714030"/>
              <a:gd name="connsiteX24-1237" fmla="*/ 2246040 w 4779369"/>
              <a:gd name="connsiteY24-1238" fmla="*/ 3495068 h 4714030"/>
              <a:gd name="connsiteX25-1239" fmla="*/ 2353186 w 4779369"/>
              <a:gd name="connsiteY25-1240" fmla="*/ 3535124 h 4714030"/>
              <a:gd name="connsiteX26-1241" fmla="*/ 2459892 w 4779369"/>
              <a:gd name="connsiteY26-1242" fmla="*/ 3601767 h 4714030"/>
              <a:gd name="connsiteX27-1243" fmla="*/ 2570842 w 4779369"/>
              <a:gd name="connsiteY27-1244" fmla="*/ 4473093 h 4714030"/>
              <a:gd name="connsiteX28-1245" fmla="*/ 1699516 w 4779369"/>
              <a:gd name="connsiteY28-1246" fmla="*/ 4584044 h 4714030"/>
              <a:gd name="connsiteX29-1247" fmla="*/ 1588565 w 4779369"/>
              <a:gd name="connsiteY29-1248" fmla="*/ 3712718 h 4714030"/>
              <a:gd name="connsiteX30-1249" fmla="*/ 1645376 w 4779369"/>
              <a:gd name="connsiteY30-1250" fmla="*/ 3640232 h 4714030"/>
              <a:gd name="connsiteX31-1251" fmla="*/ 1654346 w 4779369"/>
              <a:gd name="connsiteY31-1252" fmla="*/ 3358982 h 4714030"/>
              <a:gd name="connsiteX32-1253" fmla="*/ 1557620 w 4779369"/>
              <a:gd name="connsiteY32-1254" fmla="*/ 3167736 h 4714030"/>
              <a:gd name="connsiteX33-1255" fmla="*/ 1489568 w 4779369"/>
              <a:gd name="connsiteY33-1256" fmla="*/ 3145159 h 4714030"/>
              <a:gd name="connsiteX34-1257" fmla="*/ 610434 w 4779369"/>
              <a:gd name="connsiteY34-1258" fmla="*/ 2818009 h 4714030"/>
              <a:gd name="connsiteX35-1259" fmla="*/ 329331 w 4779369"/>
              <a:gd name="connsiteY35-1260" fmla="*/ 610434 h 4714030"/>
              <a:gd name="connsiteX36-1261" fmla="*/ 2536907 w 4779369"/>
              <a:gd name="connsiteY36-1262" fmla="*/ 329331 h 4714030"/>
              <a:gd name="connsiteX37-1263" fmla="*/ 3068123 w 4779369"/>
              <a:gd name="connsiteY37-1264" fmla="*/ 1080399 h 4714030"/>
              <a:gd name="connsiteX38-1265" fmla="*/ 3127186 w 4779369"/>
              <a:gd name="connsiteY38-1266" fmla="*/ 1193698 h 4714030"/>
              <a:gd name="connsiteX39-1267" fmla="*/ 3336570 w 4779369"/>
              <a:gd name="connsiteY39-1268" fmla="*/ 1239409 h 4714030"/>
              <a:gd name="connsiteX40-1269" fmla="*/ 3545953 w 4779369"/>
              <a:gd name="connsiteY40-1270" fmla="*/ 1193698 h 4714030"/>
              <a:gd name="connsiteX41-1271" fmla="*/ 3667106 w 4779369"/>
              <a:gd name="connsiteY41-1272" fmla="*/ 1060681 h 4714030"/>
              <a:gd name="connsiteX42-1273" fmla="*/ 4538432 w 4779369"/>
              <a:gd name="connsiteY42-1274" fmla="*/ 949730 h 4714030"/>
              <a:gd name="connsiteX0-1275" fmla="*/ 4538432 w 4779369"/>
              <a:gd name="connsiteY0-1276" fmla="*/ 949730 h 4714030"/>
              <a:gd name="connsiteX1-1277" fmla="*/ 4649383 w 4779369"/>
              <a:gd name="connsiteY1-1278" fmla="*/ 1821057 h 4714030"/>
              <a:gd name="connsiteX2-1279" fmla="*/ 3778057 w 4779369"/>
              <a:gd name="connsiteY2-1280" fmla="*/ 1932008 h 4714030"/>
              <a:gd name="connsiteX3-1281" fmla="*/ 3686799 w 4779369"/>
              <a:gd name="connsiteY3-1282" fmla="*/ 1845408 h 4714030"/>
              <a:gd name="connsiteX4-1283" fmla="*/ 3606598 w 4779369"/>
              <a:gd name="connsiteY4-1284" fmla="*/ 1770199 h 4714030"/>
              <a:gd name="connsiteX5-1285" fmla="*/ 3336570 w 4779369"/>
              <a:gd name="connsiteY5-1286" fmla="*/ 1691032 h 4714030"/>
              <a:gd name="connsiteX6-1287" fmla="*/ 3192952 w 4779369"/>
              <a:gd name="connsiteY6-1288" fmla="*/ 1711872 h 4714030"/>
              <a:gd name="connsiteX7-1289" fmla="*/ 3126960 w 4779369"/>
              <a:gd name="connsiteY7-1290" fmla="*/ 1827523 h 4714030"/>
              <a:gd name="connsiteX8-1291" fmla="*/ 3048503 w 4779369"/>
              <a:gd name="connsiteY8-1292" fmla="*/ 2123573 h 4714030"/>
              <a:gd name="connsiteX9-1293" fmla="*/ 2997806 w 4779369"/>
              <a:gd name="connsiteY9-1294" fmla="*/ 2275931 h 4714030"/>
              <a:gd name="connsiteX10-1295" fmla="*/ 3162873 w 4779369"/>
              <a:gd name="connsiteY10-1296" fmla="*/ 2503824 h 4714030"/>
              <a:gd name="connsiteX11-1297" fmla="*/ 3356427 w 4779369"/>
              <a:gd name="connsiteY11-1298" fmla="*/ 2595846 h 4714030"/>
              <a:gd name="connsiteX12-1299" fmla="*/ 3454240 w 4779369"/>
              <a:gd name="connsiteY12-1300" fmla="*/ 2587267 h 4714030"/>
              <a:gd name="connsiteX13-1301" fmla="*/ 4029121 w 4779369"/>
              <a:gd name="connsiteY13-1302" fmla="*/ 2685987 h 4714030"/>
              <a:gd name="connsiteX14-1303" fmla="*/ 4140072 w 4779369"/>
              <a:gd name="connsiteY14-1304" fmla="*/ 3557314 h 4714030"/>
              <a:gd name="connsiteX15-1305" fmla="*/ 3268745 w 4779369"/>
              <a:gd name="connsiteY15-1306" fmla="*/ 3668264 h 4714030"/>
              <a:gd name="connsiteX16-1307" fmla="*/ 3029106 w 4779369"/>
              <a:gd name="connsiteY16-1308" fmla="*/ 3136468 h 4714030"/>
              <a:gd name="connsiteX17-1309" fmla="*/ 3024015 w 4779369"/>
              <a:gd name="connsiteY17-1310" fmla="*/ 3025265 h 4714030"/>
              <a:gd name="connsiteX18-1311" fmla="*/ 2886424 w 4779369"/>
              <a:gd name="connsiteY18-1312" fmla="*/ 2860950 h 4714030"/>
              <a:gd name="connsiteX19-1313" fmla="*/ 2598603 w 4779369"/>
              <a:gd name="connsiteY19-1314" fmla="*/ 2768115 h 4714030"/>
              <a:gd name="connsiteX20-1315" fmla="*/ 2138389 w 4779369"/>
              <a:gd name="connsiteY20-1316" fmla="*/ 3042691 h 4714030"/>
              <a:gd name="connsiteX21-1317" fmla="*/ 2075740 w 4779369"/>
              <a:gd name="connsiteY21-1318" fmla="*/ 3101544 h 4714030"/>
              <a:gd name="connsiteX22-1319" fmla="*/ 2091557 w 4779369"/>
              <a:gd name="connsiteY22-1320" fmla="*/ 3245802 h 4714030"/>
              <a:gd name="connsiteX23-1321" fmla="*/ 2235869 w 4779369"/>
              <a:gd name="connsiteY23-1322" fmla="*/ 3487372 h 4714030"/>
              <a:gd name="connsiteX24-1323" fmla="*/ 2353186 w 4779369"/>
              <a:gd name="connsiteY24-1324" fmla="*/ 3535124 h 4714030"/>
              <a:gd name="connsiteX25-1325" fmla="*/ 2459892 w 4779369"/>
              <a:gd name="connsiteY25-1326" fmla="*/ 3601767 h 4714030"/>
              <a:gd name="connsiteX26-1327" fmla="*/ 2570842 w 4779369"/>
              <a:gd name="connsiteY26-1328" fmla="*/ 4473093 h 4714030"/>
              <a:gd name="connsiteX27-1329" fmla="*/ 1699516 w 4779369"/>
              <a:gd name="connsiteY27-1330" fmla="*/ 4584044 h 4714030"/>
              <a:gd name="connsiteX28-1331" fmla="*/ 1588565 w 4779369"/>
              <a:gd name="connsiteY28-1332" fmla="*/ 3712718 h 4714030"/>
              <a:gd name="connsiteX29-1333" fmla="*/ 1645376 w 4779369"/>
              <a:gd name="connsiteY29-1334" fmla="*/ 3640232 h 4714030"/>
              <a:gd name="connsiteX30-1335" fmla="*/ 1654346 w 4779369"/>
              <a:gd name="connsiteY30-1336" fmla="*/ 3358982 h 4714030"/>
              <a:gd name="connsiteX31-1337" fmla="*/ 1557620 w 4779369"/>
              <a:gd name="connsiteY31-1338" fmla="*/ 3167736 h 4714030"/>
              <a:gd name="connsiteX32-1339" fmla="*/ 1489568 w 4779369"/>
              <a:gd name="connsiteY32-1340" fmla="*/ 3145159 h 4714030"/>
              <a:gd name="connsiteX33-1341" fmla="*/ 610434 w 4779369"/>
              <a:gd name="connsiteY33-1342" fmla="*/ 2818009 h 4714030"/>
              <a:gd name="connsiteX34-1343" fmla="*/ 329331 w 4779369"/>
              <a:gd name="connsiteY34-1344" fmla="*/ 610434 h 4714030"/>
              <a:gd name="connsiteX35-1345" fmla="*/ 2536907 w 4779369"/>
              <a:gd name="connsiteY35-1346" fmla="*/ 329331 h 4714030"/>
              <a:gd name="connsiteX36-1347" fmla="*/ 3068123 w 4779369"/>
              <a:gd name="connsiteY36-1348" fmla="*/ 1080399 h 4714030"/>
              <a:gd name="connsiteX37-1349" fmla="*/ 3127186 w 4779369"/>
              <a:gd name="connsiteY37-1350" fmla="*/ 1193698 h 4714030"/>
              <a:gd name="connsiteX38-1351" fmla="*/ 3336570 w 4779369"/>
              <a:gd name="connsiteY38-1352" fmla="*/ 1239409 h 4714030"/>
              <a:gd name="connsiteX39-1353" fmla="*/ 3545953 w 4779369"/>
              <a:gd name="connsiteY39-1354" fmla="*/ 1193698 h 4714030"/>
              <a:gd name="connsiteX40-1355" fmla="*/ 3667106 w 4779369"/>
              <a:gd name="connsiteY40-1356" fmla="*/ 1060681 h 4714030"/>
              <a:gd name="connsiteX41-1357" fmla="*/ 4538432 w 4779369"/>
              <a:gd name="connsiteY41-1358" fmla="*/ 949730 h 4714030"/>
              <a:gd name="connsiteX0-1359" fmla="*/ 4538432 w 4779369"/>
              <a:gd name="connsiteY0-1360" fmla="*/ 949730 h 4714030"/>
              <a:gd name="connsiteX1-1361" fmla="*/ 4649383 w 4779369"/>
              <a:gd name="connsiteY1-1362" fmla="*/ 1821057 h 4714030"/>
              <a:gd name="connsiteX2-1363" fmla="*/ 3778057 w 4779369"/>
              <a:gd name="connsiteY2-1364" fmla="*/ 1932008 h 4714030"/>
              <a:gd name="connsiteX3-1365" fmla="*/ 3686799 w 4779369"/>
              <a:gd name="connsiteY3-1366" fmla="*/ 1845408 h 4714030"/>
              <a:gd name="connsiteX4-1367" fmla="*/ 3606598 w 4779369"/>
              <a:gd name="connsiteY4-1368" fmla="*/ 1770199 h 4714030"/>
              <a:gd name="connsiteX5-1369" fmla="*/ 3336570 w 4779369"/>
              <a:gd name="connsiteY5-1370" fmla="*/ 1691032 h 4714030"/>
              <a:gd name="connsiteX6-1371" fmla="*/ 3192952 w 4779369"/>
              <a:gd name="connsiteY6-1372" fmla="*/ 1711872 h 4714030"/>
              <a:gd name="connsiteX7-1373" fmla="*/ 3126960 w 4779369"/>
              <a:gd name="connsiteY7-1374" fmla="*/ 1827523 h 4714030"/>
              <a:gd name="connsiteX8-1375" fmla="*/ 3048503 w 4779369"/>
              <a:gd name="connsiteY8-1376" fmla="*/ 2123573 h 4714030"/>
              <a:gd name="connsiteX9-1377" fmla="*/ 2997806 w 4779369"/>
              <a:gd name="connsiteY9-1378" fmla="*/ 2275931 h 4714030"/>
              <a:gd name="connsiteX10-1379" fmla="*/ 3162873 w 4779369"/>
              <a:gd name="connsiteY10-1380" fmla="*/ 2503824 h 4714030"/>
              <a:gd name="connsiteX11-1381" fmla="*/ 3356427 w 4779369"/>
              <a:gd name="connsiteY11-1382" fmla="*/ 2595846 h 4714030"/>
              <a:gd name="connsiteX12-1383" fmla="*/ 3454240 w 4779369"/>
              <a:gd name="connsiteY12-1384" fmla="*/ 2587267 h 4714030"/>
              <a:gd name="connsiteX13-1385" fmla="*/ 4029121 w 4779369"/>
              <a:gd name="connsiteY13-1386" fmla="*/ 2685987 h 4714030"/>
              <a:gd name="connsiteX14-1387" fmla="*/ 4140072 w 4779369"/>
              <a:gd name="connsiteY14-1388" fmla="*/ 3557314 h 4714030"/>
              <a:gd name="connsiteX15-1389" fmla="*/ 3268745 w 4779369"/>
              <a:gd name="connsiteY15-1390" fmla="*/ 3668264 h 4714030"/>
              <a:gd name="connsiteX16-1391" fmla="*/ 3029106 w 4779369"/>
              <a:gd name="connsiteY16-1392" fmla="*/ 3136468 h 4714030"/>
              <a:gd name="connsiteX17-1393" fmla="*/ 3024015 w 4779369"/>
              <a:gd name="connsiteY17-1394" fmla="*/ 3025265 h 4714030"/>
              <a:gd name="connsiteX18-1395" fmla="*/ 2886424 w 4779369"/>
              <a:gd name="connsiteY18-1396" fmla="*/ 2860950 h 4714030"/>
              <a:gd name="connsiteX19-1397" fmla="*/ 2598603 w 4779369"/>
              <a:gd name="connsiteY19-1398" fmla="*/ 2768115 h 4714030"/>
              <a:gd name="connsiteX20-1399" fmla="*/ 2138389 w 4779369"/>
              <a:gd name="connsiteY20-1400" fmla="*/ 3042691 h 4714030"/>
              <a:gd name="connsiteX21-1401" fmla="*/ 2091557 w 4779369"/>
              <a:gd name="connsiteY21-1402" fmla="*/ 3245802 h 4714030"/>
              <a:gd name="connsiteX22-1403" fmla="*/ 2235869 w 4779369"/>
              <a:gd name="connsiteY22-1404" fmla="*/ 3487372 h 4714030"/>
              <a:gd name="connsiteX23-1405" fmla="*/ 2353186 w 4779369"/>
              <a:gd name="connsiteY23-1406" fmla="*/ 3535124 h 4714030"/>
              <a:gd name="connsiteX24-1407" fmla="*/ 2459892 w 4779369"/>
              <a:gd name="connsiteY24-1408" fmla="*/ 3601767 h 4714030"/>
              <a:gd name="connsiteX25-1409" fmla="*/ 2570842 w 4779369"/>
              <a:gd name="connsiteY25-1410" fmla="*/ 4473093 h 4714030"/>
              <a:gd name="connsiteX26-1411" fmla="*/ 1699516 w 4779369"/>
              <a:gd name="connsiteY26-1412" fmla="*/ 4584044 h 4714030"/>
              <a:gd name="connsiteX27-1413" fmla="*/ 1588565 w 4779369"/>
              <a:gd name="connsiteY27-1414" fmla="*/ 3712718 h 4714030"/>
              <a:gd name="connsiteX28-1415" fmla="*/ 1645376 w 4779369"/>
              <a:gd name="connsiteY28-1416" fmla="*/ 3640232 h 4714030"/>
              <a:gd name="connsiteX29-1417" fmla="*/ 1654346 w 4779369"/>
              <a:gd name="connsiteY29-1418" fmla="*/ 3358982 h 4714030"/>
              <a:gd name="connsiteX30-1419" fmla="*/ 1557620 w 4779369"/>
              <a:gd name="connsiteY30-1420" fmla="*/ 3167736 h 4714030"/>
              <a:gd name="connsiteX31-1421" fmla="*/ 1489568 w 4779369"/>
              <a:gd name="connsiteY31-1422" fmla="*/ 3145159 h 4714030"/>
              <a:gd name="connsiteX32-1423" fmla="*/ 610434 w 4779369"/>
              <a:gd name="connsiteY32-1424" fmla="*/ 2818009 h 4714030"/>
              <a:gd name="connsiteX33-1425" fmla="*/ 329331 w 4779369"/>
              <a:gd name="connsiteY33-1426" fmla="*/ 610434 h 4714030"/>
              <a:gd name="connsiteX34-1427" fmla="*/ 2536907 w 4779369"/>
              <a:gd name="connsiteY34-1428" fmla="*/ 329331 h 4714030"/>
              <a:gd name="connsiteX35-1429" fmla="*/ 3068123 w 4779369"/>
              <a:gd name="connsiteY35-1430" fmla="*/ 1080399 h 4714030"/>
              <a:gd name="connsiteX36-1431" fmla="*/ 3127186 w 4779369"/>
              <a:gd name="connsiteY36-1432" fmla="*/ 1193698 h 4714030"/>
              <a:gd name="connsiteX37-1433" fmla="*/ 3336570 w 4779369"/>
              <a:gd name="connsiteY37-1434" fmla="*/ 1239409 h 4714030"/>
              <a:gd name="connsiteX38-1435" fmla="*/ 3545953 w 4779369"/>
              <a:gd name="connsiteY38-1436" fmla="*/ 1193698 h 4714030"/>
              <a:gd name="connsiteX39-1437" fmla="*/ 3667106 w 4779369"/>
              <a:gd name="connsiteY39-1438" fmla="*/ 1060681 h 4714030"/>
              <a:gd name="connsiteX40-1439" fmla="*/ 4538432 w 4779369"/>
              <a:gd name="connsiteY40-1440" fmla="*/ 949730 h 4714030"/>
              <a:gd name="connsiteX0-1441" fmla="*/ 4538432 w 4779369"/>
              <a:gd name="connsiteY0-1442" fmla="*/ 949730 h 4714030"/>
              <a:gd name="connsiteX1-1443" fmla="*/ 4649383 w 4779369"/>
              <a:gd name="connsiteY1-1444" fmla="*/ 1821057 h 4714030"/>
              <a:gd name="connsiteX2-1445" fmla="*/ 3778057 w 4779369"/>
              <a:gd name="connsiteY2-1446" fmla="*/ 1932008 h 4714030"/>
              <a:gd name="connsiteX3-1447" fmla="*/ 3686799 w 4779369"/>
              <a:gd name="connsiteY3-1448" fmla="*/ 1845408 h 4714030"/>
              <a:gd name="connsiteX4-1449" fmla="*/ 3606598 w 4779369"/>
              <a:gd name="connsiteY4-1450" fmla="*/ 1770199 h 4714030"/>
              <a:gd name="connsiteX5-1451" fmla="*/ 3336570 w 4779369"/>
              <a:gd name="connsiteY5-1452" fmla="*/ 1691032 h 4714030"/>
              <a:gd name="connsiteX6-1453" fmla="*/ 3192952 w 4779369"/>
              <a:gd name="connsiteY6-1454" fmla="*/ 1711872 h 4714030"/>
              <a:gd name="connsiteX7-1455" fmla="*/ 3126960 w 4779369"/>
              <a:gd name="connsiteY7-1456" fmla="*/ 1827523 h 4714030"/>
              <a:gd name="connsiteX8-1457" fmla="*/ 3048503 w 4779369"/>
              <a:gd name="connsiteY8-1458" fmla="*/ 2123573 h 4714030"/>
              <a:gd name="connsiteX9-1459" fmla="*/ 2997806 w 4779369"/>
              <a:gd name="connsiteY9-1460" fmla="*/ 2275931 h 4714030"/>
              <a:gd name="connsiteX10-1461" fmla="*/ 3162873 w 4779369"/>
              <a:gd name="connsiteY10-1462" fmla="*/ 2503824 h 4714030"/>
              <a:gd name="connsiteX11-1463" fmla="*/ 3356427 w 4779369"/>
              <a:gd name="connsiteY11-1464" fmla="*/ 2595846 h 4714030"/>
              <a:gd name="connsiteX12-1465" fmla="*/ 3454240 w 4779369"/>
              <a:gd name="connsiteY12-1466" fmla="*/ 2587267 h 4714030"/>
              <a:gd name="connsiteX13-1467" fmla="*/ 4029121 w 4779369"/>
              <a:gd name="connsiteY13-1468" fmla="*/ 2685987 h 4714030"/>
              <a:gd name="connsiteX14-1469" fmla="*/ 4140072 w 4779369"/>
              <a:gd name="connsiteY14-1470" fmla="*/ 3557314 h 4714030"/>
              <a:gd name="connsiteX15-1471" fmla="*/ 3268745 w 4779369"/>
              <a:gd name="connsiteY15-1472" fmla="*/ 3668264 h 4714030"/>
              <a:gd name="connsiteX16-1473" fmla="*/ 3029106 w 4779369"/>
              <a:gd name="connsiteY16-1474" fmla="*/ 3136468 h 4714030"/>
              <a:gd name="connsiteX17-1475" fmla="*/ 3024015 w 4779369"/>
              <a:gd name="connsiteY17-1476" fmla="*/ 3025265 h 4714030"/>
              <a:gd name="connsiteX18-1477" fmla="*/ 2886424 w 4779369"/>
              <a:gd name="connsiteY18-1478" fmla="*/ 2860950 h 4714030"/>
              <a:gd name="connsiteX19-1479" fmla="*/ 2598603 w 4779369"/>
              <a:gd name="connsiteY19-1480" fmla="*/ 2768115 h 4714030"/>
              <a:gd name="connsiteX20-1481" fmla="*/ 2138389 w 4779369"/>
              <a:gd name="connsiteY20-1482" fmla="*/ 3042691 h 4714030"/>
              <a:gd name="connsiteX21-1483" fmla="*/ 2091557 w 4779369"/>
              <a:gd name="connsiteY21-1484" fmla="*/ 3245802 h 4714030"/>
              <a:gd name="connsiteX22-1485" fmla="*/ 2235869 w 4779369"/>
              <a:gd name="connsiteY22-1486" fmla="*/ 3487372 h 4714030"/>
              <a:gd name="connsiteX23-1487" fmla="*/ 2353186 w 4779369"/>
              <a:gd name="connsiteY23-1488" fmla="*/ 3535124 h 4714030"/>
              <a:gd name="connsiteX24-1489" fmla="*/ 2459892 w 4779369"/>
              <a:gd name="connsiteY24-1490" fmla="*/ 3601767 h 4714030"/>
              <a:gd name="connsiteX25-1491" fmla="*/ 2570842 w 4779369"/>
              <a:gd name="connsiteY25-1492" fmla="*/ 4473093 h 4714030"/>
              <a:gd name="connsiteX26-1493" fmla="*/ 1699516 w 4779369"/>
              <a:gd name="connsiteY26-1494" fmla="*/ 4584044 h 4714030"/>
              <a:gd name="connsiteX27-1495" fmla="*/ 1588565 w 4779369"/>
              <a:gd name="connsiteY27-1496" fmla="*/ 3712718 h 4714030"/>
              <a:gd name="connsiteX28-1497" fmla="*/ 1645376 w 4779369"/>
              <a:gd name="connsiteY28-1498" fmla="*/ 3640232 h 4714030"/>
              <a:gd name="connsiteX29-1499" fmla="*/ 1654346 w 4779369"/>
              <a:gd name="connsiteY29-1500" fmla="*/ 3358982 h 4714030"/>
              <a:gd name="connsiteX30-1501" fmla="*/ 1557620 w 4779369"/>
              <a:gd name="connsiteY30-1502" fmla="*/ 3167736 h 4714030"/>
              <a:gd name="connsiteX31-1503" fmla="*/ 1489568 w 4779369"/>
              <a:gd name="connsiteY31-1504" fmla="*/ 3145159 h 4714030"/>
              <a:gd name="connsiteX32-1505" fmla="*/ 610434 w 4779369"/>
              <a:gd name="connsiteY32-1506" fmla="*/ 2818009 h 4714030"/>
              <a:gd name="connsiteX33-1507" fmla="*/ 329331 w 4779369"/>
              <a:gd name="connsiteY33-1508" fmla="*/ 610434 h 4714030"/>
              <a:gd name="connsiteX34-1509" fmla="*/ 2536907 w 4779369"/>
              <a:gd name="connsiteY34-1510" fmla="*/ 329331 h 4714030"/>
              <a:gd name="connsiteX35-1511" fmla="*/ 3068123 w 4779369"/>
              <a:gd name="connsiteY35-1512" fmla="*/ 1080399 h 4714030"/>
              <a:gd name="connsiteX36-1513" fmla="*/ 3127186 w 4779369"/>
              <a:gd name="connsiteY36-1514" fmla="*/ 1193698 h 4714030"/>
              <a:gd name="connsiteX37-1515" fmla="*/ 3336570 w 4779369"/>
              <a:gd name="connsiteY37-1516" fmla="*/ 1239409 h 4714030"/>
              <a:gd name="connsiteX38-1517" fmla="*/ 3545953 w 4779369"/>
              <a:gd name="connsiteY38-1518" fmla="*/ 1193698 h 4714030"/>
              <a:gd name="connsiteX39-1519" fmla="*/ 3667106 w 4779369"/>
              <a:gd name="connsiteY39-1520" fmla="*/ 1060681 h 4714030"/>
              <a:gd name="connsiteX40-1521" fmla="*/ 4538432 w 4779369"/>
              <a:gd name="connsiteY40-1522" fmla="*/ 949730 h 4714030"/>
              <a:gd name="connsiteX0-1523" fmla="*/ 4538432 w 4779369"/>
              <a:gd name="connsiteY0-1524" fmla="*/ 949730 h 4714030"/>
              <a:gd name="connsiteX1-1525" fmla="*/ 4649383 w 4779369"/>
              <a:gd name="connsiteY1-1526" fmla="*/ 1821057 h 4714030"/>
              <a:gd name="connsiteX2-1527" fmla="*/ 3778057 w 4779369"/>
              <a:gd name="connsiteY2-1528" fmla="*/ 1932008 h 4714030"/>
              <a:gd name="connsiteX3-1529" fmla="*/ 3686799 w 4779369"/>
              <a:gd name="connsiteY3-1530" fmla="*/ 1845408 h 4714030"/>
              <a:gd name="connsiteX4-1531" fmla="*/ 3606598 w 4779369"/>
              <a:gd name="connsiteY4-1532" fmla="*/ 1770199 h 4714030"/>
              <a:gd name="connsiteX5-1533" fmla="*/ 3336570 w 4779369"/>
              <a:gd name="connsiteY5-1534" fmla="*/ 1691032 h 4714030"/>
              <a:gd name="connsiteX6-1535" fmla="*/ 3192952 w 4779369"/>
              <a:gd name="connsiteY6-1536" fmla="*/ 1711872 h 4714030"/>
              <a:gd name="connsiteX7-1537" fmla="*/ 3126960 w 4779369"/>
              <a:gd name="connsiteY7-1538" fmla="*/ 1827523 h 4714030"/>
              <a:gd name="connsiteX8-1539" fmla="*/ 3048503 w 4779369"/>
              <a:gd name="connsiteY8-1540" fmla="*/ 2123573 h 4714030"/>
              <a:gd name="connsiteX9-1541" fmla="*/ 2997806 w 4779369"/>
              <a:gd name="connsiteY9-1542" fmla="*/ 2275931 h 4714030"/>
              <a:gd name="connsiteX10-1543" fmla="*/ 3162873 w 4779369"/>
              <a:gd name="connsiteY10-1544" fmla="*/ 2503824 h 4714030"/>
              <a:gd name="connsiteX11-1545" fmla="*/ 3356427 w 4779369"/>
              <a:gd name="connsiteY11-1546" fmla="*/ 2595846 h 4714030"/>
              <a:gd name="connsiteX12-1547" fmla="*/ 3454240 w 4779369"/>
              <a:gd name="connsiteY12-1548" fmla="*/ 2587267 h 4714030"/>
              <a:gd name="connsiteX13-1549" fmla="*/ 4029121 w 4779369"/>
              <a:gd name="connsiteY13-1550" fmla="*/ 2685987 h 4714030"/>
              <a:gd name="connsiteX14-1551" fmla="*/ 4140072 w 4779369"/>
              <a:gd name="connsiteY14-1552" fmla="*/ 3557314 h 4714030"/>
              <a:gd name="connsiteX15-1553" fmla="*/ 3268745 w 4779369"/>
              <a:gd name="connsiteY15-1554" fmla="*/ 3668264 h 4714030"/>
              <a:gd name="connsiteX16-1555" fmla="*/ 3029106 w 4779369"/>
              <a:gd name="connsiteY16-1556" fmla="*/ 3136468 h 4714030"/>
              <a:gd name="connsiteX17-1557" fmla="*/ 3024015 w 4779369"/>
              <a:gd name="connsiteY17-1558" fmla="*/ 3025265 h 4714030"/>
              <a:gd name="connsiteX18-1559" fmla="*/ 2886424 w 4779369"/>
              <a:gd name="connsiteY18-1560" fmla="*/ 2860950 h 4714030"/>
              <a:gd name="connsiteX19-1561" fmla="*/ 2598603 w 4779369"/>
              <a:gd name="connsiteY19-1562" fmla="*/ 2768115 h 4714030"/>
              <a:gd name="connsiteX20-1563" fmla="*/ 2138389 w 4779369"/>
              <a:gd name="connsiteY20-1564" fmla="*/ 3042691 h 4714030"/>
              <a:gd name="connsiteX21-1565" fmla="*/ 2091557 w 4779369"/>
              <a:gd name="connsiteY21-1566" fmla="*/ 3245802 h 4714030"/>
              <a:gd name="connsiteX22-1567" fmla="*/ 2235869 w 4779369"/>
              <a:gd name="connsiteY22-1568" fmla="*/ 3487372 h 4714030"/>
              <a:gd name="connsiteX23-1569" fmla="*/ 2353186 w 4779369"/>
              <a:gd name="connsiteY23-1570" fmla="*/ 3535124 h 4714030"/>
              <a:gd name="connsiteX24-1571" fmla="*/ 2459892 w 4779369"/>
              <a:gd name="connsiteY24-1572" fmla="*/ 3601767 h 4714030"/>
              <a:gd name="connsiteX25-1573" fmla="*/ 2570842 w 4779369"/>
              <a:gd name="connsiteY25-1574" fmla="*/ 4473093 h 4714030"/>
              <a:gd name="connsiteX26-1575" fmla="*/ 1699516 w 4779369"/>
              <a:gd name="connsiteY26-1576" fmla="*/ 4584044 h 4714030"/>
              <a:gd name="connsiteX27-1577" fmla="*/ 1588565 w 4779369"/>
              <a:gd name="connsiteY27-1578" fmla="*/ 3712718 h 4714030"/>
              <a:gd name="connsiteX28-1579" fmla="*/ 1645376 w 4779369"/>
              <a:gd name="connsiteY28-1580" fmla="*/ 3640232 h 4714030"/>
              <a:gd name="connsiteX29-1581" fmla="*/ 1654346 w 4779369"/>
              <a:gd name="connsiteY29-1582" fmla="*/ 3358982 h 4714030"/>
              <a:gd name="connsiteX30-1583" fmla="*/ 1557620 w 4779369"/>
              <a:gd name="connsiteY30-1584" fmla="*/ 3167736 h 4714030"/>
              <a:gd name="connsiteX31-1585" fmla="*/ 1489568 w 4779369"/>
              <a:gd name="connsiteY31-1586" fmla="*/ 3145159 h 4714030"/>
              <a:gd name="connsiteX32-1587" fmla="*/ 610434 w 4779369"/>
              <a:gd name="connsiteY32-1588" fmla="*/ 2818009 h 4714030"/>
              <a:gd name="connsiteX33-1589" fmla="*/ 329331 w 4779369"/>
              <a:gd name="connsiteY33-1590" fmla="*/ 610434 h 4714030"/>
              <a:gd name="connsiteX34-1591" fmla="*/ 2536907 w 4779369"/>
              <a:gd name="connsiteY34-1592" fmla="*/ 329331 h 4714030"/>
              <a:gd name="connsiteX35-1593" fmla="*/ 3068123 w 4779369"/>
              <a:gd name="connsiteY35-1594" fmla="*/ 1080399 h 4714030"/>
              <a:gd name="connsiteX36-1595" fmla="*/ 3127186 w 4779369"/>
              <a:gd name="connsiteY36-1596" fmla="*/ 1193698 h 4714030"/>
              <a:gd name="connsiteX37-1597" fmla="*/ 3336570 w 4779369"/>
              <a:gd name="connsiteY37-1598" fmla="*/ 1239409 h 4714030"/>
              <a:gd name="connsiteX38-1599" fmla="*/ 3545953 w 4779369"/>
              <a:gd name="connsiteY38-1600" fmla="*/ 1193698 h 4714030"/>
              <a:gd name="connsiteX39-1601" fmla="*/ 3667106 w 4779369"/>
              <a:gd name="connsiteY39-1602" fmla="*/ 1060681 h 4714030"/>
              <a:gd name="connsiteX40-1603" fmla="*/ 4538432 w 4779369"/>
              <a:gd name="connsiteY40-1604" fmla="*/ 949730 h 47140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</a:cxnLst>
            <a:rect l="l" t="t" r="r" b="b"/>
            <a:pathLst>
              <a:path w="4779369" h="4714030">
                <a:moveTo>
                  <a:pt x="4538432" y="949730"/>
                </a:moveTo>
                <a:cubicBezTo>
                  <a:pt x="4809681" y="1159702"/>
                  <a:pt x="4859355" y="1549808"/>
                  <a:pt x="4649383" y="1821057"/>
                </a:cubicBezTo>
                <a:cubicBezTo>
                  <a:pt x="4439411" y="2092305"/>
                  <a:pt x="4049305" y="2141980"/>
                  <a:pt x="3778057" y="1932008"/>
                </a:cubicBezTo>
                <a:cubicBezTo>
                  <a:pt x="3744150" y="1905761"/>
                  <a:pt x="3713707" y="1876700"/>
                  <a:pt x="3686799" y="1845408"/>
                </a:cubicBezTo>
                <a:lnTo>
                  <a:pt x="3606598" y="1770199"/>
                </a:lnTo>
                <a:cubicBezTo>
                  <a:pt x="3529516" y="1720217"/>
                  <a:pt x="3436594" y="1691032"/>
                  <a:pt x="3336570" y="1691032"/>
                </a:cubicBezTo>
                <a:cubicBezTo>
                  <a:pt x="3286557" y="1691032"/>
                  <a:pt x="3238321" y="1698329"/>
                  <a:pt x="3192952" y="1711872"/>
                </a:cubicBezTo>
                <a:lnTo>
                  <a:pt x="3126960" y="1827523"/>
                </a:lnTo>
                <a:cubicBezTo>
                  <a:pt x="3110678" y="1927706"/>
                  <a:pt x="3084589" y="2026882"/>
                  <a:pt x="3048503" y="2123573"/>
                </a:cubicBezTo>
                <a:lnTo>
                  <a:pt x="2997806" y="2275931"/>
                </a:lnTo>
                <a:cubicBezTo>
                  <a:pt x="3028163" y="2362638"/>
                  <a:pt x="3083778" y="2442597"/>
                  <a:pt x="3162873" y="2503824"/>
                </a:cubicBezTo>
                <a:cubicBezTo>
                  <a:pt x="3222195" y="2549745"/>
                  <a:pt x="3288407" y="2580238"/>
                  <a:pt x="3356427" y="2595846"/>
                </a:cubicBezTo>
                <a:lnTo>
                  <a:pt x="3454240" y="2587267"/>
                </a:lnTo>
                <a:cubicBezTo>
                  <a:pt x="3643632" y="2524946"/>
                  <a:pt x="3859590" y="2554754"/>
                  <a:pt x="4029121" y="2685987"/>
                </a:cubicBezTo>
                <a:cubicBezTo>
                  <a:pt x="4300370" y="2895959"/>
                  <a:pt x="4350044" y="3286065"/>
                  <a:pt x="4140072" y="3557314"/>
                </a:cubicBezTo>
                <a:cubicBezTo>
                  <a:pt x="3930100" y="3828562"/>
                  <a:pt x="3539994" y="3878237"/>
                  <a:pt x="3268745" y="3668264"/>
                </a:cubicBezTo>
                <a:cubicBezTo>
                  <a:pt x="3099214" y="3537032"/>
                  <a:pt x="3016237" y="3335435"/>
                  <a:pt x="3029106" y="3136468"/>
                </a:cubicBezTo>
                <a:lnTo>
                  <a:pt x="3024015" y="3025265"/>
                </a:lnTo>
                <a:cubicBezTo>
                  <a:pt x="2991859" y="2963328"/>
                  <a:pt x="2957326" y="2903808"/>
                  <a:pt x="2886424" y="2860950"/>
                </a:cubicBezTo>
                <a:cubicBezTo>
                  <a:pt x="2815522" y="2818092"/>
                  <a:pt x="2723276" y="2737825"/>
                  <a:pt x="2598603" y="2768115"/>
                </a:cubicBezTo>
                <a:cubicBezTo>
                  <a:pt x="2459863" y="2887416"/>
                  <a:pt x="2303815" y="2979278"/>
                  <a:pt x="2138389" y="3042691"/>
                </a:cubicBezTo>
                <a:cubicBezTo>
                  <a:pt x="2028027" y="3139434"/>
                  <a:pt x="2074124" y="3158542"/>
                  <a:pt x="2091557" y="3245802"/>
                </a:cubicBezTo>
                <a:cubicBezTo>
                  <a:pt x="2111153" y="3343888"/>
                  <a:pt x="2168165" y="3425277"/>
                  <a:pt x="2235869" y="3487372"/>
                </a:cubicBezTo>
                <a:lnTo>
                  <a:pt x="2353186" y="3535124"/>
                </a:lnTo>
                <a:cubicBezTo>
                  <a:pt x="2390222" y="3553331"/>
                  <a:pt x="2425986" y="3575521"/>
                  <a:pt x="2459892" y="3601767"/>
                </a:cubicBezTo>
                <a:cubicBezTo>
                  <a:pt x="2731140" y="3811739"/>
                  <a:pt x="2780815" y="4201845"/>
                  <a:pt x="2570842" y="4473093"/>
                </a:cubicBezTo>
                <a:cubicBezTo>
                  <a:pt x="2360870" y="4744342"/>
                  <a:pt x="1970764" y="4794016"/>
                  <a:pt x="1699516" y="4584044"/>
                </a:cubicBezTo>
                <a:cubicBezTo>
                  <a:pt x="1428267" y="4374072"/>
                  <a:pt x="1378593" y="3983966"/>
                  <a:pt x="1588565" y="3712718"/>
                </a:cubicBezTo>
                <a:lnTo>
                  <a:pt x="1645376" y="3640232"/>
                </a:lnTo>
                <a:cubicBezTo>
                  <a:pt x="1674446" y="3553085"/>
                  <a:pt x="1679412" y="3455814"/>
                  <a:pt x="1654346" y="3358982"/>
                </a:cubicBezTo>
                <a:cubicBezTo>
                  <a:pt x="1635545" y="3286357"/>
                  <a:pt x="1601854" y="3221714"/>
                  <a:pt x="1557620" y="3167736"/>
                </a:cubicBezTo>
                <a:lnTo>
                  <a:pt x="1489568" y="3145159"/>
                </a:lnTo>
                <a:cubicBezTo>
                  <a:pt x="1180724" y="3128904"/>
                  <a:pt x="873514" y="3021658"/>
                  <a:pt x="610434" y="2818009"/>
                </a:cubicBezTo>
                <a:cubicBezTo>
                  <a:pt x="-76796" y="2286029"/>
                  <a:pt x="-202649" y="1297663"/>
                  <a:pt x="329331" y="610434"/>
                </a:cubicBezTo>
                <a:cubicBezTo>
                  <a:pt x="861312" y="-76796"/>
                  <a:pt x="1849677" y="-202650"/>
                  <a:pt x="2536907" y="329331"/>
                </a:cubicBezTo>
                <a:cubicBezTo>
                  <a:pt x="2794618" y="528824"/>
                  <a:pt x="2973385" y="792496"/>
                  <a:pt x="3068123" y="1080399"/>
                </a:cubicBezTo>
                <a:lnTo>
                  <a:pt x="3127186" y="1193698"/>
                </a:lnTo>
                <a:cubicBezTo>
                  <a:pt x="3190528" y="1222992"/>
                  <a:pt x="3261551" y="1239409"/>
                  <a:pt x="3336570" y="1239409"/>
                </a:cubicBezTo>
                <a:cubicBezTo>
                  <a:pt x="3411588" y="1239409"/>
                  <a:pt x="3482611" y="1222992"/>
                  <a:pt x="3545953" y="1193698"/>
                </a:cubicBezTo>
                <a:lnTo>
                  <a:pt x="3667106" y="1060681"/>
                </a:lnTo>
                <a:cubicBezTo>
                  <a:pt x="3877078" y="789432"/>
                  <a:pt x="4267184" y="739758"/>
                  <a:pt x="4538432" y="94973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190500" dist="50800" dir="135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73" tIns="34289" rIns="68573" bIns="34289" rtlCol="0" anchor="ctr">
            <a:noAutofit/>
          </a:bodyPr>
          <a:lstStyle/>
          <a:p>
            <a:pPr algn="ctr" defTabSz="685165"/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97968" y="1693456"/>
            <a:ext cx="2071112" cy="2071112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B8BBBC"/>
              </a:gs>
            </a:gsLst>
            <a:lin ang="5400000" scaled="1"/>
            <a:tileRect/>
          </a:gradFill>
          <a:ln w="44450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outerShdw blurRad="152400" dist="381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165"/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982391" y="1051884"/>
            <a:ext cx="4039108" cy="974583"/>
            <a:chOff x="5233132" y="1553492"/>
            <a:chExt cx="5385477" cy="1299444"/>
          </a:xfrm>
        </p:grpSpPr>
        <p:grpSp>
          <p:nvGrpSpPr>
            <p:cNvPr id="9" name="组合 8"/>
            <p:cNvGrpSpPr/>
            <p:nvPr/>
          </p:nvGrpSpPr>
          <p:grpSpPr>
            <a:xfrm>
              <a:off x="5477486" y="1553492"/>
              <a:ext cx="5141123" cy="1299444"/>
              <a:chOff x="5876449" y="1385345"/>
              <a:chExt cx="5141123" cy="1299444"/>
            </a:xfrm>
          </p:grpSpPr>
          <p:sp>
            <p:nvSpPr>
              <p:cNvPr id="11" name="MH_SubTitle_1"/>
              <p:cNvSpPr>
                <a:spLocks noChangeArrowheads="1"/>
              </p:cNvSpPr>
              <p:nvPr/>
            </p:nvSpPr>
            <p:spPr bwMode="auto">
              <a:xfrm flipH="1">
                <a:off x="5876449" y="1385345"/>
                <a:ext cx="2298065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165"/>
                <a:r>
                  <a:rPr lang="zh-CN" altLang="en-US" sz="1500" dirty="0">
                    <a:solidFill>
                      <a:srgbClr val="2F559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点击替换你的文字</a:t>
                </a:r>
              </a:p>
            </p:txBody>
          </p:sp>
          <p:sp>
            <p:nvSpPr>
              <p:cNvPr id="12" name="Rectangle 5"/>
              <p:cNvSpPr/>
              <p:nvPr/>
            </p:nvSpPr>
            <p:spPr bwMode="auto">
              <a:xfrm>
                <a:off x="5980702" y="1872281"/>
                <a:ext cx="5036870" cy="81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defTabSz="68516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900" dirty="0">
                    <a:solidFill>
                      <a:srgbClr val="080808">
                        <a:lumMod val="75000"/>
                        <a:lumOff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根据自己的需要添加适当的文字，在幻灯片中，一页的文字最好不要超</a:t>
                </a:r>
                <a:r>
                  <a:rPr lang="en-US" altLang="zh-CN" sz="900" dirty="0">
                    <a:solidFill>
                      <a:srgbClr val="080808">
                        <a:lumMod val="75000"/>
                        <a:lumOff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200</a:t>
                </a:r>
                <a:r>
                  <a:rPr lang="zh-CN" altLang="en-US" sz="900" dirty="0">
                    <a:solidFill>
                      <a:srgbClr val="080808">
                        <a:lumMod val="75000"/>
                        <a:lumOff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字，根据自己的需要添加适当的文字一页的文字最好不要超过</a:t>
                </a:r>
                <a:r>
                  <a:rPr lang="en-US" altLang="zh-CN" sz="900" dirty="0">
                    <a:solidFill>
                      <a:srgbClr val="080808">
                        <a:lumMod val="75000"/>
                        <a:lumOff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200</a:t>
                </a:r>
                <a:r>
                  <a:rPr lang="zh-CN" altLang="en-US" sz="900" dirty="0">
                    <a:solidFill>
                      <a:srgbClr val="080808">
                        <a:lumMod val="75000"/>
                        <a:lumOff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字。</a:t>
                </a:r>
                <a:endParaRPr lang="en-US" altLang="zh-CN" sz="900" dirty="0">
                  <a:solidFill>
                    <a:srgbClr val="080808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endParaRPr>
              </a:p>
            </p:txBody>
          </p:sp>
        </p:grpSp>
        <p:cxnSp>
          <p:nvCxnSpPr>
            <p:cNvPr id="10" name="直接连接符 9"/>
            <p:cNvCxnSpPr/>
            <p:nvPr/>
          </p:nvCxnSpPr>
          <p:spPr>
            <a:xfrm>
              <a:off x="5233132" y="1985192"/>
              <a:ext cx="2966458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4488401" y="2346466"/>
            <a:ext cx="3900023" cy="976145"/>
            <a:chOff x="5907805" y="3279600"/>
            <a:chExt cx="5200030" cy="1301527"/>
          </a:xfrm>
        </p:grpSpPr>
        <p:grpSp>
          <p:nvGrpSpPr>
            <p:cNvPr id="14" name="组合 13"/>
            <p:cNvGrpSpPr/>
            <p:nvPr/>
          </p:nvGrpSpPr>
          <p:grpSpPr>
            <a:xfrm>
              <a:off x="5931266" y="3279600"/>
              <a:ext cx="5176569" cy="1301527"/>
              <a:chOff x="5841004" y="2711041"/>
              <a:chExt cx="5176569" cy="1301527"/>
            </a:xfrm>
          </p:grpSpPr>
          <p:sp>
            <p:nvSpPr>
              <p:cNvPr id="16" name="MH_SubTitle_1"/>
              <p:cNvSpPr>
                <a:spLocks noChangeArrowheads="1"/>
              </p:cNvSpPr>
              <p:nvPr/>
            </p:nvSpPr>
            <p:spPr bwMode="auto">
              <a:xfrm flipH="1">
                <a:off x="5841004" y="2711041"/>
                <a:ext cx="1785104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165"/>
                <a:r>
                  <a:rPr lang="zh-CN" altLang="en-US" sz="1500" dirty="0">
                    <a:solidFill>
                      <a:srgbClr val="2F559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替换你的文字</a:t>
                </a:r>
              </a:p>
            </p:txBody>
          </p:sp>
          <p:sp>
            <p:nvSpPr>
              <p:cNvPr id="17" name="Rectangle 5"/>
              <p:cNvSpPr/>
              <p:nvPr/>
            </p:nvSpPr>
            <p:spPr bwMode="auto">
              <a:xfrm>
                <a:off x="5980705" y="3200060"/>
                <a:ext cx="5036868" cy="81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defTabSz="68516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900" dirty="0">
                    <a:solidFill>
                      <a:srgbClr val="080808">
                        <a:lumMod val="75000"/>
                        <a:lumOff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根据自己的需要添加适当的文字，在幻灯片中，一页的文字最好不要超</a:t>
                </a:r>
                <a:r>
                  <a:rPr lang="en-US" altLang="zh-CN" sz="900" dirty="0">
                    <a:solidFill>
                      <a:srgbClr val="080808">
                        <a:lumMod val="75000"/>
                        <a:lumOff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200</a:t>
                </a:r>
                <a:r>
                  <a:rPr lang="zh-CN" altLang="en-US" sz="900" dirty="0">
                    <a:solidFill>
                      <a:srgbClr val="080808">
                        <a:lumMod val="75000"/>
                        <a:lumOff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字，根据自己的需要添加适当的文字一页的文字最好不要超过</a:t>
                </a:r>
                <a:r>
                  <a:rPr lang="en-US" altLang="zh-CN" sz="900" dirty="0">
                    <a:solidFill>
                      <a:srgbClr val="080808">
                        <a:lumMod val="75000"/>
                        <a:lumOff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200</a:t>
                </a:r>
                <a:r>
                  <a:rPr lang="zh-CN" altLang="en-US" sz="900" dirty="0">
                    <a:solidFill>
                      <a:srgbClr val="080808">
                        <a:lumMod val="75000"/>
                        <a:lumOff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字。</a:t>
                </a:r>
                <a:endParaRPr lang="en-US" altLang="zh-CN" sz="900" dirty="0">
                  <a:solidFill>
                    <a:srgbClr val="080808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endParaRPr>
              </a:p>
            </p:txBody>
          </p:sp>
        </p:grpSp>
        <p:cxnSp>
          <p:nvCxnSpPr>
            <p:cNvPr id="15" name="直接连接符 14"/>
            <p:cNvCxnSpPr/>
            <p:nvPr/>
          </p:nvCxnSpPr>
          <p:spPr>
            <a:xfrm>
              <a:off x="5907805" y="3669060"/>
              <a:ext cx="2966458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965246" y="3651798"/>
            <a:ext cx="3951478" cy="984601"/>
            <a:chOff x="5210272" y="5020042"/>
            <a:chExt cx="5268637" cy="1312801"/>
          </a:xfrm>
        </p:grpSpPr>
        <p:grpSp>
          <p:nvGrpSpPr>
            <p:cNvPr id="19" name="组合 18"/>
            <p:cNvGrpSpPr/>
            <p:nvPr/>
          </p:nvGrpSpPr>
          <p:grpSpPr>
            <a:xfrm>
              <a:off x="5302340" y="5020042"/>
              <a:ext cx="5176569" cy="1312801"/>
              <a:chOff x="5678803" y="4973323"/>
              <a:chExt cx="5176569" cy="1312801"/>
            </a:xfrm>
          </p:grpSpPr>
          <p:sp>
            <p:nvSpPr>
              <p:cNvPr id="21" name="MH_SubTitle_1"/>
              <p:cNvSpPr>
                <a:spLocks noChangeArrowheads="1"/>
              </p:cNvSpPr>
              <p:nvPr/>
            </p:nvSpPr>
            <p:spPr bwMode="auto">
              <a:xfrm flipH="1">
                <a:off x="5678803" y="4973323"/>
                <a:ext cx="2298065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165"/>
                <a:r>
                  <a:rPr lang="zh-CN" altLang="en-US" sz="1500" dirty="0">
                    <a:solidFill>
                      <a:srgbClr val="2F559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点击替换你的文字</a:t>
                </a:r>
              </a:p>
            </p:txBody>
          </p:sp>
          <p:sp>
            <p:nvSpPr>
              <p:cNvPr id="22" name="Rectangle 5"/>
              <p:cNvSpPr/>
              <p:nvPr/>
            </p:nvSpPr>
            <p:spPr bwMode="auto">
              <a:xfrm>
                <a:off x="5818504" y="5473616"/>
                <a:ext cx="5036868" cy="81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defTabSz="68516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900" dirty="0">
                    <a:solidFill>
                      <a:srgbClr val="080808">
                        <a:lumMod val="75000"/>
                        <a:lumOff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根据自己的需要添加适当的文字，在幻灯片中，一页的文字最好不要超</a:t>
                </a:r>
                <a:r>
                  <a:rPr lang="en-US" altLang="zh-CN" sz="900" dirty="0">
                    <a:solidFill>
                      <a:srgbClr val="080808">
                        <a:lumMod val="75000"/>
                        <a:lumOff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200</a:t>
                </a:r>
                <a:r>
                  <a:rPr lang="zh-CN" altLang="en-US" sz="900" dirty="0">
                    <a:solidFill>
                      <a:srgbClr val="080808">
                        <a:lumMod val="75000"/>
                        <a:lumOff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字，根据自己的需要添加适当的文字一页的文字最好不要超过</a:t>
                </a:r>
                <a:r>
                  <a:rPr lang="en-US" altLang="zh-CN" sz="900" dirty="0">
                    <a:solidFill>
                      <a:srgbClr val="080808">
                        <a:lumMod val="75000"/>
                        <a:lumOff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200</a:t>
                </a:r>
                <a:r>
                  <a:rPr lang="zh-CN" altLang="en-US" sz="900" dirty="0">
                    <a:solidFill>
                      <a:srgbClr val="080808">
                        <a:lumMod val="75000"/>
                        <a:lumOff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字。</a:t>
                </a:r>
                <a:endParaRPr lang="en-US" altLang="zh-CN" sz="900" dirty="0">
                  <a:solidFill>
                    <a:srgbClr val="080808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endParaRPr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>
              <a:off x="5210272" y="5432319"/>
              <a:ext cx="2966458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3145254" y="1090717"/>
            <a:ext cx="724182" cy="724182"/>
            <a:chOff x="4116949" y="1605269"/>
            <a:chExt cx="965576" cy="965576"/>
          </a:xfrm>
        </p:grpSpPr>
        <p:sp>
          <p:nvSpPr>
            <p:cNvPr id="24" name="椭圆 23"/>
            <p:cNvSpPr/>
            <p:nvPr/>
          </p:nvSpPr>
          <p:spPr>
            <a:xfrm>
              <a:off x="4116949" y="1605269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685165"/>
              <a:endPara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KSO_Shape"/>
            <p:cNvSpPr/>
            <p:nvPr/>
          </p:nvSpPr>
          <p:spPr bwMode="auto">
            <a:xfrm>
              <a:off x="4365794" y="1854116"/>
              <a:ext cx="467886" cy="467882"/>
            </a:xfrm>
            <a:custGeom>
              <a:avLst/>
              <a:gdLst>
                <a:gd name="T0" fmla="*/ 1767542 w 3927"/>
                <a:gd name="T1" fmla="*/ 308011 h 3928"/>
                <a:gd name="T2" fmla="*/ 1684137 w 3927"/>
                <a:gd name="T3" fmla="*/ 390514 h 3928"/>
                <a:gd name="T4" fmla="*/ 1406885 w 3927"/>
                <a:gd name="T5" fmla="*/ 115046 h 3928"/>
                <a:gd name="T6" fmla="*/ 1490290 w 3927"/>
                <a:gd name="T7" fmla="*/ 32084 h 3928"/>
                <a:gd name="T8" fmla="*/ 1597525 w 3927"/>
                <a:gd name="T9" fmla="*/ 28876 h 3928"/>
                <a:gd name="T10" fmla="*/ 1770750 w 3927"/>
                <a:gd name="T11" fmla="*/ 200757 h 3928"/>
                <a:gd name="T12" fmla="*/ 1767542 w 3927"/>
                <a:gd name="T13" fmla="*/ 308011 h 3928"/>
                <a:gd name="T14" fmla="*/ 1032021 w 3927"/>
                <a:gd name="T15" fmla="*/ 1039078 h 3928"/>
                <a:gd name="T16" fmla="*/ 754768 w 3927"/>
                <a:gd name="T17" fmla="*/ 763152 h 3928"/>
                <a:gd name="T18" fmla="*/ 1364724 w 3927"/>
                <a:gd name="T19" fmla="*/ 156756 h 3928"/>
                <a:gd name="T20" fmla="*/ 1641977 w 3927"/>
                <a:gd name="T21" fmla="*/ 432682 h 3928"/>
                <a:gd name="T22" fmla="*/ 1032021 w 3927"/>
                <a:gd name="T23" fmla="*/ 1039078 h 3928"/>
                <a:gd name="T24" fmla="*/ 993526 w 3927"/>
                <a:gd name="T25" fmla="*/ 1077121 h 3928"/>
                <a:gd name="T26" fmla="*/ 605373 w 3927"/>
                <a:gd name="T27" fmla="*/ 1187584 h 3928"/>
                <a:gd name="T28" fmla="*/ 716274 w 3927"/>
                <a:gd name="T29" fmla="*/ 801653 h 3928"/>
                <a:gd name="T30" fmla="*/ 993526 w 3927"/>
                <a:gd name="T31" fmla="*/ 1077121 h 3928"/>
                <a:gd name="T32" fmla="*/ 352867 w 3927"/>
                <a:gd name="T33" fmla="*/ 226883 h 3928"/>
                <a:gd name="T34" fmla="*/ 179641 w 3927"/>
                <a:gd name="T35" fmla="*/ 400597 h 3928"/>
                <a:gd name="T36" fmla="*/ 179641 w 3927"/>
                <a:gd name="T37" fmla="*/ 1447468 h 3928"/>
                <a:gd name="T38" fmla="*/ 352867 w 3927"/>
                <a:gd name="T39" fmla="*/ 1620724 h 3928"/>
                <a:gd name="T40" fmla="*/ 1400011 w 3927"/>
                <a:gd name="T41" fmla="*/ 1620724 h 3928"/>
                <a:gd name="T42" fmla="*/ 1573236 w 3927"/>
                <a:gd name="T43" fmla="*/ 1447468 h 3928"/>
                <a:gd name="T44" fmla="*/ 1573236 w 3927"/>
                <a:gd name="T45" fmla="*/ 759485 h 3928"/>
                <a:gd name="T46" fmla="*/ 1752419 w 3927"/>
                <a:gd name="T47" fmla="*/ 585771 h 3928"/>
                <a:gd name="T48" fmla="*/ 1752419 w 3927"/>
                <a:gd name="T49" fmla="*/ 1511178 h 3928"/>
                <a:gd name="T50" fmla="*/ 1457753 w 3927"/>
                <a:gd name="T51" fmla="*/ 1800397 h 3928"/>
                <a:gd name="T52" fmla="*/ 289168 w 3927"/>
                <a:gd name="T53" fmla="*/ 1800397 h 3928"/>
                <a:gd name="T54" fmla="*/ 0 w 3927"/>
                <a:gd name="T55" fmla="*/ 1511178 h 3928"/>
                <a:gd name="T56" fmla="*/ 0 w 3927"/>
                <a:gd name="T57" fmla="*/ 354304 h 3928"/>
                <a:gd name="T58" fmla="*/ 289168 w 3927"/>
                <a:gd name="T59" fmla="*/ 47210 h 3928"/>
                <a:gd name="T60" fmla="*/ 1214412 w 3927"/>
                <a:gd name="T61" fmla="*/ 47210 h 3928"/>
                <a:gd name="T62" fmla="*/ 1040728 w 3927"/>
                <a:gd name="T63" fmla="*/ 226883 h 3928"/>
                <a:gd name="T64" fmla="*/ 352867 w 3927"/>
                <a:gd name="T65" fmla="*/ 226883 h 39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927" h="3928">
                  <a:moveTo>
                    <a:pt x="3857" y="672"/>
                  </a:moveTo>
                  <a:cubicBezTo>
                    <a:pt x="3675" y="852"/>
                    <a:pt x="3675" y="852"/>
                    <a:pt x="3675" y="852"/>
                  </a:cubicBezTo>
                  <a:cubicBezTo>
                    <a:pt x="3070" y="251"/>
                    <a:pt x="3070" y="251"/>
                    <a:pt x="3070" y="251"/>
                  </a:cubicBezTo>
                  <a:cubicBezTo>
                    <a:pt x="3252" y="70"/>
                    <a:pt x="3252" y="70"/>
                    <a:pt x="3252" y="70"/>
                  </a:cubicBezTo>
                  <a:cubicBezTo>
                    <a:pt x="3319" y="4"/>
                    <a:pt x="3424" y="0"/>
                    <a:pt x="3486" y="63"/>
                  </a:cubicBezTo>
                  <a:cubicBezTo>
                    <a:pt x="3864" y="438"/>
                    <a:pt x="3864" y="438"/>
                    <a:pt x="3864" y="438"/>
                  </a:cubicBezTo>
                  <a:cubicBezTo>
                    <a:pt x="3927" y="501"/>
                    <a:pt x="3924" y="605"/>
                    <a:pt x="3857" y="672"/>
                  </a:cubicBezTo>
                  <a:close/>
                  <a:moveTo>
                    <a:pt x="2252" y="2267"/>
                  </a:moveTo>
                  <a:cubicBezTo>
                    <a:pt x="1647" y="1665"/>
                    <a:pt x="1647" y="1665"/>
                    <a:pt x="1647" y="1665"/>
                  </a:cubicBezTo>
                  <a:cubicBezTo>
                    <a:pt x="2978" y="342"/>
                    <a:pt x="2978" y="342"/>
                    <a:pt x="2978" y="342"/>
                  </a:cubicBezTo>
                  <a:cubicBezTo>
                    <a:pt x="3583" y="944"/>
                    <a:pt x="3583" y="944"/>
                    <a:pt x="3583" y="944"/>
                  </a:cubicBezTo>
                  <a:lnTo>
                    <a:pt x="2252" y="2267"/>
                  </a:lnTo>
                  <a:close/>
                  <a:moveTo>
                    <a:pt x="2168" y="2350"/>
                  </a:moveTo>
                  <a:cubicBezTo>
                    <a:pt x="1321" y="2591"/>
                    <a:pt x="1321" y="2591"/>
                    <a:pt x="1321" y="2591"/>
                  </a:cubicBezTo>
                  <a:cubicBezTo>
                    <a:pt x="1563" y="1749"/>
                    <a:pt x="1563" y="1749"/>
                    <a:pt x="1563" y="1749"/>
                  </a:cubicBezTo>
                  <a:lnTo>
                    <a:pt x="2168" y="2350"/>
                  </a:lnTo>
                  <a:close/>
                  <a:moveTo>
                    <a:pt x="770" y="495"/>
                  </a:moveTo>
                  <a:cubicBezTo>
                    <a:pt x="561" y="495"/>
                    <a:pt x="392" y="665"/>
                    <a:pt x="392" y="874"/>
                  </a:cubicBezTo>
                  <a:cubicBezTo>
                    <a:pt x="392" y="3158"/>
                    <a:pt x="392" y="3158"/>
                    <a:pt x="392" y="3158"/>
                  </a:cubicBezTo>
                  <a:cubicBezTo>
                    <a:pt x="392" y="3367"/>
                    <a:pt x="561" y="3536"/>
                    <a:pt x="770" y="3536"/>
                  </a:cubicBezTo>
                  <a:cubicBezTo>
                    <a:pt x="3055" y="3536"/>
                    <a:pt x="3055" y="3536"/>
                    <a:pt x="3055" y="3536"/>
                  </a:cubicBezTo>
                  <a:cubicBezTo>
                    <a:pt x="3264" y="3536"/>
                    <a:pt x="3433" y="3367"/>
                    <a:pt x="3433" y="3158"/>
                  </a:cubicBezTo>
                  <a:cubicBezTo>
                    <a:pt x="3433" y="1657"/>
                    <a:pt x="3433" y="1657"/>
                    <a:pt x="3433" y="1657"/>
                  </a:cubicBezTo>
                  <a:cubicBezTo>
                    <a:pt x="3824" y="1278"/>
                    <a:pt x="3824" y="1278"/>
                    <a:pt x="3824" y="1278"/>
                  </a:cubicBezTo>
                  <a:cubicBezTo>
                    <a:pt x="3824" y="3297"/>
                    <a:pt x="3824" y="3297"/>
                    <a:pt x="3824" y="3297"/>
                  </a:cubicBezTo>
                  <a:cubicBezTo>
                    <a:pt x="3824" y="3645"/>
                    <a:pt x="3529" y="3928"/>
                    <a:pt x="3181" y="3928"/>
                  </a:cubicBezTo>
                  <a:cubicBezTo>
                    <a:pt x="631" y="3928"/>
                    <a:pt x="631" y="3928"/>
                    <a:pt x="631" y="3928"/>
                  </a:cubicBezTo>
                  <a:cubicBezTo>
                    <a:pt x="283" y="3928"/>
                    <a:pt x="0" y="3645"/>
                    <a:pt x="0" y="3297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425"/>
                    <a:pt x="283" y="103"/>
                    <a:pt x="631" y="103"/>
                  </a:cubicBezTo>
                  <a:cubicBezTo>
                    <a:pt x="2650" y="103"/>
                    <a:pt x="2650" y="103"/>
                    <a:pt x="2650" y="103"/>
                  </a:cubicBezTo>
                  <a:cubicBezTo>
                    <a:pt x="2271" y="495"/>
                    <a:pt x="2271" y="495"/>
                    <a:pt x="2271" y="495"/>
                  </a:cubicBezTo>
                  <a:lnTo>
                    <a:pt x="770" y="4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685165"/>
              <a:endParaRPr lang="zh-CN" altLang="en-US" sz="1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640554" y="2366919"/>
            <a:ext cx="724182" cy="724182"/>
            <a:chOff x="4777349" y="3344972"/>
            <a:chExt cx="965576" cy="965576"/>
          </a:xfrm>
        </p:grpSpPr>
        <p:sp>
          <p:nvSpPr>
            <p:cNvPr id="27" name="椭圆 26"/>
            <p:cNvSpPr/>
            <p:nvPr/>
          </p:nvSpPr>
          <p:spPr>
            <a:xfrm>
              <a:off x="4777349" y="3344972"/>
              <a:ext cx="965576" cy="965576"/>
            </a:xfrm>
            <a:prstGeom prst="ellipse">
              <a:avLst/>
            </a:prstGeom>
            <a:solidFill>
              <a:srgbClr val="2F5597"/>
            </a:soli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685165"/>
              <a:endPara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KSO_Shape"/>
            <p:cNvSpPr/>
            <p:nvPr/>
          </p:nvSpPr>
          <p:spPr bwMode="auto">
            <a:xfrm>
              <a:off x="4974429" y="3534853"/>
              <a:ext cx="546016" cy="509614"/>
            </a:xfrm>
            <a:custGeom>
              <a:avLst/>
              <a:gdLst>
                <a:gd name="T0" fmla="*/ 1264650 w 2063750"/>
                <a:gd name="T1" fmla="*/ 933236 h 1925638"/>
                <a:gd name="T2" fmla="*/ 1205010 w 2063750"/>
                <a:gd name="T3" fmla="*/ 981200 h 1925638"/>
                <a:gd name="T4" fmla="*/ 1169637 w 2063750"/>
                <a:gd name="T5" fmla="*/ 913641 h 1925638"/>
                <a:gd name="T6" fmla="*/ 1863628 w 2063750"/>
                <a:gd name="T7" fmla="*/ 619424 h 1925638"/>
                <a:gd name="T8" fmla="*/ 1873035 w 2063750"/>
                <a:gd name="T9" fmla="*/ 667280 h 1925638"/>
                <a:gd name="T10" fmla="*/ 1691374 w 2063750"/>
                <a:gd name="T11" fmla="*/ 669322 h 1925638"/>
                <a:gd name="T12" fmla="*/ 1696077 w 2063750"/>
                <a:gd name="T13" fmla="*/ 621175 h 1925638"/>
                <a:gd name="T14" fmla="*/ 742063 w 2063750"/>
                <a:gd name="T15" fmla="*/ 629637 h 1925638"/>
                <a:gd name="T16" fmla="*/ 727975 w 2063750"/>
                <a:gd name="T17" fmla="*/ 676034 h 1925638"/>
                <a:gd name="T18" fmla="*/ 550987 w 2063750"/>
                <a:gd name="T19" fmla="*/ 656483 h 1925638"/>
                <a:gd name="T20" fmla="*/ 577990 w 2063750"/>
                <a:gd name="T21" fmla="*/ 615922 h 1925638"/>
                <a:gd name="T22" fmla="*/ 1273128 w 2063750"/>
                <a:gd name="T23" fmla="*/ 560052 h 1925638"/>
                <a:gd name="T24" fmla="*/ 1196826 w 2063750"/>
                <a:gd name="T25" fmla="*/ 846374 h 1925638"/>
                <a:gd name="T26" fmla="*/ 1157651 w 2063750"/>
                <a:gd name="T27" fmla="*/ 551279 h 1925638"/>
                <a:gd name="T28" fmla="*/ 1196634 w 2063750"/>
                <a:gd name="T29" fmla="*/ 394965 h 1925638"/>
                <a:gd name="T30" fmla="*/ 1004375 w 2063750"/>
                <a:gd name="T31" fmla="*/ 453667 h 1925638"/>
                <a:gd name="T32" fmla="*/ 916159 w 2063750"/>
                <a:gd name="T33" fmla="*/ 617446 h 1925638"/>
                <a:gd name="T34" fmla="*/ 942243 w 2063750"/>
                <a:gd name="T35" fmla="*/ 775648 h 1925638"/>
                <a:gd name="T36" fmla="*/ 1065042 w 2063750"/>
                <a:gd name="T37" fmla="*/ 952636 h 1925638"/>
                <a:gd name="T38" fmla="*/ 1352258 w 2063750"/>
                <a:gd name="T39" fmla="*/ 1009577 h 1925638"/>
                <a:gd name="T40" fmla="*/ 1456007 w 2063750"/>
                <a:gd name="T41" fmla="*/ 831122 h 1925638"/>
                <a:gd name="T42" fmla="*/ 1514915 w 2063750"/>
                <a:gd name="T43" fmla="*/ 694346 h 1925638"/>
                <a:gd name="T44" fmla="*/ 1484729 w 2063750"/>
                <a:gd name="T45" fmla="*/ 506499 h 1925638"/>
                <a:gd name="T46" fmla="*/ 1323829 w 2063750"/>
                <a:gd name="T47" fmla="*/ 407879 h 1925638"/>
                <a:gd name="T48" fmla="*/ 1277230 w 2063750"/>
                <a:gd name="T49" fmla="*/ 330686 h 1925638"/>
                <a:gd name="T50" fmla="*/ 1483556 w 2063750"/>
                <a:gd name="T51" fmla="*/ 408467 h 1925638"/>
                <a:gd name="T52" fmla="*/ 1585840 w 2063750"/>
                <a:gd name="T53" fmla="*/ 598074 h 1925638"/>
                <a:gd name="T54" fmla="*/ 1556532 w 2063750"/>
                <a:gd name="T55" fmla="*/ 799717 h 1925638"/>
                <a:gd name="T56" fmla="*/ 1444577 w 2063750"/>
                <a:gd name="T57" fmla="*/ 953809 h 1925638"/>
                <a:gd name="T58" fmla="*/ 1379514 w 2063750"/>
                <a:gd name="T59" fmla="*/ 1234993 h 1925638"/>
                <a:gd name="T60" fmla="*/ 1224769 w 2063750"/>
                <a:gd name="T61" fmla="*/ 1299859 h 1925638"/>
                <a:gd name="T62" fmla="*/ 973458 w 2063750"/>
                <a:gd name="T63" fmla="*/ 1301550 h 1925638"/>
                <a:gd name="T64" fmla="*/ 884643 w 2063750"/>
                <a:gd name="T65" fmla="*/ 1352828 h 1925638"/>
                <a:gd name="T66" fmla="*/ 1171315 w 2063750"/>
                <a:gd name="T67" fmla="*/ 1381250 h 1925638"/>
                <a:gd name="T68" fmla="*/ 1609826 w 2063750"/>
                <a:gd name="T69" fmla="*/ 1205732 h 1925638"/>
                <a:gd name="T70" fmla="*/ 1769285 w 2063750"/>
                <a:gd name="T71" fmla="*/ 1202215 h 1925638"/>
                <a:gd name="T72" fmla="*/ 1698033 w 2063750"/>
                <a:gd name="T73" fmla="*/ 1343539 h 1925638"/>
                <a:gd name="T74" fmla="*/ 1830840 w 2063750"/>
                <a:gd name="T75" fmla="*/ 1309461 h 1925638"/>
                <a:gd name="T76" fmla="*/ 1902362 w 2063750"/>
                <a:gd name="T77" fmla="*/ 1344330 h 1925638"/>
                <a:gd name="T78" fmla="*/ 1805632 w 2063750"/>
                <a:gd name="T79" fmla="*/ 1426962 h 1925638"/>
                <a:gd name="T80" fmla="*/ 1115916 w 2063750"/>
                <a:gd name="T81" fmla="*/ 1759833 h 1925638"/>
                <a:gd name="T82" fmla="*/ 544327 w 2063750"/>
                <a:gd name="T83" fmla="*/ 1713829 h 1925638"/>
                <a:gd name="T84" fmla="*/ 50124 w 2063750"/>
                <a:gd name="T85" fmla="*/ 1388576 h 1925638"/>
                <a:gd name="T86" fmla="*/ 277587 w 2063750"/>
                <a:gd name="T87" fmla="*/ 1364841 h 1925638"/>
                <a:gd name="T88" fmla="*/ 557812 w 2063750"/>
                <a:gd name="T89" fmla="*/ 1209541 h 1925638"/>
                <a:gd name="T90" fmla="*/ 1023426 w 2063750"/>
                <a:gd name="T91" fmla="*/ 1057126 h 1925638"/>
                <a:gd name="T92" fmla="*/ 919090 w 2063750"/>
                <a:gd name="T93" fmla="*/ 864876 h 1925638"/>
                <a:gd name="T94" fmla="*/ 854320 w 2063750"/>
                <a:gd name="T95" fmla="*/ 707847 h 1925638"/>
                <a:gd name="T96" fmla="*/ 887730 w 2063750"/>
                <a:gd name="T97" fmla="*/ 478909 h 1925638"/>
                <a:gd name="T98" fmla="*/ 1065042 w 2063750"/>
                <a:gd name="T99" fmla="*/ 350938 h 1925638"/>
                <a:gd name="T100" fmla="*/ 1690144 w 2063750"/>
                <a:gd name="T101" fmla="*/ 203159 h 1925638"/>
                <a:gd name="T102" fmla="*/ 1700127 w 2063750"/>
                <a:gd name="T103" fmla="*/ 250943 h 1925638"/>
                <a:gd name="T104" fmla="*/ 1558014 w 2063750"/>
                <a:gd name="T105" fmla="*/ 348271 h 1925638"/>
                <a:gd name="T106" fmla="*/ 1655497 w 2063750"/>
                <a:gd name="T107" fmla="*/ 206383 h 1925638"/>
                <a:gd name="T108" fmla="*/ 904489 w 2063750"/>
                <a:gd name="T109" fmla="*/ 306056 h 1925638"/>
                <a:gd name="T110" fmla="*/ 895180 w 2063750"/>
                <a:gd name="T111" fmla="*/ 353841 h 1925638"/>
                <a:gd name="T112" fmla="*/ 757001 w 2063750"/>
                <a:gd name="T113" fmla="*/ 243028 h 1925638"/>
                <a:gd name="T114" fmla="*/ 779982 w 2063750"/>
                <a:gd name="T115" fmla="*/ 199933 h 1925638"/>
                <a:gd name="T116" fmla="*/ 1248509 w 2063750"/>
                <a:gd name="T117" fmla="*/ 28478 h 1925638"/>
                <a:gd name="T118" fmla="*/ 1217149 w 2063750"/>
                <a:gd name="T119" fmla="*/ 197882 h 1925638"/>
                <a:gd name="T120" fmla="*/ 1185497 w 2063750"/>
                <a:gd name="T121" fmla="*/ 28478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63750" h="1925638">
                  <a:moveTo>
                    <a:pt x="1310496" y="957198"/>
                  </a:moveTo>
                  <a:lnTo>
                    <a:pt x="1315880" y="957198"/>
                  </a:lnTo>
                  <a:lnTo>
                    <a:pt x="1321581" y="957198"/>
                  </a:lnTo>
                  <a:lnTo>
                    <a:pt x="1326965" y="958465"/>
                  </a:lnTo>
                  <a:lnTo>
                    <a:pt x="1332032" y="959732"/>
                  </a:lnTo>
                  <a:lnTo>
                    <a:pt x="1337099" y="961316"/>
                  </a:lnTo>
                  <a:lnTo>
                    <a:pt x="1341850" y="963533"/>
                  </a:lnTo>
                  <a:lnTo>
                    <a:pt x="1346284" y="966383"/>
                  </a:lnTo>
                  <a:lnTo>
                    <a:pt x="1350718" y="969234"/>
                  </a:lnTo>
                  <a:lnTo>
                    <a:pt x="1354202" y="973035"/>
                  </a:lnTo>
                  <a:lnTo>
                    <a:pt x="1357685" y="976519"/>
                  </a:lnTo>
                  <a:lnTo>
                    <a:pt x="1360536" y="980637"/>
                  </a:lnTo>
                  <a:lnTo>
                    <a:pt x="1363386" y="985072"/>
                  </a:lnTo>
                  <a:lnTo>
                    <a:pt x="1365603" y="989506"/>
                  </a:lnTo>
                  <a:lnTo>
                    <a:pt x="1367503" y="994574"/>
                  </a:lnTo>
                  <a:lnTo>
                    <a:pt x="1369087" y="999959"/>
                  </a:lnTo>
                  <a:lnTo>
                    <a:pt x="1369720" y="1005344"/>
                  </a:lnTo>
                  <a:lnTo>
                    <a:pt x="1370037" y="1010728"/>
                  </a:lnTo>
                  <a:lnTo>
                    <a:pt x="1369720" y="1016113"/>
                  </a:lnTo>
                  <a:lnTo>
                    <a:pt x="1369087" y="1021181"/>
                  </a:lnTo>
                  <a:lnTo>
                    <a:pt x="1367503" y="1026566"/>
                  </a:lnTo>
                  <a:lnTo>
                    <a:pt x="1365603" y="1031634"/>
                  </a:lnTo>
                  <a:lnTo>
                    <a:pt x="1363386" y="1036385"/>
                  </a:lnTo>
                  <a:lnTo>
                    <a:pt x="1360536" y="1040503"/>
                  </a:lnTo>
                  <a:lnTo>
                    <a:pt x="1357685" y="1044620"/>
                  </a:lnTo>
                  <a:lnTo>
                    <a:pt x="1354202" y="1048738"/>
                  </a:lnTo>
                  <a:lnTo>
                    <a:pt x="1350718" y="1051906"/>
                  </a:lnTo>
                  <a:lnTo>
                    <a:pt x="1346284" y="1055073"/>
                  </a:lnTo>
                  <a:lnTo>
                    <a:pt x="1341850" y="1057290"/>
                  </a:lnTo>
                  <a:lnTo>
                    <a:pt x="1337099" y="1059507"/>
                  </a:lnTo>
                  <a:lnTo>
                    <a:pt x="1332032" y="1061408"/>
                  </a:lnTo>
                  <a:lnTo>
                    <a:pt x="1326965" y="1062675"/>
                  </a:lnTo>
                  <a:lnTo>
                    <a:pt x="1321581" y="1063308"/>
                  </a:lnTo>
                  <a:lnTo>
                    <a:pt x="1315880" y="1063625"/>
                  </a:lnTo>
                  <a:lnTo>
                    <a:pt x="1310496" y="1063308"/>
                  </a:lnTo>
                  <a:lnTo>
                    <a:pt x="1305428" y="1062675"/>
                  </a:lnTo>
                  <a:lnTo>
                    <a:pt x="1300361" y="1061408"/>
                  </a:lnTo>
                  <a:lnTo>
                    <a:pt x="1295294" y="1059507"/>
                  </a:lnTo>
                  <a:lnTo>
                    <a:pt x="1290543" y="1057290"/>
                  </a:lnTo>
                  <a:lnTo>
                    <a:pt x="1286109" y="1055073"/>
                  </a:lnTo>
                  <a:lnTo>
                    <a:pt x="1281992" y="1051906"/>
                  </a:lnTo>
                  <a:lnTo>
                    <a:pt x="1278191" y="1048738"/>
                  </a:lnTo>
                  <a:lnTo>
                    <a:pt x="1275024" y="1044620"/>
                  </a:lnTo>
                  <a:lnTo>
                    <a:pt x="1271857" y="1040503"/>
                  </a:lnTo>
                  <a:lnTo>
                    <a:pt x="1269324" y="1036385"/>
                  </a:lnTo>
                  <a:lnTo>
                    <a:pt x="1267107" y="1031634"/>
                  </a:lnTo>
                  <a:lnTo>
                    <a:pt x="1265206" y="1026566"/>
                  </a:lnTo>
                  <a:lnTo>
                    <a:pt x="1263940" y="1021181"/>
                  </a:lnTo>
                  <a:lnTo>
                    <a:pt x="1263306" y="1016113"/>
                  </a:lnTo>
                  <a:lnTo>
                    <a:pt x="1262989" y="1010728"/>
                  </a:lnTo>
                  <a:lnTo>
                    <a:pt x="1263306" y="1005344"/>
                  </a:lnTo>
                  <a:lnTo>
                    <a:pt x="1263940" y="999959"/>
                  </a:lnTo>
                  <a:lnTo>
                    <a:pt x="1265206" y="994574"/>
                  </a:lnTo>
                  <a:lnTo>
                    <a:pt x="1267107" y="989506"/>
                  </a:lnTo>
                  <a:lnTo>
                    <a:pt x="1269324" y="985072"/>
                  </a:lnTo>
                  <a:lnTo>
                    <a:pt x="1271857" y="980637"/>
                  </a:lnTo>
                  <a:lnTo>
                    <a:pt x="1275024" y="976519"/>
                  </a:lnTo>
                  <a:lnTo>
                    <a:pt x="1278191" y="973035"/>
                  </a:lnTo>
                  <a:lnTo>
                    <a:pt x="1281992" y="969234"/>
                  </a:lnTo>
                  <a:lnTo>
                    <a:pt x="1286109" y="966383"/>
                  </a:lnTo>
                  <a:lnTo>
                    <a:pt x="1290543" y="963533"/>
                  </a:lnTo>
                  <a:lnTo>
                    <a:pt x="1295294" y="961316"/>
                  </a:lnTo>
                  <a:lnTo>
                    <a:pt x="1300361" y="959732"/>
                  </a:lnTo>
                  <a:lnTo>
                    <a:pt x="1305428" y="958465"/>
                  </a:lnTo>
                  <a:lnTo>
                    <a:pt x="1310496" y="957198"/>
                  </a:lnTo>
                  <a:close/>
                  <a:moveTo>
                    <a:pt x="1856524" y="666750"/>
                  </a:moveTo>
                  <a:lnTo>
                    <a:pt x="2002690" y="666750"/>
                  </a:lnTo>
                  <a:lnTo>
                    <a:pt x="2005874" y="667066"/>
                  </a:lnTo>
                  <a:lnTo>
                    <a:pt x="2009695" y="667382"/>
                  </a:lnTo>
                  <a:lnTo>
                    <a:pt x="2012561" y="668330"/>
                  </a:lnTo>
                  <a:lnTo>
                    <a:pt x="2016064" y="669595"/>
                  </a:lnTo>
                  <a:lnTo>
                    <a:pt x="2018930" y="670859"/>
                  </a:lnTo>
                  <a:lnTo>
                    <a:pt x="2021796" y="672755"/>
                  </a:lnTo>
                  <a:lnTo>
                    <a:pt x="2024344" y="674335"/>
                  </a:lnTo>
                  <a:lnTo>
                    <a:pt x="2026891" y="676863"/>
                  </a:lnTo>
                  <a:lnTo>
                    <a:pt x="2029121" y="679076"/>
                  </a:lnTo>
                  <a:lnTo>
                    <a:pt x="2031031" y="681920"/>
                  </a:lnTo>
                  <a:lnTo>
                    <a:pt x="2032623" y="684764"/>
                  </a:lnTo>
                  <a:lnTo>
                    <a:pt x="2034216" y="687292"/>
                  </a:lnTo>
                  <a:lnTo>
                    <a:pt x="2035489" y="690769"/>
                  </a:lnTo>
                  <a:lnTo>
                    <a:pt x="2036126" y="693929"/>
                  </a:lnTo>
                  <a:lnTo>
                    <a:pt x="2036763" y="697405"/>
                  </a:lnTo>
                  <a:lnTo>
                    <a:pt x="2036763" y="700566"/>
                  </a:lnTo>
                  <a:lnTo>
                    <a:pt x="2036763" y="704358"/>
                  </a:lnTo>
                  <a:lnTo>
                    <a:pt x="2036126" y="707834"/>
                  </a:lnTo>
                  <a:lnTo>
                    <a:pt x="2035489" y="710995"/>
                  </a:lnTo>
                  <a:lnTo>
                    <a:pt x="2034216" y="714155"/>
                  </a:lnTo>
                  <a:lnTo>
                    <a:pt x="2032623" y="716999"/>
                  </a:lnTo>
                  <a:lnTo>
                    <a:pt x="2031031" y="720160"/>
                  </a:lnTo>
                  <a:lnTo>
                    <a:pt x="2029121" y="722688"/>
                  </a:lnTo>
                  <a:lnTo>
                    <a:pt x="2026891" y="724900"/>
                  </a:lnTo>
                  <a:lnTo>
                    <a:pt x="2024344" y="727112"/>
                  </a:lnTo>
                  <a:lnTo>
                    <a:pt x="2021796" y="729009"/>
                  </a:lnTo>
                  <a:lnTo>
                    <a:pt x="2018930" y="730905"/>
                  </a:lnTo>
                  <a:lnTo>
                    <a:pt x="2016064" y="732169"/>
                  </a:lnTo>
                  <a:lnTo>
                    <a:pt x="2012561" y="733433"/>
                  </a:lnTo>
                  <a:lnTo>
                    <a:pt x="2009695" y="734381"/>
                  </a:lnTo>
                  <a:lnTo>
                    <a:pt x="2005874" y="734697"/>
                  </a:lnTo>
                  <a:lnTo>
                    <a:pt x="2002690" y="735013"/>
                  </a:lnTo>
                  <a:lnTo>
                    <a:pt x="1856524" y="735013"/>
                  </a:lnTo>
                  <a:lnTo>
                    <a:pt x="1853339" y="734697"/>
                  </a:lnTo>
                  <a:lnTo>
                    <a:pt x="1849518" y="734381"/>
                  </a:lnTo>
                  <a:lnTo>
                    <a:pt x="1846652" y="733433"/>
                  </a:lnTo>
                  <a:lnTo>
                    <a:pt x="1843149" y="732169"/>
                  </a:lnTo>
                  <a:lnTo>
                    <a:pt x="1840283" y="730905"/>
                  </a:lnTo>
                  <a:lnTo>
                    <a:pt x="1837417" y="729009"/>
                  </a:lnTo>
                  <a:lnTo>
                    <a:pt x="1834870" y="727112"/>
                  </a:lnTo>
                  <a:lnTo>
                    <a:pt x="1832322" y="724900"/>
                  </a:lnTo>
                  <a:lnTo>
                    <a:pt x="1830093" y="722688"/>
                  </a:lnTo>
                  <a:lnTo>
                    <a:pt x="1828182" y="720160"/>
                  </a:lnTo>
                  <a:lnTo>
                    <a:pt x="1826590" y="716999"/>
                  </a:lnTo>
                  <a:lnTo>
                    <a:pt x="1824998" y="714155"/>
                  </a:lnTo>
                  <a:lnTo>
                    <a:pt x="1823724" y="710995"/>
                  </a:lnTo>
                  <a:lnTo>
                    <a:pt x="1823087" y="707834"/>
                  </a:lnTo>
                  <a:lnTo>
                    <a:pt x="1822450" y="704358"/>
                  </a:lnTo>
                  <a:lnTo>
                    <a:pt x="1822450" y="700566"/>
                  </a:lnTo>
                  <a:lnTo>
                    <a:pt x="1822450" y="697405"/>
                  </a:lnTo>
                  <a:lnTo>
                    <a:pt x="1823087" y="693929"/>
                  </a:lnTo>
                  <a:lnTo>
                    <a:pt x="1823724" y="690769"/>
                  </a:lnTo>
                  <a:lnTo>
                    <a:pt x="1824998" y="687292"/>
                  </a:lnTo>
                  <a:lnTo>
                    <a:pt x="1826590" y="684764"/>
                  </a:lnTo>
                  <a:lnTo>
                    <a:pt x="1828182" y="681920"/>
                  </a:lnTo>
                  <a:lnTo>
                    <a:pt x="1830093" y="679076"/>
                  </a:lnTo>
                  <a:lnTo>
                    <a:pt x="1832322" y="676863"/>
                  </a:lnTo>
                  <a:lnTo>
                    <a:pt x="1834870" y="674335"/>
                  </a:lnTo>
                  <a:lnTo>
                    <a:pt x="1837417" y="672755"/>
                  </a:lnTo>
                  <a:lnTo>
                    <a:pt x="1840283" y="670859"/>
                  </a:lnTo>
                  <a:lnTo>
                    <a:pt x="1843149" y="669595"/>
                  </a:lnTo>
                  <a:lnTo>
                    <a:pt x="1846652" y="668330"/>
                  </a:lnTo>
                  <a:lnTo>
                    <a:pt x="1849518" y="667382"/>
                  </a:lnTo>
                  <a:lnTo>
                    <a:pt x="1853339" y="667066"/>
                  </a:lnTo>
                  <a:lnTo>
                    <a:pt x="1856524" y="666750"/>
                  </a:lnTo>
                  <a:close/>
                  <a:moveTo>
                    <a:pt x="629654" y="666750"/>
                  </a:moveTo>
                  <a:lnTo>
                    <a:pt x="775285" y="666750"/>
                  </a:lnTo>
                  <a:lnTo>
                    <a:pt x="778783" y="667066"/>
                  </a:lnTo>
                  <a:lnTo>
                    <a:pt x="781962" y="667382"/>
                  </a:lnTo>
                  <a:lnTo>
                    <a:pt x="785460" y="668330"/>
                  </a:lnTo>
                  <a:lnTo>
                    <a:pt x="788640" y="669595"/>
                  </a:lnTo>
                  <a:lnTo>
                    <a:pt x="791819" y="670859"/>
                  </a:lnTo>
                  <a:lnTo>
                    <a:pt x="794363" y="672755"/>
                  </a:lnTo>
                  <a:lnTo>
                    <a:pt x="797225" y="674335"/>
                  </a:lnTo>
                  <a:lnTo>
                    <a:pt x="799451" y="676863"/>
                  </a:lnTo>
                  <a:lnTo>
                    <a:pt x="801677" y="679076"/>
                  </a:lnTo>
                  <a:lnTo>
                    <a:pt x="803902" y="681920"/>
                  </a:lnTo>
                  <a:lnTo>
                    <a:pt x="805492" y="684764"/>
                  </a:lnTo>
                  <a:lnTo>
                    <a:pt x="806764" y="687292"/>
                  </a:lnTo>
                  <a:lnTo>
                    <a:pt x="808036" y="690769"/>
                  </a:lnTo>
                  <a:lnTo>
                    <a:pt x="808990" y="693929"/>
                  </a:lnTo>
                  <a:lnTo>
                    <a:pt x="809626" y="697405"/>
                  </a:lnTo>
                  <a:lnTo>
                    <a:pt x="809626" y="700566"/>
                  </a:lnTo>
                  <a:lnTo>
                    <a:pt x="809626" y="704358"/>
                  </a:lnTo>
                  <a:lnTo>
                    <a:pt x="808990" y="707834"/>
                  </a:lnTo>
                  <a:lnTo>
                    <a:pt x="808036" y="710995"/>
                  </a:lnTo>
                  <a:lnTo>
                    <a:pt x="806764" y="714155"/>
                  </a:lnTo>
                  <a:lnTo>
                    <a:pt x="805492" y="716999"/>
                  </a:lnTo>
                  <a:lnTo>
                    <a:pt x="803902" y="720160"/>
                  </a:lnTo>
                  <a:lnTo>
                    <a:pt x="801677" y="722688"/>
                  </a:lnTo>
                  <a:lnTo>
                    <a:pt x="799451" y="724900"/>
                  </a:lnTo>
                  <a:lnTo>
                    <a:pt x="797225" y="727112"/>
                  </a:lnTo>
                  <a:lnTo>
                    <a:pt x="794363" y="729009"/>
                  </a:lnTo>
                  <a:lnTo>
                    <a:pt x="791819" y="730905"/>
                  </a:lnTo>
                  <a:lnTo>
                    <a:pt x="788640" y="732169"/>
                  </a:lnTo>
                  <a:lnTo>
                    <a:pt x="785460" y="733433"/>
                  </a:lnTo>
                  <a:lnTo>
                    <a:pt x="781962" y="734381"/>
                  </a:lnTo>
                  <a:lnTo>
                    <a:pt x="778783" y="734697"/>
                  </a:lnTo>
                  <a:lnTo>
                    <a:pt x="775285" y="735013"/>
                  </a:lnTo>
                  <a:lnTo>
                    <a:pt x="629654" y="735013"/>
                  </a:lnTo>
                  <a:lnTo>
                    <a:pt x="626156" y="734697"/>
                  </a:lnTo>
                  <a:lnTo>
                    <a:pt x="622976" y="734381"/>
                  </a:lnTo>
                  <a:lnTo>
                    <a:pt x="619479" y="733433"/>
                  </a:lnTo>
                  <a:lnTo>
                    <a:pt x="616299" y="732169"/>
                  </a:lnTo>
                  <a:lnTo>
                    <a:pt x="613119" y="730905"/>
                  </a:lnTo>
                  <a:lnTo>
                    <a:pt x="610576" y="729009"/>
                  </a:lnTo>
                  <a:lnTo>
                    <a:pt x="607714" y="727112"/>
                  </a:lnTo>
                  <a:lnTo>
                    <a:pt x="605488" y="724900"/>
                  </a:lnTo>
                  <a:lnTo>
                    <a:pt x="603262" y="722688"/>
                  </a:lnTo>
                  <a:lnTo>
                    <a:pt x="601036" y="720160"/>
                  </a:lnTo>
                  <a:lnTo>
                    <a:pt x="599447" y="716999"/>
                  </a:lnTo>
                  <a:lnTo>
                    <a:pt x="598175" y="714155"/>
                  </a:lnTo>
                  <a:lnTo>
                    <a:pt x="596903" y="710995"/>
                  </a:lnTo>
                  <a:lnTo>
                    <a:pt x="596267" y="707834"/>
                  </a:lnTo>
                  <a:lnTo>
                    <a:pt x="595313" y="704358"/>
                  </a:lnTo>
                  <a:lnTo>
                    <a:pt x="595313" y="700566"/>
                  </a:lnTo>
                  <a:lnTo>
                    <a:pt x="595313" y="697405"/>
                  </a:lnTo>
                  <a:lnTo>
                    <a:pt x="596267" y="693929"/>
                  </a:lnTo>
                  <a:lnTo>
                    <a:pt x="596903" y="690769"/>
                  </a:lnTo>
                  <a:lnTo>
                    <a:pt x="598175" y="687292"/>
                  </a:lnTo>
                  <a:lnTo>
                    <a:pt x="599447" y="684764"/>
                  </a:lnTo>
                  <a:lnTo>
                    <a:pt x="601036" y="681920"/>
                  </a:lnTo>
                  <a:lnTo>
                    <a:pt x="603262" y="679076"/>
                  </a:lnTo>
                  <a:lnTo>
                    <a:pt x="605488" y="676863"/>
                  </a:lnTo>
                  <a:lnTo>
                    <a:pt x="607714" y="674335"/>
                  </a:lnTo>
                  <a:lnTo>
                    <a:pt x="610576" y="672755"/>
                  </a:lnTo>
                  <a:lnTo>
                    <a:pt x="613119" y="670859"/>
                  </a:lnTo>
                  <a:lnTo>
                    <a:pt x="616299" y="669595"/>
                  </a:lnTo>
                  <a:lnTo>
                    <a:pt x="619479" y="668330"/>
                  </a:lnTo>
                  <a:lnTo>
                    <a:pt x="622976" y="667382"/>
                  </a:lnTo>
                  <a:lnTo>
                    <a:pt x="626156" y="667066"/>
                  </a:lnTo>
                  <a:lnTo>
                    <a:pt x="629654" y="666750"/>
                  </a:lnTo>
                  <a:close/>
                  <a:moveTo>
                    <a:pt x="1315880" y="528637"/>
                  </a:moveTo>
                  <a:lnTo>
                    <a:pt x="1321897" y="528954"/>
                  </a:lnTo>
                  <a:lnTo>
                    <a:pt x="1327598" y="529904"/>
                  </a:lnTo>
                  <a:lnTo>
                    <a:pt x="1333615" y="531805"/>
                  </a:lnTo>
                  <a:lnTo>
                    <a:pt x="1339316" y="534655"/>
                  </a:lnTo>
                  <a:lnTo>
                    <a:pt x="1345017" y="537823"/>
                  </a:lnTo>
                  <a:lnTo>
                    <a:pt x="1350084" y="541941"/>
                  </a:lnTo>
                  <a:lnTo>
                    <a:pt x="1354835" y="546375"/>
                  </a:lnTo>
                  <a:lnTo>
                    <a:pt x="1359586" y="551760"/>
                  </a:lnTo>
                  <a:lnTo>
                    <a:pt x="1364020" y="557778"/>
                  </a:lnTo>
                  <a:lnTo>
                    <a:pt x="1367503" y="564430"/>
                  </a:lnTo>
                  <a:lnTo>
                    <a:pt x="1370987" y="571398"/>
                  </a:lnTo>
                  <a:lnTo>
                    <a:pt x="1373837" y="579634"/>
                  </a:lnTo>
                  <a:lnTo>
                    <a:pt x="1375104" y="583751"/>
                  </a:lnTo>
                  <a:lnTo>
                    <a:pt x="1376371" y="588186"/>
                  </a:lnTo>
                  <a:lnTo>
                    <a:pt x="1377955" y="597055"/>
                  </a:lnTo>
                  <a:lnTo>
                    <a:pt x="1379222" y="606557"/>
                  </a:lnTo>
                  <a:lnTo>
                    <a:pt x="1379538" y="616377"/>
                  </a:lnTo>
                  <a:lnTo>
                    <a:pt x="1379222" y="627463"/>
                  </a:lnTo>
                  <a:lnTo>
                    <a:pt x="1378905" y="637915"/>
                  </a:lnTo>
                  <a:lnTo>
                    <a:pt x="1378588" y="647101"/>
                  </a:lnTo>
                  <a:lnTo>
                    <a:pt x="1377955" y="655970"/>
                  </a:lnTo>
                  <a:lnTo>
                    <a:pt x="1376054" y="673074"/>
                  </a:lnTo>
                  <a:lnTo>
                    <a:pt x="1373204" y="690179"/>
                  </a:lnTo>
                  <a:lnTo>
                    <a:pt x="1370037" y="706967"/>
                  </a:lnTo>
                  <a:lnTo>
                    <a:pt x="1366237" y="725021"/>
                  </a:lnTo>
                  <a:lnTo>
                    <a:pt x="1361803" y="745293"/>
                  </a:lnTo>
                  <a:lnTo>
                    <a:pt x="1357369" y="769366"/>
                  </a:lnTo>
                  <a:lnTo>
                    <a:pt x="1352301" y="797873"/>
                  </a:lnTo>
                  <a:lnTo>
                    <a:pt x="1346917" y="830815"/>
                  </a:lnTo>
                  <a:lnTo>
                    <a:pt x="1344384" y="849503"/>
                  </a:lnTo>
                  <a:lnTo>
                    <a:pt x="1341533" y="870092"/>
                  </a:lnTo>
                  <a:lnTo>
                    <a:pt x="1338683" y="892264"/>
                  </a:lnTo>
                  <a:lnTo>
                    <a:pt x="1335832" y="916654"/>
                  </a:lnTo>
                  <a:lnTo>
                    <a:pt x="1296561" y="916654"/>
                  </a:lnTo>
                  <a:lnTo>
                    <a:pt x="1293710" y="892264"/>
                  </a:lnTo>
                  <a:lnTo>
                    <a:pt x="1290860" y="870092"/>
                  </a:lnTo>
                  <a:lnTo>
                    <a:pt x="1288326" y="849820"/>
                  </a:lnTo>
                  <a:lnTo>
                    <a:pt x="1285792" y="831132"/>
                  </a:lnTo>
                  <a:lnTo>
                    <a:pt x="1280092" y="797873"/>
                  </a:lnTo>
                  <a:lnTo>
                    <a:pt x="1275341" y="769366"/>
                  </a:lnTo>
                  <a:lnTo>
                    <a:pt x="1270590" y="745293"/>
                  </a:lnTo>
                  <a:lnTo>
                    <a:pt x="1266473" y="725021"/>
                  </a:lnTo>
                  <a:lnTo>
                    <a:pt x="1262356" y="706967"/>
                  </a:lnTo>
                  <a:lnTo>
                    <a:pt x="1258872" y="690179"/>
                  </a:lnTo>
                  <a:lnTo>
                    <a:pt x="1256339" y="673074"/>
                  </a:lnTo>
                  <a:lnTo>
                    <a:pt x="1254438" y="655970"/>
                  </a:lnTo>
                  <a:lnTo>
                    <a:pt x="1253805" y="647101"/>
                  </a:lnTo>
                  <a:lnTo>
                    <a:pt x="1252855" y="637915"/>
                  </a:lnTo>
                  <a:lnTo>
                    <a:pt x="1252538" y="627463"/>
                  </a:lnTo>
                  <a:lnTo>
                    <a:pt x="1252538" y="616377"/>
                  </a:lnTo>
                  <a:lnTo>
                    <a:pt x="1252855" y="606557"/>
                  </a:lnTo>
                  <a:lnTo>
                    <a:pt x="1254122" y="597055"/>
                  </a:lnTo>
                  <a:lnTo>
                    <a:pt x="1255705" y="588186"/>
                  </a:lnTo>
                  <a:lnTo>
                    <a:pt x="1256972" y="583751"/>
                  </a:lnTo>
                  <a:lnTo>
                    <a:pt x="1258239" y="579634"/>
                  </a:lnTo>
                  <a:lnTo>
                    <a:pt x="1261406" y="571398"/>
                  </a:lnTo>
                  <a:lnTo>
                    <a:pt x="1264573" y="564430"/>
                  </a:lnTo>
                  <a:lnTo>
                    <a:pt x="1268374" y="557778"/>
                  </a:lnTo>
                  <a:lnTo>
                    <a:pt x="1272807" y="551760"/>
                  </a:lnTo>
                  <a:lnTo>
                    <a:pt x="1277241" y="546375"/>
                  </a:lnTo>
                  <a:lnTo>
                    <a:pt x="1281992" y="541941"/>
                  </a:lnTo>
                  <a:lnTo>
                    <a:pt x="1287376" y="537823"/>
                  </a:lnTo>
                  <a:lnTo>
                    <a:pt x="1293077" y="534655"/>
                  </a:lnTo>
                  <a:lnTo>
                    <a:pt x="1298778" y="531805"/>
                  </a:lnTo>
                  <a:lnTo>
                    <a:pt x="1304162" y="529904"/>
                  </a:lnTo>
                  <a:lnTo>
                    <a:pt x="1310179" y="528954"/>
                  </a:lnTo>
                  <a:lnTo>
                    <a:pt x="1315880" y="528637"/>
                  </a:lnTo>
                  <a:close/>
                  <a:moveTo>
                    <a:pt x="1316038" y="427125"/>
                  </a:moveTo>
                  <a:lnTo>
                    <a:pt x="1306196" y="427443"/>
                  </a:lnTo>
                  <a:lnTo>
                    <a:pt x="1296353" y="427761"/>
                  </a:lnTo>
                  <a:lnTo>
                    <a:pt x="1283971" y="428715"/>
                  </a:lnTo>
                  <a:lnTo>
                    <a:pt x="1269048" y="430622"/>
                  </a:lnTo>
                  <a:lnTo>
                    <a:pt x="1252221" y="432529"/>
                  </a:lnTo>
                  <a:lnTo>
                    <a:pt x="1233806" y="435390"/>
                  </a:lnTo>
                  <a:lnTo>
                    <a:pt x="1224281" y="437615"/>
                  </a:lnTo>
                  <a:lnTo>
                    <a:pt x="1214121" y="439523"/>
                  </a:lnTo>
                  <a:lnTo>
                    <a:pt x="1204278" y="441748"/>
                  </a:lnTo>
                  <a:lnTo>
                    <a:pt x="1193483" y="444609"/>
                  </a:lnTo>
                  <a:lnTo>
                    <a:pt x="1183323" y="447470"/>
                  </a:lnTo>
                  <a:lnTo>
                    <a:pt x="1172528" y="450967"/>
                  </a:lnTo>
                  <a:lnTo>
                    <a:pt x="1161733" y="454463"/>
                  </a:lnTo>
                  <a:lnTo>
                    <a:pt x="1150938" y="458914"/>
                  </a:lnTo>
                  <a:lnTo>
                    <a:pt x="1140143" y="463364"/>
                  </a:lnTo>
                  <a:lnTo>
                    <a:pt x="1129348" y="467814"/>
                  </a:lnTo>
                  <a:lnTo>
                    <a:pt x="1118871" y="473218"/>
                  </a:lnTo>
                  <a:lnTo>
                    <a:pt x="1108393" y="478940"/>
                  </a:lnTo>
                  <a:lnTo>
                    <a:pt x="1097916" y="484980"/>
                  </a:lnTo>
                  <a:lnTo>
                    <a:pt x="1088073" y="491338"/>
                  </a:lnTo>
                  <a:lnTo>
                    <a:pt x="1078231" y="498331"/>
                  </a:lnTo>
                  <a:lnTo>
                    <a:pt x="1069023" y="505960"/>
                  </a:lnTo>
                  <a:lnTo>
                    <a:pt x="1059498" y="514225"/>
                  </a:lnTo>
                  <a:lnTo>
                    <a:pt x="1050926" y="522808"/>
                  </a:lnTo>
                  <a:lnTo>
                    <a:pt x="1043623" y="530755"/>
                  </a:lnTo>
                  <a:lnTo>
                    <a:pt x="1036638" y="539656"/>
                  </a:lnTo>
                  <a:lnTo>
                    <a:pt x="1029971" y="548557"/>
                  </a:lnTo>
                  <a:lnTo>
                    <a:pt x="1023938" y="557775"/>
                  </a:lnTo>
                  <a:lnTo>
                    <a:pt x="1018541" y="567312"/>
                  </a:lnTo>
                  <a:lnTo>
                    <a:pt x="1013461" y="577166"/>
                  </a:lnTo>
                  <a:lnTo>
                    <a:pt x="1009333" y="587656"/>
                  </a:lnTo>
                  <a:lnTo>
                    <a:pt x="1005206" y="598464"/>
                  </a:lnTo>
                  <a:lnTo>
                    <a:pt x="1001713" y="608954"/>
                  </a:lnTo>
                  <a:lnTo>
                    <a:pt x="998856" y="620398"/>
                  </a:lnTo>
                  <a:lnTo>
                    <a:pt x="996633" y="632160"/>
                  </a:lnTo>
                  <a:lnTo>
                    <a:pt x="994728" y="643922"/>
                  </a:lnTo>
                  <a:lnTo>
                    <a:pt x="993458" y="656319"/>
                  </a:lnTo>
                  <a:lnTo>
                    <a:pt x="992506" y="668716"/>
                  </a:lnTo>
                  <a:lnTo>
                    <a:pt x="992506" y="681750"/>
                  </a:lnTo>
                  <a:lnTo>
                    <a:pt x="992506" y="694783"/>
                  </a:lnTo>
                  <a:lnTo>
                    <a:pt x="993141" y="707498"/>
                  </a:lnTo>
                  <a:lnTo>
                    <a:pt x="994093" y="719260"/>
                  </a:lnTo>
                  <a:lnTo>
                    <a:pt x="994728" y="730704"/>
                  </a:lnTo>
                  <a:lnTo>
                    <a:pt x="996316" y="741829"/>
                  </a:lnTo>
                  <a:lnTo>
                    <a:pt x="997586" y="752002"/>
                  </a:lnTo>
                  <a:lnTo>
                    <a:pt x="998856" y="762174"/>
                  </a:lnTo>
                  <a:lnTo>
                    <a:pt x="1000443" y="771393"/>
                  </a:lnTo>
                  <a:lnTo>
                    <a:pt x="1002031" y="780611"/>
                  </a:lnTo>
                  <a:lnTo>
                    <a:pt x="1003936" y="789194"/>
                  </a:lnTo>
                  <a:lnTo>
                    <a:pt x="1005841" y="797777"/>
                  </a:lnTo>
                  <a:lnTo>
                    <a:pt x="1008063" y="805724"/>
                  </a:lnTo>
                  <a:lnTo>
                    <a:pt x="1010603" y="813035"/>
                  </a:lnTo>
                  <a:lnTo>
                    <a:pt x="1012826" y="820347"/>
                  </a:lnTo>
                  <a:lnTo>
                    <a:pt x="1015683" y="827022"/>
                  </a:lnTo>
                  <a:lnTo>
                    <a:pt x="1018223" y="833698"/>
                  </a:lnTo>
                  <a:lnTo>
                    <a:pt x="1020763" y="840055"/>
                  </a:lnTo>
                  <a:lnTo>
                    <a:pt x="1023621" y="846095"/>
                  </a:lnTo>
                  <a:lnTo>
                    <a:pt x="1026478" y="851817"/>
                  </a:lnTo>
                  <a:lnTo>
                    <a:pt x="1032828" y="862943"/>
                  </a:lnTo>
                  <a:lnTo>
                    <a:pt x="1039496" y="872797"/>
                  </a:lnTo>
                  <a:lnTo>
                    <a:pt x="1046481" y="882652"/>
                  </a:lnTo>
                  <a:lnTo>
                    <a:pt x="1053466" y="891552"/>
                  </a:lnTo>
                  <a:lnTo>
                    <a:pt x="1061086" y="900135"/>
                  </a:lnTo>
                  <a:lnTo>
                    <a:pt x="1076643" y="917301"/>
                  </a:lnTo>
                  <a:lnTo>
                    <a:pt x="1091883" y="934467"/>
                  </a:lnTo>
                  <a:lnTo>
                    <a:pt x="1099821" y="943367"/>
                  </a:lnTo>
                  <a:lnTo>
                    <a:pt x="1107441" y="952904"/>
                  </a:lnTo>
                  <a:lnTo>
                    <a:pt x="1115061" y="962758"/>
                  </a:lnTo>
                  <a:lnTo>
                    <a:pt x="1122681" y="973566"/>
                  </a:lnTo>
                  <a:lnTo>
                    <a:pt x="1129983" y="985010"/>
                  </a:lnTo>
                  <a:lnTo>
                    <a:pt x="1136968" y="996772"/>
                  </a:lnTo>
                  <a:lnTo>
                    <a:pt x="1143953" y="1009805"/>
                  </a:lnTo>
                  <a:lnTo>
                    <a:pt x="1150938" y="1024427"/>
                  </a:lnTo>
                  <a:lnTo>
                    <a:pt x="1153796" y="1031739"/>
                  </a:lnTo>
                  <a:lnTo>
                    <a:pt x="1157288" y="1039686"/>
                  </a:lnTo>
                  <a:lnTo>
                    <a:pt x="1160146" y="1047633"/>
                  </a:lnTo>
                  <a:lnTo>
                    <a:pt x="1162686" y="1056216"/>
                  </a:lnTo>
                  <a:lnTo>
                    <a:pt x="1165543" y="1064799"/>
                  </a:lnTo>
                  <a:lnTo>
                    <a:pt x="1168083" y="1074017"/>
                  </a:lnTo>
                  <a:lnTo>
                    <a:pt x="1170941" y="1083554"/>
                  </a:lnTo>
                  <a:lnTo>
                    <a:pt x="1173163" y="1093408"/>
                  </a:lnTo>
                  <a:lnTo>
                    <a:pt x="1175386" y="1103580"/>
                  </a:lnTo>
                  <a:lnTo>
                    <a:pt x="1177608" y="1114388"/>
                  </a:lnTo>
                  <a:lnTo>
                    <a:pt x="1179513" y="1125196"/>
                  </a:lnTo>
                  <a:lnTo>
                    <a:pt x="1181418" y="1136958"/>
                  </a:lnTo>
                  <a:lnTo>
                    <a:pt x="1181680" y="1141412"/>
                  </a:lnTo>
                  <a:lnTo>
                    <a:pt x="1456680" y="1141412"/>
                  </a:lnTo>
                  <a:lnTo>
                    <a:pt x="1456691" y="1136958"/>
                  </a:lnTo>
                  <a:lnTo>
                    <a:pt x="1458596" y="1125196"/>
                  </a:lnTo>
                  <a:lnTo>
                    <a:pt x="1460818" y="1114388"/>
                  </a:lnTo>
                  <a:lnTo>
                    <a:pt x="1462723" y="1103580"/>
                  </a:lnTo>
                  <a:lnTo>
                    <a:pt x="1464946" y="1093408"/>
                  </a:lnTo>
                  <a:lnTo>
                    <a:pt x="1467486" y="1083554"/>
                  </a:lnTo>
                  <a:lnTo>
                    <a:pt x="1470026" y="1074017"/>
                  </a:lnTo>
                  <a:lnTo>
                    <a:pt x="1472883" y="1064799"/>
                  </a:lnTo>
                  <a:lnTo>
                    <a:pt x="1475423" y="1056216"/>
                  </a:lnTo>
                  <a:lnTo>
                    <a:pt x="1478281" y="1047633"/>
                  </a:lnTo>
                  <a:lnTo>
                    <a:pt x="1481456" y="1039686"/>
                  </a:lnTo>
                  <a:lnTo>
                    <a:pt x="1484313" y="1031739"/>
                  </a:lnTo>
                  <a:lnTo>
                    <a:pt x="1487806" y="1024427"/>
                  </a:lnTo>
                  <a:lnTo>
                    <a:pt x="1494156" y="1009805"/>
                  </a:lnTo>
                  <a:lnTo>
                    <a:pt x="1501141" y="996772"/>
                  </a:lnTo>
                  <a:lnTo>
                    <a:pt x="1508443" y="985010"/>
                  </a:lnTo>
                  <a:lnTo>
                    <a:pt x="1515746" y="973566"/>
                  </a:lnTo>
                  <a:lnTo>
                    <a:pt x="1523048" y="962758"/>
                  </a:lnTo>
                  <a:lnTo>
                    <a:pt x="1530986" y="952904"/>
                  </a:lnTo>
                  <a:lnTo>
                    <a:pt x="1538606" y="943367"/>
                  </a:lnTo>
                  <a:lnTo>
                    <a:pt x="1546543" y="934467"/>
                  </a:lnTo>
                  <a:lnTo>
                    <a:pt x="1561466" y="917301"/>
                  </a:lnTo>
                  <a:lnTo>
                    <a:pt x="1577341" y="900135"/>
                  </a:lnTo>
                  <a:lnTo>
                    <a:pt x="1584643" y="891552"/>
                  </a:lnTo>
                  <a:lnTo>
                    <a:pt x="1591946" y="882652"/>
                  </a:lnTo>
                  <a:lnTo>
                    <a:pt x="1598613" y="872797"/>
                  </a:lnTo>
                  <a:lnTo>
                    <a:pt x="1605281" y="862943"/>
                  </a:lnTo>
                  <a:lnTo>
                    <a:pt x="1611631" y="851817"/>
                  </a:lnTo>
                  <a:lnTo>
                    <a:pt x="1614806" y="846095"/>
                  </a:lnTo>
                  <a:lnTo>
                    <a:pt x="1617346" y="840055"/>
                  </a:lnTo>
                  <a:lnTo>
                    <a:pt x="1620203" y="833698"/>
                  </a:lnTo>
                  <a:lnTo>
                    <a:pt x="1623061" y="827022"/>
                  </a:lnTo>
                  <a:lnTo>
                    <a:pt x="1625283" y="820347"/>
                  </a:lnTo>
                  <a:lnTo>
                    <a:pt x="1628141" y="813035"/>
                  </a:lnTo>
                  <a:lnTo>
                    <a:pt x="1630046" y="805724"/>
                  </a:lnTo>
                  <a:lnTo>
                    <a:pt x="1632268" y="797777"/>
                  </a:lnTo>
                  <a:lnTo>
                    <a:pt x="1634491" y="789194"/>
                  </a:lnTo>
                  <a:lnTo>
                    <a:pt x="1636396" y="780611"/>
                  </a:lnTo>
                  <a:lnTo>
                    <a:pt x="1637983" y="771393"/>
                  </a:lnTo>
                  <a:lnTo>
                    <a:pt x="1639571" y="762174"/>
                  </a:lnTo>
                  <a:lnTo>
                    <a:pt x="1641158" y="752002"/>
                  </a:lnTo>
                  <a:lnTo>
                    <a:pt x="1642428" y="741829"/>
                  </a:lnTo>
                  <a:lnTo>
                    <a:pt x="1643381" y="730704"/>
                  </a:lnTo>
                  <a:lnTo>
                    <a:pt x="1644333" y="719260"/>
                  </a:lnTo>
                  <a:lnTo>
                    <a:pt x="1644968" y="707498"/>
                  </a:lnTo>
                  <a:lnTo>
                    <a:pt x="1645603" y="694783"/>
                  </a:lnTo>
                  <a:lnTo>
                    <a:pt x="1645921" y="681750"/>
                  </a:lnTo>
                  <a:lnTo>
                    <a:pt x="1645603" y="668716"/>
                  </a:lnTo>
                  <a:lnTo>
                    <a:pt x="1644968" y="656319"/>
                  </a:lnTo>
                  <a:lnTo>
                    <a:pt x="1643698" y="643922"/>
                  </a:lnTo>
                  <a:lnTo>
                    <a:pt x="1641793" y="632160"/>
                  </a:lnTo>
                  <a:lnTo>
                    <a:pt x="1639253" y="620398"/>
                  </a:lnTo>
                  <a:lnTo>
                    <a:pt x="1636396" y="608954"/>
                  </a:lnTo>
                  <a:lnTo>
                    <a:pt x="1632903" y="598464"/>
                  </a:lnTo>
                  <a:lnTo>
                    <a:pt x="1629411" y="587656"/>
                  </a:lnTo>
                  <a:lnTo>
                    <a:pt x="1624648" y="577166"/>
                  </a:lnTo>
                  <a:lnTo>
                    <a:pt x="1619568" y="567312"/>
                  </a:lnTo>
                  <a:lnTo>
                    <a:pt x="1614488" y="557775"/>
                  </a:lnTo>
                  <a:lnTo>
                    <a:pt x="1608456" y="548557"/>
                  </a:lnTo>
                  <a:lnTo>
                    <a:pt x="1602106" y="539656"/>
                  </a:lnTo>
                  <a:lnTo>
                    <a:pt x="1595121" y="530755"/>
                  </a:lnTo>
                  <a:lnTo>
                    <a:pt x="1587183" y="522808"/>
                  </a:lnTo>
                  <a:lnTo>
                    <a:pt x="1578611" y="514225"/>
                  </a:lnTo>
                  <a:lnTo>
                    <a:pt x="1569721" y="505960"/>
                  </a:lnTo>
                  <a:lnTo>
                    <a:pt x="1559878" y="498331"/>
                  </a:lnTo>
                  <a:lnTo>
                    <a:pt x="1550353" y="491338"/>
                  </a:lnTo>
                  <a:lnTo>
                    <a:pt x="1540193" y="484980"/>
                  </a:lnTo>
                  <a:lnTo>
                    <a:pt x="1529716" y="478622"/>
                  </a:lnTo>
                  <a:lnTo>
                    <a:pt x="1519556" y="473218"/>
                  </a:lnTo>
                  <a:lnTo>
                    <a:pt x="1508761" y="467814"/>
                  </a:lnTo>
                  <a:lnTo>
                    <a:pt x="1497966" y="463046"/>
                  </a:lnTo>
                  <a:lnTo>
                    <a:pt x="1487488" y="458596"/>
                  </a:lnTo>
                  <a:lnTo>
                    <a:pt x="1476376" y="454463"/>
                  </a:lnTo>
                  <a:lnTo>
                    <a:pt x="1465581" y="450967"/>
                  </a:lnTo>
                  <a:lnTo>
                    <a:pt x="1455103" y="447470"/>
                  </a:lnTo>
                  <a:lnTo>
                    <a:pt x="1444308" y="444609"/>
                  </a:lnTo>
                  <a:lnTo>
                    <a:pt x="1434148" y="441748"/>
                  </a:lnTo>
                  <a:lnTo>
                    <a:pt x="1423988" y="439523"/>
                  </a:lnTo>
                  <a:lnTo>
                    <a:pt x="1413828" y="437615"/>
                  </a:lnTo>
                  <a:lnTo>
                    <a:pt x="1404303" y="435390"/>
                  </a:lnTo>
                  <a:lnTo>
                    <a:pt x="1385888" y="432529"/>
                  </a:lnTo>
                  <a:lnTo>
                    <a:pt x="1369061" y="430304"/>
                  </a:lnTo>
                  <a:lnTo>
                    <a:pt x="1354456" y="428715"/>
                  </a:lnTo>
                  <a:lnTo>
                    <a:pt x="1342073" y="427761"/>
                  </a:lnTo>
                  <a:lnTo>
                    <a:pt x="1332866" y="427443"/>
                  </a:lnTo>
                  <a:lnTo>
                    <a:pt x="1323023" y="427125"/>
                  </a:lnTo>
                  <a:lnTo>
                    <a:pt x="1316038" y="427125"/>
                  </a:lnTo>
                  <a:close/>
                  <a:moveTo>
                    <a:pt x="1309371" y="354012"/>
                  </a:moveTo>
                  <a:lnTo>
                    <a:pt x="1315403" y="354012"/>
                  </a:lnTo>
                  <a:lnTo>
                    <a:pt x="1322071" y="354012"/>
                  </a:lnTo>
                  <a:lnTo>
                    <a:pt x="1328103" y="354012"/>
                  </a:lnTo>
                  <a:lnTo>
                    <a:pt x="1337628" y="354330"/>
                  </a:lnTo>
                  <a:lnTo>
                    <a:pt x="1350011" y="354966"/>
                  </a:lnTo>
                  <a:lnTo>
                    <a:pt x="1365568" y="356237"/>
                  </a:lnTo>
                  <a:lnTo>
                    <a:pt x="1383666" y="358145"/>
                  </a:lnTo>
                  <a:lnTo>
                    <a:pt x="1403351" y="361006"/>
                  </a:lnTo>
                  <a:lnTo>
                    <a:pt x="1413828" y="362913"/>
                  </a:lnTo>
                  <a:lnTo>
                    <a:pt x="1424941" y="364820"/>
                  </a:lnTo>
                  <a:lnTo>
                    <a:pt x="1436371" y="367363"/>
                  </a:lnTo>
                  <a:lnTo>
                    <a:pt x="1448118" y="369906"/>
                  </a:lnTo>
                  <a:lnTo>
                    <a:pt x="1460183" y="373085"/>
                  </a:lnTo>
                  <a:lnTo>
                    <a:pt x="1471931" y="376264"/>
                  </a:lnTo>
                  <a:lnTo>
                    <a:pt x="1484313" y="380079"/>
                  </a:lnTo>
                  <a:lnTo>
                    <a:pt x="1497013" y="383893"/>
                  </a:lnTo>
                  <a:lnTo>
                    <a:pt x="1509396" y="388661"/>
                  </a:lnTo>
                  <a:lnTo>
                    <a:pt x="1522096" y="393748"/>
                  </a:lnTo>
                  <a:lnTo>
                    <a:pt x="1534478" y="399152"/>
                  </a:lnTo>
                  <a:lnTo>
                    <a:pt x="1547178" y="405191"/>
                  </a:lnTo>
                  <a:lnTo>
                    <a:pt x="1559561" y="411549"/>
                  </a:lnTo>
                  <a:lnTo>
                    <a:pt x="1571943" y="418542"/>
                  </a:lnTo>
                  <a:lnTo>
                    <a:pt x="1584008" y="425854"/>
                  </a:lnTo>
                  <a:lnTo>
                    <a:pt x="1595756" y="433801"/>
                  </a:lnTo>
                  <a:lnTo>
                    <a:pt x="1607186" y="442384"/>
                  </a:lnTo>
                  <a:lnTo>
                    <a:pt x="1618616" y="451602"/>
                  </a:lnTo>
                  <a:lnTo>
                    <a:pt x="1629728" y="461139"/>
                  </a:lnTo>
                  <a:lnTo>
                    <a:pt x="1640206" y="471629"/>
                  </a:lnTo>
                  <a:lnTo>
                    <a:pt x="1650366" y="483073"/>
                  </a:lnTo>
                  <a:lnTo>
                    <a:pt x="1659891" y="494199"/>
                  </a:lnTo>
                  <a:lnTo>
                    <a:pt x="1668463" y="506278"/>
                  </a:lnTo>
                  <a:lnTo>
                    <a:pt x="1672591" y="512318"/>
                  </a:lnTo>
                  <a:lnTo>
                    <a:pt x="1676401" y="518676"/>
                  </a:lnTo>
                  <a:lnTo>
                    <a:pt x="1680211" y="525033"/>
                  </a:lnTo>
                  <a:lnTo>
                    <a:pt x="1683703" y="531391"/>
                  </a:lnTo>
                  <a:lnTo>
                    <a:pt x="1690371" y="544424"/>
                  </a:lnTo>
                  <a:lnTo>
                    <a:pt x="1696403" y="558093"/>
                  </a:lnTo>
                  <a:lnTo>
                    <a:pt x="1701801" y="572398"/>
                  </a:lnTo>
                  <a:lnTo>
                    <a:pt x="1706563" y="586703"/>
                  </a:lnTo>
                  <a:lnTo>
                    <a:pt x="1710056" y="601325"/>
                  </a:lnTo>
                  <a:lnTo>
                    <a:pt x="1713548" y="616266"/>
                  </a:lnTo>
                  <a:lnTo>
                    <a:pt x="1715771" y="631842"/>
                  </a:lnTo>
                  <a:lnTo>
                    <a:pt x="1717993" y="647736"/>
                  </a:lnTo>
                  <a:lnTo>
                    <a:pt x="1718946" y="663948"/>
                  </a:lnTo>
                  <a:lnTo>
                    <a:pt x="1719263" y="680478"/>
                  </a:lnTo>
                  <a:lnTo>
                    <a:pt x="1718946" y="697644"/>
                  </a:lnTo>
                  <a:lnTo>
                    <a:pt x="1718311" y="712584"/>
                  </a:lnTo>
                  <a:lnTo>
                    <a:pt x="1717041" y="727207"/>
                  </a:lnTo>
                  <a:lnTo>
                    <a:pt x="1716088" y="740876"/>
                  </a:lnTo>
                  <a:lnTo>
                    <a:pt x="1714501" y="753909"/>
                  </a:lnTo>
                  <a:lnTo>
                    <a:pt x="1712913" y="766624"/>
                  </a:lnTo>
                  <a:lnTo>
                    <a:pt x="1711326" y="778704"/>
                  </a:lnTo>
                  <a:lnTo>
                    <a:pt x="1709103" y="790148"/>
                  </a:lnTo>
                  <a:lnTo>
                    <a:pt x="1706881" y="801274"/>
                  </a:lnTo>
                  <a:lnTo>
                    <a:pt x="1704658" y="812082"/>
                  </a:lnTo>
                  <a:lnTo>
                    <a:pt x="1701801" y="821936"/>
                  </a:lnTo>
                  <a:lnTo>
                    <a:pt x="1698943" y="831790"/>
                  </a:lnTo>
                  <a:lnTo>
                    <a:pt x="1696086" y="841009"/>
                  </a:lnTo>
                  <a:lnTo>
                    <a:pt x="1692911" y="849910"/>
                  </a:lnTo>
                  <a:lnTo>
                    <a:pt x="1689736" y="858175"/>
                  </a:lnTo>
                  <a:lnTo>
                    <a:pt x="1686243" y="866122"/>
                  </a:lnTo>
                  <a:lnTo>
                    <a:pt x="1682751" y="874069"/>
                  </a:lnTo>
                  <a:lnTo>
                    <a:pt x="1679258" y="881698"/>
                  </a:lnTo>
                  <a:lnTo>
                    <a:pt x="1675448" y="888691"/>
                  </a:lnTo>
                  <a:lnTo>
                    <a:pt x="1671321" y="895367"/>
                  </a:lnTo>
                  <a:lnTo>
                    <a:pt x="1667828" y="902042"/>
                  </a:lnTo>
                  <a:lnTo>
                    <a:pt x="1659573" y="914440"/>
                  </a:lnTo>
                  <a:lnTo>
                    <a:pt x="1651001" y="925884"/>
                  </a:lnTo>
                  <a:lnTo>
                    <a:pt x="1642428" y="936692"/>
                  </a:lnTo>
                  <a:lnTo>
                    <a:pt x="1633856" y="947182"/>
                  </a:lnTo>
                  <a:lnTo>
                    <a:pt x="1624648" y="957036"/>
                  </a:lnTo>
                  <a:lnTo>
                    <a:pt x="1615758" y="966891"/>
                  </a:lnTo>
                  <a:lnTo>
                    <a:pt x="1602423" y="981831"/>
                  </a:lnTo>
                  <a:lnTo>
                    <a:pt x="1595756" y="989460"/>
                  </a:lnTo>
                  <a:lnTo>
                    <a:pt x="1589406" y="997407"/>
                  </a:lnTo>
                  <a:lnTo>
                    <a:pt x="1583056" y="1005672"/>
                  </a:lnTo>
                  <a:lnTo>
                    <a:pt x="1576706" y="1014255"/>
                  </a:lnTo>
                  <a:lnTo>
                    <a:pt x="1570991" y="1023474"/>
                  </a:lnTo>
                  <a:lnTo>
                    <a:pt x="1564958" y="1033010"/>
                  </a:lnTo>
                  <a:lnTo>
                    <a:pt x="1559561" y="1043818"/>
                  </a:lnTo>
                  <a:lnTo>
                    <a:pt x="1554163" y="1054626"/>
                  </a:lnTo>
                  <a:lnTo>
                    <a:pt x="1549083" y="1067024"/>
                  </a:lnTo>
                  <a:lnTo>
                    <a:pt x="1544638" y="1080057"/>
                  </a:lnTo>
                  <a:lnTo>
                    <a:pt x="1540193" y="1094680"/>
                  </a:lnTo>
                  <a:lnTo>
                    <a:pt x="1536383" y="1110256"/>
                  </a:lnTo>
                  <a:lnTo>
                    <a:pt x="1532891" y="1127104"/>
                  </a:lnTo>
                  <a:lnTo>
                    <a:pt x="1529716" y="1144905"/>
                  </a:lnTo>
                  <a:lnTo>
                    <a:pt x="1529716" y="1286999"/>
                  </a:lnTo>
                  <a:lnTo>
                    <a:pt x="1526858" y="1293992"/>
                  </a:lnTo>
                  <a:lnTo>
                    <a:pt x="1525906" y="1296535"/>
                  </a:lnTo>
                  <a:lnTo>
                    <a:pt x="1523366" y="1300986"/>
                  </a:lnTo>
                  <a:lnTo>
                    <a:pt x="1520508" y="1306072"/>
                  </a:lnTo>
                  <a:lnTo>
                    <a:pt x="1516063" y="1312747"/>
                  </a:lnTo>
                  <a:lnTo>
                    <a:pt x="1510348" y="1320694"/>
                  </a:lnTo>
                  <a:lnTo>
                    <a:pt x="1503046" y="1328641"/>
                  </a:lnTo>
                  <a:lnTo>
                    <a:pt x="1499236" y="1333410"/>
                  </a:lnTo>
                  <a:lnTo>
                    <a:pt x="1494473" y="1337542"/>
                  </a:lnTo>
                  <a:lnTo>
                    <a:pt x="1489393" y="1342310"/>
                  </a:lnTo>
                  <a:lnTo>
                    <a:pt x="1483996" y="1346761"/>
                  </a:lnTo>
                  <a:lnTo>
                    <a:pt x="1478281" y="1351211"/>
                  </a:lnTo>
                  <a:lnTo>
                    <a:pt x="1471931" y="1355979"/>
                  </a:lnTo>
                  <a:lnTo>
                    <a:pt x="1465263" y="1360748"/>
                  </a:lnTo>
                  <a:lnTo>
                    <a:pt x="1457961" y="1365516"/>
                  </a:lnTo>
                  <a:lnTo>
                    <a:pt x="1450341" y="1369648"/>
                  </a:lnTo>
                  <a:lnTo>
                    <a:pt x="1442086" y="1374417"/>
                  </a:lnTo>
                  <a:lnTo>
                    <a:pt x="1432878" y="1378867"/>
                  </a:lnTo>
                  <a:lnTo>
                    <a:pt x="1423671" y="1382682"/>
                  </a:lnTo>
                  <a:lnTo>
                    <a:pt x="1413511" y="1386814"/>
                  </a:lnTo>
                  <a:lnTo>
                    <a:pt x="1403351" y="1390311"/>
                  </a:lnTo>
                  <a:lnTo>
                    <a:pt x="1392238" y="1394125"/>
                  </a:lnTo>
                  <a:lnTo>
                    <a:pt x="1380173" y="1397622"/>
                  </a:lnTo>
                  <a:lnTo>
                    <a:pt x="1367791" y="1400483"/>
                  </a:lnTo>
                  <a:lnTo>
                    <a:pt x="1354773" y="1403662"/>
                  </a:lnTo>
                  <a:lnTo>
                    <a:pt x="1341121" y="1405887"/>
                  </a:lnTo>
                  <a:lnTo>
                    <a:pt x="1326833" y="1407794"/>
                  </a:lnTo>
                  <a:lnTo>
                    <a:pt x="1324611" y="1408112"/>
                  </a:lnTo>
                  <a:lnTo>
                    <a:pt x="1311276" y="1407794"/>
                  </a:lnTo>
                  <a:lnTo>
                    <a:pt x="1296988" y="1405887"/>
                  </a:lnTo>
                  <a:lnTo>
                    <a:pt x="1283336" y="1403662"/>
                  </a:lnTo>
                  <a:lnTo>
                    <a:pt x="1270318" y="1400483"/>
                  </a:lnTo>
                  <a:lnTo>
                    <a:pt x="1257936" y="1397622"/>
                  </a:lnTo>
                  <a:lnTo>
                    <a:pt x="1246188" y="1394125"/>
                  </a:lnTo>
                  <a:lnTo>
                    <a:pt x="1235076" y="1390311"/>
                  </a:lnTo>
                  <a:lnTo>
                    <a:pt x="1224598" y="1386814"/>
                  </a:lnTo>
                  <a:lnTo>
                    <a:pt x="1214438" y="1382682"/>
                  </a:lnTo>
                  <a:lnTo>
                    <a:pt x="1205231" y="1378867"/>
                  </a:lnTo>
                  <a:lnTo>
                    <a:pt x="1196658" y="1374417"/>
                  </a:lnTo>
                  <a:lnTo>
                    <a:pt x="1192940" y="1372348"/>
                  </a:lnTo>
                  <a:lnTo>
                    <a:pt x="1177471" y="1376937"/>
                  </a:lnTo>
                  <a:lnTo>
                    <a:pt x="1156831" y="1382967"/>
                  </a:lnTo>
                  <a:lnTo>
                    <a:pt x="1135872" y="1388679"/>
                  </a:lnTo>
                  <a:lnTo>
                    <a:pt x="1094591" y="1399787"/>
                  </a:lnTo>
                  <a:lnTo>
                    <a:pt x="1054580" y="1409625"/>
                  </a:lnTo>
                  <a:lnTo>
                    <a:pt x="1017744" y="1419462"/>
                  </a:lnTo>
                  <a:lnTo>
                    <a:pt x="985672" y="1428031"/>
                  </a:lnTo>
                  <a:lnTo>
                    <a:pt x="971700" y="1432157"/>
                  </a:lnTo>
                  <a:lnTo>
                    <a:pt x="959633" y="1436282"/>
                  </a:lnTo>
                  <a:lnTo>
                    <a:pt x="949471" y="1439773"/>
                  </a:lnTo>
                  <a:lnTo>
                    <a:pt x="941215" y="1443581"/>
                  </a:lnTo>
                  <a:lnTo>
                    <a:pt x="938357" y="1445168"/>
                  </a:lnTo>
                  <a:lnTo>
                    <a:pt x="935499" y="1446755"/>
                  </a:lnTo>
                  <a:lnTo>
                    <a:pt x="933594" y="1448024"/>
                  </a:lnTo>
                  <a:lnTo>
                    <a:pt x="932324" y="1449928"/>
                  </a:lnTo>
                  <a:lnTo>
                    <a:pt x="932006" y="1451198"/>
                  </a:lnTo>
                  <a:lnTo>
                    <a:pt x="932006" y="1452784"/>
                  </a:lnTo>
                  <a:lnTo>
                    <a:pt x="932641" y="1454054"/>
                  </a:lnTo>
                  <a:lnTo>
                    <a:pt x="934229" y="1455641"/>
                  </a:lnTo>
                  <a:lnTo>
                    <a:pt x="938675" y="1457862"/>
                  </a:lnTo>
                  <a:lnTo>
                    <a:pt x="944390" y="1460401"/>
                  </a:lnTo>
                  <a:lnTo>
                    <a:pt x="950741" y="1462940"/>
                  </a:lnTo>
                  <a:lnTo>
                    <a:pt x="958363" y="1465161"/>
                  </a:lnTo>
                  <a:lnTo>
                    <a:pt x="966619" y="1467065"/>
                  </a:lnTo>
                  <a:lnTo>
                    <a:pt x="976145" y="1469604"/>
                  </a:lnTo>
                  <a:lnTo>
                    <a:pt x="985672" y="1471508"/>
                  </a:lnTo>
                  <a:lnTo>
                    <a:pt x="996468" y="1473412"/>
                  </a:lnTo>
                  <a:lnTo>
                    <a:pt x="1019014" y="1477538"/>
                  </a:lnTo>
                  <a:lnTo>
                    <a:pt x="1043783" y="1481029"/>
                  </a:lnTo>
                  <a:lnTo>
                    <a:pt x="1069505" y="1484202"/>
                  </a:lnTo>
                  <a:lnTo>
                    <a:pt x="1095861" y="1486741"/>
                  </a:lnTo>
                  <a:lnTo>
                    <a:pt x="1122218" y="1489597"/>
                  </a:lnTo>
                  <a:lnTo>
                    <a:pt x="1147939" y="1491819"/>
                  </a:lnTo>
                  <a:lnTo>
                    <a:pt x="1172708" y="1493723"/>
                  </a:lnTo>
                  <a:lnTo>
                    <a:pt x="1195889" y="1495309"/>
                  </a:lnTo>
                  <a:lnTo>
                    <a:pt x="1233995" y="1497214"/>
                  </a:lnTo>
                  <a:lnTo>
                    <a:pt x="1247967" y="1497848"/>
                  </a:lnTo>
                  <a:lnTo>
                    <a:pt x="1257811" y="1497848"/>
                  </a:lnTo>
                  <a:lnTo>
                    <a:pt x="1260034" y="1497848"/>
                  </a:lnTo>
                  <a:lnTo>
                    <a:pt x="1262574" y="1497531"/>
                  </a:lnTo>
                  <a:lnTo>
                    <a:pt x="1268925" y="1495944"/>
                  </a:lnTo>
                  <a:lnTo>
                    <a:pt x="1276864" y="1493723"/>
                  </a:lnTo>
                  <a:lnTo>
                    <a:pt x="1286391" y="1490549"/>
                  </a:lnTo>
                  <a:lnTo>
                    <a:pt x="1297187" y="1486106"/>
                  </a:lnTo>
                  <a:lnTo>
                    <a:pt x="1309254" y="1481663"/>
                  </a:lnTo>
                  <a:lnTo>
                    <a:pt x="1337516" y="1470239"/>
                  </a:lnTo>
                  <a:lnTo>
                    <a:pt x="1369588" y="1456593"/>
                  </a:lnTo>
                  <a:lnTo>
                    <a:pt x="1404836" y="1440725"/>
                  </a:lnTo>
                  <a:lnTo>
                    <a:pt x="1483271" y="1406768"/>
                  </a:lnTo>
                  <a:lnTo>
                    <a:pt x="1524870" y="1388679"/>
                  </a:lnTo>
                  <a:lnTo>
                    <a:pt x="1566786" y="1370908"/>
                  </a:lnTo>
                  <a:lnTo>
                    <a:pt x="1608703" y="1354088"/>
                  </a:lnTo>
                  <a:lnTo>
                    <a:pt x="1629343" y="1346154"/>
                  </a:lnTo>
                  <a:lnTo>
                    <a:pt x="1649666" y="1337903"/>
                  </a:lnTo>
                  <a:lnTo>
                    <a:pt x="1669672" y="1330604"/>
                  </a:lnTo>
                  <a:lnTo>
                    <a:pt x="1689043" y="1323622"/>
                  </a:lnTo>
                  <a:lnTo>
                    <a:pt x="1708095" y="1317275"/>
                  </a:lnTo>
                  <a:lnTo>
                    <a:pt x="1726513" y="1311246"/>
                  </a:lnTo>
                  <a:lnTo>
                    <a:pt x="1743978" y="1305851"/>
                  </a:lnTo>
                  <a:lnTo>
                    <a:pt x="1760491" y="1301725"/>
                  </a:lnTo>
                  <a:lnTo>
                    <a:pt x="1776368" y="1297599"/>
                  </a:lnTo>
                  <a:lnTo>
                    <a:pt x="1790976" y="1294743"/>
                  </a:lnTo>
                  <a:lnTo>
                    <a:pt x="1804630" y="1292204"/>
                  </a:lnTo>
                  <a:lnTo>
                    <a:pt x="1817650" y="1290618"/>
                  </a:lnTo>
                  <a:lnTo>
                    <a:pt x="1829717" y="1289031"/>
                  </a:lnTo>
                  <a:lnTo>
                    <a:pt x="1840831" y="1288396"/>
                  </a:lnTo>
                  <a:lnTo>
                    <a:pt x="1851310" y="1287762"/>
                  </a:lnTo>
                  <a:lnTo>
                    <a:pt x="1860836" y="1287127"/>
                  </a:lnTo>
                  <a:lnTo>
                    <a:pt x="1869728" y="1287762"/>
                  </a:lnTo>
                  <a:lnTo>
                    <a:pt x="1877984" y="1288396"/>
                  </a:lnTo>
                  <a:lnTo>
                    <a:pt x="1885605" y="1289348"/>
                  </a:lnTo>
                  <a:lnTo>
                    <a:pt x="1892274" y="1290618"/>
                  </a:lnTo>
                  <a:lnTo>
                    <a:pt x="1898307" y="1292204"/>
                  </a:lnTo>
                  <a:lnTo>
                    <a:pt x="1904023" y="1294426"/>
                  </a:lnTo>
                  <a:lnTo>
                    <a:pt x="1908469" y="1296647"/>
                  </a:lnTo>
                  <a:lnTo>
                    <a:pt x="1912914" y="1298869"/>
                  </a:lnTo>
                  <a:lnTo>
                    <a:pt x="1916725" y="1302042"/>
                  </a:lnTo>
                  <a:lnTo>
                    <a:pt x="1919901" y="1304899"/>
                  </a:lnTo>
                  <a:lnTo>
                    <a:pt x="1922441" y="1308389"/>
                  </a:lnTo>
                  <a:lnTo>
                    <a:pt x="1924664" y="1311880"/>
                  </a:lnTo>
                  <a:lnTo>
                    <a:pt x="1926252" y="1315688"/>
                  </a:lnTo>
                  <a:lnTo>
                    <a:pt x="1927522" y="1319497"/>
                  </a:lnTo>
                  <a:lnTo>
                    <a:pt x="1928157" y="1323622"/>
                  </a:lnTo>
                  <a:lnTo>
                    <a:pt x="1928474" y="1328065"/>
                  </a:lnTo>
                  <a:lnTo>
                    <a:pt x="1928474" y="1332825"/>
                  </a:lnTo>
                  <a:lnTo>
                    <a:pt x="1928157" y="1336951"/>
                  </a:lnTo>
                  <a:lnTo>
                    <a:pt x="1927522" y="1342029"/>
                  </a:lnTo>
                  <a:lnTo>
                    <a:pt x="1926252" y="1346789"/>
                  </a:lnTo>
                  <a:lnTo>
                    <a:pt x="1924981" y="1351549"/>
                  </a:lnTo>
                  <a:lnTo>
                    <a:pt x="1923711" y="1356627"/>
                  </a:lnTo>
                  <a:lnTo>
                    <a:pt x="1921488" y="1361704"/>
                  </a:lnTo>
                  <a:lnTo>
                    <a:pt x="1919583" y="1366782"/>
                  </a:lnTo>
                  <a:lnTo>
                    <a:pt x="1917728" y="1370490"/>
                  </a:lnTo>
                  <a:lnTo>
                    <a:pt x="1673225" y="1539875"/>
                  </a:lnTo>
                  <a:lnTo>
                    <a:pt x="1839536" y="1455101"/>
                  </a:lnTo>
                  <a:lnTo>
                    <a:pt x="1835829" y="1457509"/>
                  </a:lnTo>
                  <a:lnTo>
                    <a:pt x="1835750" y="1457545"/>
                  </a:lnTo>
                  <a:lnTo>
                    <a:pt x="1831940" y="1459449"/>
                  </a:lnTo>
                  <a:lnTo>
                    <a:pt x="1834797" y="1458179"/>
                  </a:lnTo>
                  <a:lnTo>
                    <a:pt x="1835829" y="1457509"/>
                  </a:lnTo>
                  <a:lnTo>
                    <a:pt x="1846229" y="1452784"/>
                  </a:lnTo>
                  <a:lnTo>
                    <a:pt x="1861789" y="1446437"/>
                  </a:lnTo>
                  <a:lnTo>
                    <a:pt x="1871633" y="1442629"/>
                  </a:lnTo>
                  <a:lnTo>
                    <a:pt x="1882112" y="1438821"/>
                  </a:lnTo>
                  <a:lnTo>
                    <a:pt x="1893226" y="1435013"/>
                  </a:lnTo>
                  <a:lnTo>
                    <a:pt x="1905293" y="1431204"/>
                  </a:lnTo>
                  <a:lnTo>
                    <a:pt x="1917995" y="1427714"/>
                  </a:lnTo>
                  <a:lnTo>
                    <a:pt x="1930697" y="1424857"/>
                  </a:lnTo>
                  <a:lnTo>
                    <a:pt x="1944034" y="1422001"/>
                  </a:lnTo>
                  <a:lnTo>
                    <a:pt x="1957054" y="1420097"/>
                  </a:lnTo>
                  <a:lnTo>
                    <a:pt x="1970391" y="1418828"/>
                  </a:lnTo>
                  <a:lnTo>
                    <a:pt x="1977059" y="1418510"/>
                  </a:lnTo>
                  <a:lnTo>
                    <a:pt x="1983410" y="1418193"/>
                  </a:lnTo>
                  <a:lnTo>
                    <a:pt x="1989761" y="1418510"/>
                  </a:lnTo>
                  <a:lnTo>
                    <a:pt x="1995795" y="1418828"/>
                  </a:lnTo>
                  <a:lnTo>
                    <a:pt x="2001828" y="1419780"/>
                  </a:lnTo>
                  <a:lnTo>
                    <a:pt x="2007862" y="1420732"/>
                  </a:lnTo>
                  <a:lnTo>
                    <a:pt x="2013577" y="1421684"/>
                  </a:lnTo>
                  <a:lnTo>
                    <a:pt x="2018658" y="1423588"/>
                  </a:lnTo>
                  <a:lnTo>
                    <a:pt x="2023739" y="1425175"/>
                  </a:lnTo>
                  <a:lnTo>
                    <a:pt x="2028820" y="1427079"/>
                  </a:lnTo>
                  <a:lnTo>
                    <a:pt x="2033265" y="1429618"/>
                  </a:lnTo>
                  <a:lnTo>
                    <a:pt x="2037394" y="1431839"/>
                  </a:lnTo>
                  <a:lnTo>
                    <a:pt x="2041839" y="1434378"/>
                  </a:lnTo>
                  <a:lnTo>
                    <a:pt x="2045650" y="1437234"/>
                  </a:lnTo>
                  <a:lnTo>
                    <a:pt x="2048825" y="1439773"/>
                  </a:lnTo>
                  <a:lnTo>
                    <a:pt x="2052001" y="1442946"/>
                  </a:lnTo>
                  <a:lnTo>
                    <a:pt x="2054859" y="1445803"/>
                  </a:lnTo>
                  <a:lnTo>
                    <a:pt x="2057082" y="1449294"/>
                  </a:lnTo>
                  <a:lnTo>
                    <a:pt x="2059305" y="1452467"/>
                  </a:lnTo>
                  <a:lnTo>
                    <a:pt x="2060892" y="1455958"/>
                  </a:lnTo>
                  <a:lnTo>
                    <a:pt x="2062162" y="1459131"/>
                  </a:lnTo>
                  <a:lnTo>
                    <a:pt x="2063115" y="1462622"/>
                  </a:lnTo>
                  <a:lnTo>
                    <a:pt x="2063433" y="1465796"/>
                  </a:lnTo>
                  <a:lnTo>
                    <a:pt x="2063750" y="1469287"/>
                  </a:lnTo>
                  <a:lnTo>
                    <a:pt x="2063433" y="1472778"/>
                  </a:lnTo>
                  <a:lnTo>
                    <a:pt x="2062480" y="1476268"/>
                  </a:lnTo>
                  <a:lnTo>
                    <a:pt x="2061210" y="1479442"/>
                  </a:lnTo>
                  <a:lnTo>
                    <a:pt x="2059622" y="1482933"/>
                  </a:lnTo>
                  <a:lnTo>
                    <a:pt x="2057082" y="1485789"/>
                  </a:lnTo>
                  <a:lnTo>
                    <a:pt x="2054541" y="1489280"/>
                  </a:lnTo>
                  <a:lnTo>
                    <a:pt x="2051048" y="1492136"/>
                  </a:lnTo>
                  <a:lnTo>
                    <a:pt x="2047555" y="1495309"/>
                  </a:lnTo>
                  <a:lnTo>
                    <a:pt x="2043110" y="1497848"/>
                  </a:lnTo>
                  <a:lnTo>
                    <a:pt x="2038029" y="1500704"/>
                  </a:lnTo>
                  <a:lnTo>
                    <a:pt x="2017071" y="1511494"/>
                  </a:lnTo>
                  <a:lnTo>
                    <a:pt x="1995795" y="1522919"/>
                  </a:lnTo>
                  <a:lnTo>
                    <a:pt x="1975154" y="1534344"/>
                  </a:lnTo>
                  <a:lnTo>
                    <a:pt x="1956101" y="1545451"/>
                  </a:lnTo>
                  <a:lnTo>
                    <a:pt x="1926252" y="1562271"/>
                  </a:lnTo>
                  <a:lnTo>
                    <a:pt x="1914502" y="1569252"/>
                  </a:lnTo>
                  <a:lnTo>
                    <a:pt x="1983410" y="1527997"/>
                  </a:lnTo>
                  <a:lnTo>
                    <a:pt x="1511215" y="1778704"/>
                  </a:lnTo>
                  <a:lnTo>
                    <a:pt x="1498196" y="1785369"/>
                  </a:lnTo>
                  <a:lnTo>
                    <a:pt x="1482953" y="1792985"/>
                  </a:lnTo>
                  <a:lnTo>
                    <a:pt x="1462948" y="1802823"/>
                  </a:lnTo>
                  <a:lnTo>
                    <a:pt x="1438814" y="1814248"/>
                  </a:lnTo>
                  <a:lnTo>
                    <a:pt x="1410870" y="1827259"/>
                  </a:lnTo>
                  <a:lnTo>
                    <a:pt x="1380385" y="1841223"/>
                  </a:lnTo>
                  <a:lnTo>
                    <a:pt x="1347678" y="1855186"/>
                  </a:lnTo>
                  <a:lnTo>
                    <a:pt x="1313382" y="1869150"/>
                  </a:lnTo>
                  <a:lnTo>
                    <a:pt x="1295917" y="1876131"/>
                  </a:lnTo>
                  <a:lnTo>
                    <a:pt x="1278769" y="1882796"/>
                  </a:lnTo>
                  <a:lnTo>
                    <a:pt x="1260987" y="1889143"/>
                  </a:lnTo>
                  <a:lnTo>
                    <a:pt x="1243204" y="1895172"/>
                  </a:lnTo>
                  <a:lnTo>
                    <a:pt x="1225739" y="1900885"/>
                  </a:lnTo>
                  <a:lnTo>
                    <a:pt x="1208909" y="1905962"/>
                  </a:lnTo>
                  <a:lnTo>
                    <a:pt x="1191761" y="1910723"/>
                  </a:lnTo>
                  <a:lnTo>
                    <a:pt x="1175248" y="1914848"/>
                  </a:lnTo>
                  <a:lnTo>
                    <a:pt x="1159371" y="1918656"/>
                  </a:lnTo>
                  <a:lnTo>
                    <a:pt x="1144129" y="1921513"/>
                  </a:lnTo>
                  <a:lnTo>
                    <a:pt x="1129204" y="1923417"/>
                  </a:lnTo>
                  <a:lnTo>
                    <a:pt x="1115232" y="1925004"/>
                  </a:lnTo>
                  <a:lnTo>
                    <a:pt x="1108563" y="1925321"/>
                  </a:lnTo>
                  <a:lnTo>
                    <a:pt x="1102212" y="1925638"/>
                  </a:lnTo>
                  <a:lnTo>
                    <a:pt x="1095861" y="1925638"/>
                  </a:lnTo>
                  <a:lnTo>
                    <a:pt x="1089828" y="1925321"/>
                  </a:lnTo>
                  <a:lnTo>
                    <a:pt x="1076808" y="1924051"/>
                  </a:lnTo>
                  <a:lnTo>
                    <a:pt x="1061884" y="1922465"/>
                  </a:lnTo>
                  <a:lnTo>
                    <a:pt x="1025683" y="1918656"/>
                  </a:lnTo>
                  <a:lnTo>
                    <a:pt x="983131" y="1912944"/>
                  </a:lnTo>
                  <a:lnTo>
                    <a:pt x="934546" y="1906280"/>
                  </a:lnTo>
                  <a:lnTo>
                    <a:pt x="824992" y="1890412"/>
                  </a:lnTo>
                  <a:lnTo>
                    <a:pt x="707181" y="1872958"/>
                  </a:lnTo>
                  <a:lnTo>
                    <a:pt x="589688" y="1856138"/>
                  </a:lnTo>
                  <a:lnTo>
                    <a:pt x="534117" y="1848522"/>
                  </a:lnTo>
                  <a:lnTo>
                    <a:pt x="482357" y="1841540"/>
                  </a:lnTo>
                  <a:lnTo>
                    <a:pt x="435677" y="1835828"/>
                  </a:lnTo>
                  <a:lnTo>
                    <a:pt x="394713" y="1831385"/>
                  </a:lnTo>
                  <a:lnTo>
                    <a:pt x="376613" y="1829798"/>
                  </a:lnTo>
                  <a:lnTo>
                    <a:pt x="361053" y="1828529"/>
                  </a:lnTo>
                  <a:lnTo>
                    <a:pt x="347399" y="1827577"/>
                  </a:lnTo>
                  <a:lnTo>
                    <a:pt x="335967" y="1827259"/>
                  </a:lnTo>
                  <a:lnTo>
                    <a:pt x="314056" y="1827577"/>
                  </a:lnTo>
                  <a:lnTo>
                    <a:pt x="289922" y="1827894"/>
                  </a:lnTo>
                  <a:lnTo>
                    <a:pt x="237209" y="1829481"/>
                  </a:lnTo>
                  <a:lnTo>
                    <a:pt x="181321" y="1831385"/>
                  </a:lnTo>
                  <a:lnTo>
                    <a:pt x="126702" y="1833606"/>
                  </a:lnTo>
                  <a:lnTo>
                    <a:pt x="37153" y="1837732"/>
                  </a:lnTo>
                  <a:lnTo>
                    <a:pt x="0" y="1839636"/>
                  </a:lnTo>
                  <a:lnTo>
                    <a:pt x="19053" y="1500704"/>
                  </a:lnTo>
                  <a:lnTo>
                    <a:pt x="28580" y="1501657"/>
                  </a:lnTo>
                  <a:lnTo>
                    <a:pt x="54301" y="1503878"/>
                  </a:lnTo>
                  <a:lnTo>
                    <a:pt x="72084" y="1505147"/>
                  </a:lnTo>
                  <a:lnTo>
                    <a:pt x="92089" y="1506099"/>
                  </a:lnTo>
                  <a:lnTo>
                    <a:pt x="114318" y="1507369"/>
                  </a:lnTo>
                  <a:lnTo>
                    <a:pt x="137499" y="1507686"/>
                  </a:lnTo>
                  <a:lnTo>
                    <a:pt x="161632" y="1507369"/>
                  </a:lnTo>
                  <a:lnTo>
                    <a:pt x="173699" y="1506734"/>
                  </a:lnTo>
                  <a:lnTo>
                    <a:pt x="186084" y="1505782"/>
                  </a:lnTo>
                  <a:lnTo>
                    <a:pt x="198151" y="1504830"/>
                  </a:lnTo>
                  <a:lnTo>
                    <a:pt x="210217" y="1503878"/>
                  </a:lnTo>
                  <a:lnTo>
                    <a:pt x="221649" y="1502291"/>
                  </a:lnTo>
                  <a:lnTo>
                    <a:pt x="233399" y="1500704"/>
                  </a:lnTo>
                  <a:lnTo>
                    <a:pt x="244513" y="1498483"/>
                  </a:lnTo>
                  <a:lnTo>
                    <a:pt x="255627" y="1496262"/>
                  </a:lnTo>
                  <a:lnTo>
                    <a:pt x="265471" y="1493088"/>
                  </a:lnTo>
                  <a:lnTo>
                    <a:pt x="275315" y="1490232"/>
                  </a:lnTo>
                  <a:lnTo>
                    <a:pt x="284524" y="1486424"/>
                  </a:lnTo>
                  <a:lnTo>
                    <a:pt x="292780" y="1482615"/>
                  </a:lnTo>
                  <a:lnTo>
                    <a:pt x="300719" y="1478172"/>
                  </a:lnTo>
                  <a:lnTo>
                    <a:pt x="304212" y="1475634"/>
                  </a:lnTo>
                  <a:lnTo>
                    <a:pt x="307705" y="1473095"/>
                  </a:lnTo>
                  <a:lnTo>
                    <a:pt x="321677" y="1462622"/>
                  </a:lnTo>
                  <a:lnTo>
                    <a:pt x="337872" y="1450880"/>
                  </a:lnTo>
                  <a:lnTo>
                    <a:pt x="355972" y="1438821"/>
                  </a:lnTo>
                  <a:lnTo>
                    <a:pt x="375978" y="1426127"/>
                  </a:lnTo>
                  <a:lnTo>
                    <a:pt x="396936" y="1413433"/>
                  </a:lnTo>
                  <a:lnTo>
                    <a:pt x="418847" y="1400421"/>
                  </a:lnTo>
                  <a:lnTo>
                    <a:pt x="441075" y="1387727"/>
                  </a:lnTo>
                  <a:lnTo>
                    <a:pt x="463621" y="1375351"/>
                  </a:lnTo>
                  <a:lnTo>
                    <a:pt x="485850" y="1363291"/>
                  </a:lnTo>
                  <a:lnTo>
                    <a:pt x="508078" y="1352184"/>
                  </a:lnTo>
                  <a:lnTo>
                    <a:pt x="529037" y="1341711"/>
                  </a:lnTo>
                  <a:lnTo>
                    <a:pt x="549042" y="1332191"/>
                  </a:lnTo>
                  <a:lnTo>
                    <a:pt x="567142" y="1323940"/>
                  </a:lnTo>
                  <a:lnTo>
                    <a:pt x="583972" y="1317275"/>
                  </a:lnTo>
                  <a:lnTo>
                    <a:pt x="597945" y="1311880"/>
                  </a:lnTo>
                  <a:lnTo>
                    <a:pt x="604296" y="1309976"/>
                  </a:lnTo>
                  <a:lnTo>
                    <a:pt x="609694" y="1308389"/>
                  </a:lnTo>
                  <a:lnTo>
                    <a:pt x="616680" y="1307120"/>
                  </a:lnTo>
                  <a:lnTo>
                    <a:pt x="626524" y="1304899"/>
                  </a:lnTo>
                  <a:lnTo>
                    <a:pt x="655103" y="1299821"/>
                  </a:lnTo>
                  <a:lnTo>
                    <a:pt x="693844" y="1293474"/>
                  </a:lnTo>
                  <a:lnTo>
                    <a:pt x="740842" y="1286492"/>
                  </a:lnTo>
                  <a:lnTo>
                    <a:pt x="794507" y="1279193"/>
                  </a:lnTo>
                  <a:lnTo>
                    <a:pt x="853254" y="1271894"/>
                  </a:lnTo>
                  <a:lnTo>
                    <a:pt x="884056" y="1268403"/>
                  </a:lnTo>
                  <a:lnTo>
                    <a:pt x="915176" y="1264912"/>
                  </a:lnTo>
                  <a:lnTo>
                    <a:pt x="946931" y="1261421"/>
                  </a:lnTo>
                  <a:lnTo>
                    <a:pt x="979003" y="1258565"/>
                  </a:lnTo>
                  <a:lnTo>
                    <a:pt x="1010758" y="1256026"/>
                  </a:lnTo>
                  <a:lnTo>
                    <a:pt x="1042195" y="1253488"/>
                  </a:lnTo>
                  <a:lnTo>
                    <a:pt x="1073633" y="1251583"/>
                  </a:lnTo>
                  <a:lnTo>
                    <a:pt x="1103800" y="1249997"/>
                  </a:lnTo>
                  <a:lnTo>
                    <a:pt x="1108711" y="1249733"/>
                  </a:lnTo>
                  <a:lnTo>
                    <a:pt x="1108711" y="1144905"/>
                  </a:lnTo>
                  <a:lnTo>
                    <a:pt x="1105218" y="1127104"/>
                  </a:lnTo>
                  <a:lnTo>
                    <a:pt x="1102043" y="1110256"/>
                  </a:lnTo>
                  <a:lnTo>
                    <a:pt x="1097916" y="1094680"/>
                  </a:lnTo>
                  <a:lnTo>
                    <a:pt x="1093788" y="1080057"/>
                  </a:lnTo>
                  <a:lnTo>
                    <a:pt x="1089026" y="1067024"/>
                  </a:lnTo>
                  <a:lnTo>
                    <a:pt x="1083946" y="1054626"/>
                  </a:lnTo>
                  <a:lnTo>
                    <a:pt x="1078866" y="1043818"/>
                  </a:lnTo>
                  <a:lnTo>
                    <a:pt x="1073468" y="1033010"/>
                  </a:lnTo>
                  <a:lnTo>
                    <a:pt x="1067753" y="1023474"/>
                  </a:lnTo>
                  <a:lnTo>
                    <a:pt x="1061721" y="1014255"/>
                  </a:lnTo>
                  <a:lnTo>
                    <a:pt x="1055371" y="1005672"/>
                  </a:lnTo>
                  <a:lnTo>
                    <a:pt x="1049021" y="997407"/>
                  </a:lnTo>
                  <a:lnTo>
                    <a:pt x="1042671" y="989460"/>
                  </a:lnTo>
                  <a:lnTo>
                    <a:pt x="1036003" y="981831"/>
                  </a:lnTo>
                  <a:lnTo>
                    <a:pt x="1022668" y="966891"/>
                  </a:lnTo>
                  <a:lnTo>
                    <a:pt x="1013461" y="957036"/>
                  </a:lnTo>
                  <a:lnTo>
                    <a:pt x="1004888" y="947182"/>
                  </a:lnTo>
                  <a:lnTo>
                    <a:pt x="995681" y="936692"/>
                  </a:lnTo>
                  <a:lnTo>
                    <a:pt x="987108" y="925884"/>
                  </a:lnTo>
                  <a:lnTo>
                    <a:pt x="978853" y="914440"/>
                  </a:lnTo>
                  <a:lnTo>
                    <a:pt x="970916" y="902042"/>
                  </a:lnTo>
                  <a:lnTo>
                    <a:pt x="966788" y="895367"/>
                  </a:lnTo>
                  <a:lnTo>
                    <a:pt x="962978" y="888691"/>
                  </a:lnTo>
                  <a:lnTo>
                    <a:pt x="959168" y="881698"/>
                  </a:lnTo>
                  <a:lnTo>
                    <a:pt x="955676" y="874069"/>
                  </a:lnTo>
                  <a:lnTo>
                    <a:pt x="952183" y="866122"/>
                  </a:lnTo>
                  <a:lnTo>
                    <a:pt x="948691" y="858175"/>
                  </a:lnTo>
                  <a:lnTo>
                    <a:pt x="945516" y="849910"/>
                  </a:lnTo>
                  <a:lnTo>
                    <a:pt x="942341" y="841009"/>
                  </a:lnTo>
                  <a:lnTo>
                    <a:pt x="939483" y="831790"/>
                  </a:lnTo>
                  <a:lnTo>
                    <a:pt x="936626" y="821936"/>
                  </a:lnTo>
                  <a:lnTo>
                    <a:pt x="934086" y="812082"/>
                  </a:lnTo>
                  <a:lnTo>
                    <a:pt x="931863" y="801274"/>
                  </a:lnTo>
                  <a:lnTo>
                    <a:pt x="929323" y="790148"/>
                  </a:lnTo>
                  <a:lnTo>
                    <a:pt x="927418" y="778704"/>
                  </a:lnTo>
                  <a:lnTo>
                    <a:pt x="925513" y="766624"/>
                  </a:lnTo>
                  <a:lnTo>
                    <a:pt x="923608" y="753909"/>
                  </a:lnTo>
                  <a:lnTo>
                    <a:pt x="922338" y="740876"/>
                  </a:lnTo>
                  <a:lnTo>
                    <a:pt x="921068" y="727207"/>
                  </a:lnTo>
                  <a:lnTo>
                    <a:pt x="920433" y="712584"/>
                  </a:lnTo>
                  <a:lnTo>
                    <a:pt x="919481" y="697644"/>
                  </a:lnTo>
                  <a:lnTo>
                    <a:pt x="919163" y="680478"/>
                  </a:lnTo>
                  <a:lnTo>
                    <a:pt x="919481" y="663948"/>
                  </a:lnTo>
                  <a:lnTo>
                    <a:pt x="920751" y="647736"/>
                  </a:lnTo>
                  <a:lnTo>
                    <a:pt x="922338" y="631842"/>
                  </a:lnTo>
                  <a:lnTo>
                    <a:pt x="924561" y="616266"/>
                  </a:lnTo>
                  <a:lnTo>
                    <a:pt x="928053" y="601325"/>
                  </a:lnTo>
                  <a:lnTo>
                    <a:pt x="932181" y="586703"/>
                  </a:lnTo>
                  <a:lnTo>
                    <a:pt x="936308" y="572398"/>
                  </a:lnTo>
                  <a:lnTo>
                    <a:pt x="941706" y="558093"/>
                  </a:lnTo>
                  <a:lnTo>
                    <a:pt x="947738" y="544424"/>
                  </a:lnTo>
                  <a:lnTo>
                    <a:pt x="954406" y="531391"/>
                  </a:lnTo>
                  <a:lnTo>
                    <a:pt x="958216" y="525033"/>
                  </a:lnTo>
                  <a:lnTo>
                    <a:pt x="961708" y="518676"/>
                  </a:lnTo>
                  <a:lnTo>
                    <a:pt x="965836" y="512318"/>
                  </a:lnTo>
                  <a:lnTo>
                    <a:pt x="969646" y="506278"/>
                  </a:lnTo>
                  <a:lnTo>
                    <a:pt x="978853" y="494199"/>
                  </a:lnTo>
                  <a:lnTo>
                    <a:pt x="988061" y="483073"/>
                  </a:lnTo>
                  <a:lnTo>
                    <a:pt x="998221" y="471629"/>
                  </a:lnTo>
                  <a:lnTo>
                    <a:pt x="1008698" y="461139"/>
                  </a:lnTo>
                  <a:lnTo>
                    <a:pt x="1019811" y="451602"/>
                  </a:lnTo>
                  <a:lnTo>
                    <a:pt x="1030923" y="442384"/>
                  </a:lnTo>
                  <a:lnTo>
                    <a:pt x="1042671" y="433801"/>
                  </a:lnTo>
                  <a:lnTo>
                    <a:pt x="1054736" y="425854"/>
                  </a:lnTo>
                  <a:lnTo>
                    <a:pt x="1066483" y="418542"/>
                  </a:lnTo>
                  <a:lnTo>
                    <a:pt x="1078866" y="411549"/>
                  </a:lnTo>
                  <a:lnTo>
                    <a:pt x="1091248" y="405191"/>
                  </a:lnTo>
                  <a:lnTo>
                    <a:pt x="1103631" y="399152"/>
                  </a:lnTo>
                  <a:lnTo>
                    <a:pt x="1116331" y="393748"/>
                  </a:lnTo>
                  <a:lnTo>
                    <a:pt x="1128713" y="388661"/>
                  </a:lnTo>
                  <a:lnTo>
                    <a:pt x="1141413" y="383893"/>
                  </a:lnTo>
                  <a:lnTo>
                    <a:pt x="1153796" y="380079"/>
                  </a:lnTo>
                  <a:lnTo>
                    <a:pt x="1166178" y="376264"/>
                  </a:lnTo>
                  <a:lnTo>
                    <a:pt x="1178243" y="373085"/>
                  </a:lnTo>
                  <a:lnTo>
                    <a:pt x="1190308" y="369906"/>
                  </a:lnTo>
                  <a:lnTo>
                    <a:pt x="1201738" y="367363"/>
                  </a:lnTo>
                  <a:lnTo>
                    <a:pt x="1213168" y="364820"/>
                  </a:lnTo>
                  <a:lnTo>
                    <a:pt x="1224281" y="362595"/>
                  </a:lnTo>
                  <a:lnTo>
                    <a:pt x="1235076" y="361006"/>
                  </a:lnTo>
                  <a:lnTo>
                    <a:pt x="1254761" y="358145"/>
                  </a:lnTo>
                  <a:lnTo>
                    <a:pt x="1272223" y="356237"/>
                  </a:lnTo>
                  <a:lnTo>
                    <a:pt x="1287781" y="354966"/>
                  </a:lnTo>
                  <a:lnTo>
                    <a:pt x="1300163" y="354330"/>
                  </a:lnTo>
                  <a:lnTo>
                    <a:pt x="1309371" y="354012"/>
                  </a:lnTo>
                  <a:close/>
                  <a:moveTo>
                    <a:pt x="1815403" y="215900"/>
                  </a:moveTo>
                  <a:lnTo>
                    <a:pt x="1818266" y="216218"/>
                  </a:lnTo>
                  <a:lnTo>
                    <a:pt x="1821764" y="216535"/>
                  </a:lnTo>
                  <a:lnTo>
                    <a:pt x="1824945" y="217170"/>
                  </a:lnTo>
                  <a:lnTo>
                    <a:pt x="1828126" y="218758"/>
                  </a:lnTo>
                  <a:lnTo>
                    <a:pt x="1830989" y="220028"/>
                  </a:lnTo>
                  <a:lnTo>
                    <a:pt x="1834170" y="221615"/>
                  </a:lnTo>
                  <a:lnTo>
                    <a:pt x="1836715" y="223520"/>
                  </a:lnTo>
                  <a:lnTo>
                    <a:pt x="1839577" y="226060"/>
                  </a:lnTo>
                  <a:lnTo>
                    <a:pt x="1841804" y="228600"/>
                  </a:lnTo>
                  <a:lnTo>
                    <a:pt x="1843713" y="231458"/>
                  </a:lnTo>
                  <a:lnTo>
                    <a:pt x="1845621" y="234315"/>
                  </a:lnTo>
                  <a:lnTo>
                    <a:pt x="1847212" y="237490"/>
                  </a:lnTo>
                  <a:lnTo>
                    <a:pt x="1848166" y="240348"/>
                  </a:lnTo>
                  <a:lnTo>
                    <a:pt x="1848802" y="243523"/>
                  </a:lnTo>
                  <a:lnTo>
                    <a:pt x="1849438" y="247015"/>
                  </a:lnTo>
                  <a:lnTo>
                    <a:pt x="1849438" y="250508"/>
                  </a:lnTo>
                  <a:lnTo>
                    <a:pt x="1849438" y="253365"/>
                  </a:lnTo>
                  <a:lnTo>
                    <a:pt x="1848802" y="256858"/>
                  </a:lnTo>
                  <a:lnTo>
                    <a:pt x="1848166" y="260033"/>
                  </a:lnTo>
                  <a:lnTo>
                    <a:pt x="1847212" y="263208"/>
                  </a:lnTo>
                  <a:lnTo>
                    <a:pt x="1845621" y="266065"/>
                  </a:lnTo>
                  <a:lnTo>
                    <a:pt x="1843713" y="268923"/>
                  </a:lnTo>
                  <a:lnTo>
                    <a:pt x="1841804" y="271780"/>
                  </a:lnTo>
                  <a:lnTo>
                    <a:pt x="1839577" y="274320"/>
                  </a:lnTo>
                  <a:lnTo>
                    <a:pt x="1736517" y="377190"/>
                  </a:lnTo>
                  <a:lnTo>
                    <a:pt x="1733654" y="379730"/>
                  </a:lnTo>
                  <a:lnTo>
                    <a:pt x="1731109" y="381635"/>
                  </a:lnTo>
                  <a:lnTo>
                    <a:pt x="1727928" y="383223"/>
                  </a:lnTo>
                  <a:lnTo>
                    <a:pt x="1725065" y="384810"/>
                  </a:lnTo>
                  <a:lnTo>
                    <a:pt x="1721885" y="386080"/>
                  </a:lnTo>
                  <a:lnTo>
                    <a:pt x="1718704" y="386715"/>
                  </a:lnTo>
                  <a:lnTo>
                    <a:pt x="1715205" y="387350"/>
                  </a:lnTo>
                  <a:lnTo>
                    <a:pt x="1712342" y="387350"/>
                  </a:lnTo>
                  <a:lnTo>
                    <a:pt x="1708843" y="387350"/>
                  </a:lnTo>
                  <a:lnTo>
                    <a:pt x="1705662" y="386715"/>
                  </a:lnTo>
                  <a:lnTo>
                    <a:pt x="1702163" y="386080"/>
                  </a:lnTo>
                  <a:lnTo>
                    <a:pt x="1699300" y="384810"/>
                  </a:lnTo>
                  <a:lnTo>
                    <a:pt x="1696119" y="383223"/>
                  </a:lnTo>
                  <a:lnTo>
                    <a:pt x="1693257" y="381635"/>
                  </a:lnTo>
                  <a:lnTo>
                    <a:pt x="1690394" y="379730"/>
                  </a:lnTo>
                  <a:lnTo>
                    <a:pt x="1687849" y="377190"/>
                  </a:lnTo>
                  <a:lnTo>
                    <a:pt x="1685622" y="374650"/>
                  </a:lnTo>
                  <a:lnTo>
                    <a:pt x="1683396" y="371793"/>
                  </a:lnTo>
                  <a:lnTo>
                    <a:pt x="1681805" y="368935"/>
                  </a:lnTo>
                  <a:lnTo>
                    <a:pt x="1680533" y="365760"/>
                  </a:lnTo>
                  <a:lnTo>
                    <a:pt x="1679261" y="362903"/>
                  </a:lnTo>
                  <a:lnTo>
                    <a:pt x="1678624" y="359410"/>
                  </a:lnTo>
                  <a:lnTo>
                    <a:pt x="1678306" y="356235"/>
                  </a:lnTo>
                  <a:lnTo>
                    <a:pt x="1677988" y="353378"/>
                  </a:lnTo>
                  <a:lnTo>
                    <a:pt x="1678306" y="349885"/>
                  </a:lnTo>
                  <a:lnTo>
                    <a:pt x="1678624" y="346393"/>
                  </a:lnTo>
                  <a:lnTo>
                    <a:pt x="1679261" y="343218"/>
                  </a:lnTo>
                  <a:lnTo>
                    <a:pt x="1680533" y="340043"/>
                  </a:lnTo>
                  <a:lnTo>
                    <a:pt x="1681805" y="337185"/>
                  </a:lnTo>
                  <a:lnTo>
                    <a:pt x="1683396" y="334328"/>
                  </a:lnTo>
                  <a:lnTo>
                    <a:pt x="1685622" y="331470"/>
                  </a:lnTo>
                  <a:lnTo>
                    <a:pt x="1687849" y="328930"/>
                  </a:lnTo>
                  <a:lnTo>
                    <a:pt x="1790910" y="226060"/>
                  </a:lnTo>
                  <a:lnTo>
                    <a:pt x="1793455" y="223520"/>
                  </a:lnTo>
                  <a:lnTo>
                    <a:pt x="1796317" y="221615"/>
                  </a:lnTo>
                  <a:lnTo>
                    <a:pt x="1799180" y="220028"/>
                  </a:lnTo>
                  <a:lnTo>
                    <a:pt x="1802361" y="218758"/>
                  </a:lnTo>
                  <a:lnTo>
                    <a:pt x="1805224" y="217170"/>
                  </a:lnTo>
                  <a:lnTo>
                    <a:pt x="1808723" y="216535"/>
                  </a:lnTo>
                  <a:lnTo>
                    <a:pt x="1811904" y="216218"/>
                  </a:lnTo>
                  <a:lnTo>
                    <a:pt x="1815403" y="215900"/>
                  </a:lnTo>
                  <a:close/>
                  <a:moveTo>
                    <a:pt x="851599" y="215900"/>
                  </a:moveTo>
                  <a:lnTo>
                    <a:pt x="855065" y="216218"/>
                  </a:lnTo>
                  <a:lnTo>
                    <a:pt x="857902" y="216535"/>
                  </a:lnTo>
                  <a:lnTo>
                    <a:pt x="861368" y="217170"/>
                  </a:lnTo>
                  <a:lnTo>
                    <a:pt x="864205" y="218758"/>
                  </a:lnTo>
                  <a:lnTo>
                    <a:pt x="867356" y="220028"/>
                  </a:lnTo>
                  <a:lnTo>
                    <a:pt x="870192" y="221615"/>
                  </a:lnTo>
                  <a:lnTo>
                    <a:pt x="872713" y="223520"/>
                  </a:lnTo>
                  <a:lnTo>
                    <a:pt x="875550" y="226060"/>
                  </a:lnTo>
                  <a:lnTo>
                    <a:pt x="977657" y="328930"/>
                  </a:lnTo>
                  <a:lnTo>
                    <a:pt x="979863" y="331470"/>
                  </a:lnTo>
                  <a:lnTo>
                    <a:pt x="981754" y="334328"/>
                  </a:lnTo>
                  <a:lnTo>
                    <a:pt x="983960" y="337185"/>
                  </a:lnTo>
                  <a:lnTo>
                    <a:pt x="985220" y="340043"/>
                  </a:lnTo>
                  <a:lnTo>
                    <a:pt x="986166" y="343218"/>
                  </a:lnTo>
                  <a:lnTo>
                    <a:pt x="986796" y="346393"/>
                  </a:lnTo>
                  <a:lnTo>
                    <a:pt x="987426" y="349885"/>
                  </a:lnTo>
                  <a:lnTo>
                    <a:pt x="987426" y="353378"/>
                  </a:lnTo>
                  <a:lnTo>
                    <a:pt x="987426" y="356235"/>
                  </a:lnTo>
                  <a:lnTo>
                    <a:pt x="986796" y="359410"/>
                  </a:lnTo>
                  <a:lnTo>
                    <a:pt x="986166" y="362903"/>
                  </a:lnTo>
                  <a:lnTo>
                    <a:pt x="985220" y="365760"/>
                  </a:lnTo>
                  <a:lnTo>
                    <a:pt x="983960" y="368935"/>
                  </a:lnTo>
                  <a:lnTo>
                    <a:pt x="981754" y="371793"/>
                  </a:lnTo>
                  <a:lnTo>
                    <a:pt x="979863" y="374650"/>
                  </a:lnTo>
                  <a:lnTo>
                    <a:pt x="977657" y="377190"/>
                  </a:lnTo>
                  <a:lnTo>
                    <a:pt x="975135" y="379730"/>
                  </a:lnTo>
                  <a:lnTo>
                    <a:pt x="972299" y="381635"/>
                  </a:lnTo>
                  <a:lnTo>
                    <a:pt x="969778" y="383223"/>
                  </a:lnTo>
                  <a:lnTo>
                    <a:pt x="966627" y="384810"/>
                  </a:lnTo>
                  <a:lnTo>
                    <a:pt x="963475" y="386080"/>
                  </a:lnTo>
                  <a:lnTo>
                    <a:pt x="960324" y="386715"/>
                  </a:lnTo>
                  <a:lnTo>
                    <a:pt x="957172" y="387350"/>
                  </a:lnTo>
                  <a:lnTo>
                    <a:pt x="953706" y="387350"/>
                  </a:lnTo>
                  <a:lnTo>
                    <a:pt x="950554" y="387350"/>
                  </a:lnTo>
                  <a:lnTo>
                    <a:pt x="947088" y="386715"/>
                  </a:lnTo>
                  <a:lnTo>
                    <a:pt x="944251" y="386080"/>
                  </a:lnTo>
                  <a:lnTo>
                    <a:pt x="940785" y="384810"/>
                  </a:lnTo>
                  <a:lnTo>
                    <a:pt x="937948" y="383223"/>
                  </a:lnTo>
                  <a:lnTo>
                    <a:pt x="935112" y="381635"/>
                  </a:lnTo>
                  <a:lnTo>
                    <a:pt x="932276" y="379730"/>
                  </a:lnTo>
                  <a:lnTo>
                    <a:pt x="929440" y="377190"/>
                  </a:lnTo>
                  <a:lnTo>
                    <a:pt x="827333" y="274320"/>
                  </a:lnTo>
                  <a:lnTo>
                    <a:pt x="825127" y="271780"/>
                  </a:lnTo>
                  <a:lnTo>
                    <a:pt x="823236" y="268923"/>
                  </a:lnTo>
                  <a:lnTo>
                    <a:pt x="821345" y="266065"/>
                  </a:lnTo>
                  <a:lnTo>
                    <a:pt x="820084" y="263208"/>
                  </a:lnTo>
                  <a:lnTo>
                    <a:pt x="819139" y="260033"/>
                  </a:lnTo>
                  <a:lnTo>
                    <a:pt x="818193" y="256858"/>
                  </a:lnTo>
                  <a:lnTo>
                    <a:pt x="817878" y="253365"/>
                  </a:lnTo>
                  <a:lnTo>
                    <a:pt x="817563" y="250508"/>
                  </a:lnTo>
                  <a:lnTo>
                    <a:pt x="817878" y="247015"/>
                  </a:lnTo>
                  <a:lnTo>
                    <a:pt x="818193" y="243523"/>
                  </a:lnTo>
                  <a:lnTo>
                    <a:pt x="819139" y="240348"/>
                  </a:lnTo>
                  <a:lnTo>
                    <a:pt x="820084" y="237490"/>
                  </a:lnTo>
                  <a:lnTo>
                    <a:pt x="821345" y="234315"/>
                  </a:lnTo>
                  <a:lnTo>
                    <a:pt x="823236" y="231458"/>
                  </a:lnTo>
                  <a:lnTo>
                    <a:pt x="825127" y="228600"/>
                  </a:lnTo>
                  <a:lnTo>
                    <a:pt x="827333" y="226060"/>
                  </a:lnTo>
                  <a:lnTo>
                    <a:pt x="830169" y="223520"/>
                  </a:lnTo>
                  <a:lnTo>
                    <a:pt x="832690" y="221615"/>
                  </a:lnTo>
                  <a:lnTo>
                    <a:pt x="835842" y="220028"/>
                  </a:lnTo>
                  <a:lnTo>
                    <a:pt x="838678" y="218758"/>
                  </a:lnTo>
                  <a:lnTo>
                    <a:pt x="842144" y="217170"/>
                  </a:lnTo>
                  <a:lnTo>
                    <a:pt x="844981" y="216535"/>
                  </a:lnTo>
                  <a:lnTo>
                    <a:pt x="848447" y="216218"/>
                  </a:lnTo>
                  <a:lnTo>
                    <a:pt x="851599" y="215900"/>
                  </a:lnTo>
                  <a:close/>
                  <a:moveTo>
                    <a:pt x="1318578" y="0"/>
                  </a:moveTo>
                  <a:lnTo>
                    <a:pt x="1321753" y="318"/>
                  </a:lnTo>
                  <a:lnTo>
                    <a:pt x="1325563" y="636"/>
                  </a:lnTo>
                  <a:lnTo>
                    <a:pt x="1328421" y="1590"/>
                  </a:lnTo>
                  <a:lnTo>
                    <a:pt x="1331913" y="2544"/>
                  </a:lnTo>
                  <a:lnTo>
                    <a:pt x="1334771" y="4133"/>
                  </a:lnTo>
                  <a:lnTo>
                    <a:pt x="1337629" y="6041"/>
                  </a:lnTo>
                  <a:lnTo>
                    <a:pt x="1340169" y="7949"/>
                  </a:lnTo>
                  <a:lnTo>
                    <a:pt x="1342391" y="9857"/>
                  </a:lnTo>
                  <a:lnTo>
                    <a:pt x="1344931" y="12719"/>
                  </a:lnTo>
                  <a:lnTo>
                    <a:pt x="1346836" y="15262"/>
                  </a:lnTo>
                  <a:lnTo>
                    <a:pt x="1348424" y="18124"/>
                  </a:lnTo>
                  <a:lnTo>
                    <a:pt x="1350011" y="20986"/>
                  </a:lnTo>
                  <a:lnTo>
                    <a:pt x="1351281" y="23848"/>
                  </a:lnTo>
                  <a:lnTo>
                    <a:pt x="1351916" y="27345"/>
                  </a:lnTo>
                  <a:lnTo>
                    <a:pt x="1352551" y="30843"/>
                  </a:lnTo>
                  <a:lnTo>
                    <a:pt x="1352551" y="34341"/>
                  </a:lnTo>
                  <a:lnTo>
                    <a:pt x="1352551" y="180290"/>
                  </a:lnTo>
                  <a:lnTo>
                    <a:pt x="1352551" y="183469"/>
                  </a:lnTo>
                  <a:lnTo>
                    <a:pt x="1351916" y="186967"/>
                  </a:lnTo>
                  <a:lnTo>
                    <a:pt x="1351281" y="190147"/>
                  </a:lnTo>
                  <a:lnTo>
                    <a:pt x="1350011" y="193327"/>
                  </a:lnTo>
                  <a:lnTo>
                    <a:pt x="1348424" y="196188"/>
                  </a:lnTo>
                  <a:lnTo>
                    <a:pt x="1346836" y="199368"/>
                  </a:lnTo>
                  <a:lnTo>
                    <a:pt x="1344931" y="201912"/>
                  </a:lnTo>
                  <a:lnTo>
                    <a:pt x="1342391" y="204138"/>
                  </a:lnTo>
                  <a:lnTo>
                    <a:pt x="1340169" y="206681"/>
                  </a:lnTo>
                  <a:lnTo>
                    <a:pt x="1337629" y="208271"/>
                  </a:lnTo>
                  <a:lnTo>
                    <a:pt x="1334771" y="210179"/>
                  </a:lnTo>
                  <a:lnTo>
                    <a:pt x="1331913" y="211769"/>
                  </a:lnTo>
                  <a:lnTo>
                    <a:pt x="1328421" y="212723"/>
                  </a:lnTo>
                  <a:lnTo>
                    <a:pt x="1325563" y="213677"/>
                  </a:lnTo>
                  <a:lnTo>
                    <a:pt x="1321753" y="213995"/>
                  </a:lnTo>
                  <a:lnTo>
                    <a:pt x="1318578" y="214313"/>
                  </a:lnTo>
                  <a:lnTo>
                    <a:pt x="1315086" y="213995"/>
                  </a:lnTo>
                  <a:lnTo>
                    <a:pt x="1311593" y="213677"/>
                  </a:lnTo>
                  <a:lnTo>
                    <a:pt x="1308418" y="212723"/>
                  </a:lnTo>
                  <a:lnTo>
                    <a:pt x="1305243" y="211769"/>
                  </a:lnTo>
                  <a:lnTo>
                    <a:pt x="1302068" y="210179"/>
                  </a:lnTo>
                  <a:lnTo>
                    <a:pt x="1299528" y="208271"/>
                  </a:lnTo>
                  <a:lnTo>
                    <a:pt x="1296671" y="206681"/>
                  </a:lnTo>
                  <a:lnTo>
                    <a:pt x="1294448" y="204138"/>
                  </a:lnTo>
                  <a:lnTo>
                    <a:pt x="1292226" y="201912"/>
                  </a:lnTo>
                  <a:lnTo>
                    <a:pt x="1290003" y="199368"/>
                  </a:lnTo>
                  <a:lnTo>
                    <a:pt x="1288416" y="196188"/>
                  </a:lnTo>
                  <a:lnTo>
                    <a:pt x="1287146" y="193327"/>
                  </a:lnTo>
                  <a:lnTo>
                    <a:pt x="1285876" y="190147"/>
                  </a:lnTo>
                  <a:lnTo>
                    <a:pt x="1285241" y="186967"/>
                  </a:lnTo>
                  <a:lnTo>
                    <a:pt x="1284288" y="183469"/>
                  </a:lnTo>
                  <a:lnTo>
                    <a:pt x="1284288" y="180290"/>
                  </a:lnTo>
                  <a:lnTo>
                    <a:pt x="1284288" y="34341"/>
                  </a:lnTo>
                  <a:lnTo>
                    <a:pt x="1284288" y="30843"/>
                  </a:lnTo>
                  <a:lnTo>
                    <a:pt x="1285241" y="27345"/>
                  </a:lnTo>
                  <a:lnTo>
                    <a:pt x="1285876" y="23848"/>
                  </a:lnTo>
                  <a:lnTo>
                    <a:pt x="1287146" y="20986"/>
                  </a:lnTo>
                  <a:lnTo>
                    <a:pt x="1288416" y="18124"/>
                  </a:lnTo>
                  <a:lnTo>
                    <a:pt x="1290003" y="15262"/>
                  </a:lnTo>
                  <a:lnTo>
                    <a:pt x="1292226" y="12719"/>
                  </a:lnTo>
                  <a:lnTo>
                    <a:pt x="1294448" y="9857"/>
                  </a:lnTo>
                  <a:lnTo>
                    <a:pt x="1296671" y="7949"/>
                  </a:lnTo>
                  <a:lnTo>
                    <a:pt x="1299528" y="6041"/>
                  </a:lnTo>
                  <a:lnTo>
                    <a:pt x="1302068" y="4133"/>
                  </a:lnTo>
                  <a:lnTo>
                    <a:pt x="1305243" y="2544"/>
                  </a:lnTo>
                  <a:lnTo>
                    <a:pt x="1308418" y="1590"/>
                  </a:lnTo>
                  <a:lnTo>
                    <a:pt x="1311593" y="636"/>
                  </a:lnTo>
                  <a:lnTo>
                    <a:pt x="1315086" y="318"/>
                  </a:lnTo>
                  <a:lnTo>
                    <a:pt x="13185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685165">
                <a:defRPr/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130966" y="3621690"/>
            <a:ext cx="724182" cy="724182"/>
            <a:chOff x="4097899" y="4979900"/>
            <a:chExt cx="965576" cy="965576"/>
          </a:xfrm>
        </p:grpSpPr>
        <p:sp>
          <p:nvSpPr>
            <p:cNvPr id="30" name="椭圆 29"/>
            <p:cNvSpPr/>
            <p:nvPr/>
          </p:nvSpPr>
          <p:spPr>
            <a:xfrm>
              <a:off x="4097899" y="4979900"/>
              <a:ext cx="965576" cy="965576"/>
            </a:xfrm>
            <a:prstGeom prst="ellipse">
              <a:avLst/>
            </a:prstGeom>
            <a:solidFill>
              <a:srgbClr val="2F5597"/>
            </a:soli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685165"/>
              <a:endPara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KSO_Shape"/>
            <p:cNvSpPr/>
            <p:nvPr/>
          </p:nvSpPr>
          <p:spPr bwMode="auto">
            <a:xfrm>
              <a:off x="4349773" y="5169775"/>
              <a:ext cx="461828" cy="585826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685165">
                <a:defRPr/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1163499" y="1860195"/>
            <a:ext cx="1737629" cy="1737629"/>
          </a:xfrm>
          <a:prstGeom prst="ellipse">
            <a:avLst/>
          </a:prstGeom>
          <a:blipFill dpi="0" rotWithShape="1">
            <a:blip r:embed="rId3"/>
            <a:srcRect/>
            <a:tile tx="-5270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0038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1066809" y="157247"/>
            <a:ext cx="6750398" cy="438580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defTabSz="685165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2400" dirty="0">
              <a:solidFill>
                <a:schemeClr val="tx1">
                  <a:lumMod val="90000"/>
                  <a:lumOff val="1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39" name="文本框 196"/>
          <p:cNvSpPr txBox="1"/>
          <p:nvPr/>
        </p:nvSpPr>
        <p:spPr>
          <a:xfrm>
            <a:off x="251520" y="287588"/>
            <a:ext cx="511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165"/>
            <a:r>
              <a:rPr lang="en-US" altLang="zh-CN" sz="4000" dirty="0">
                <a:solidFill>
                  <a:schemeClr val="tx1">
                    <a:lumMod val="90000"/>
                    <a:lumOff val="1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tx1">
                  <a:lumMod val="90000"/>
                  <a:lumOff val="10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grpSp>
        <p:nvGrpSpPr>
          <p:cNvPr id="4" name="Group 14"/>
          <p:cNvGrpSpPr/>
          <p:nvPr/>
        </p:nvGrpSpPr>
        <p:grpSpPr>
          <a:xfrm>
            <a:off x="4034359" y="2171292"/>
            <a:ext cx="1061000" cy="1214343"/>
            <a:chOff x="5379142" y="2991066"/>
            <a:chExt cx="1414667" cy="1619124"/>
          </a:xfrm>
          <a:solidFill>
            <a:srgbClr val="2F5597"/>
          </a:solidFill>
        </p:grpSpPr>
        <p:sp>
          <p:nvSpPr>
            <p:cNvPr id="5" name="Shape 1723"/>
            <p:cNvSpPr/>
            <p:nvPr/>
          </p:nvSpPr>
          <p:spPr>
            <a:xfrm rot="18900000">
              <a:off x="5379143" y="2991066"/>
              <a:ext cx="1414666" cy="1414666"/>
            </a:xfrm>
            <a:prstGeom prst="roundRect">
              <a:avLst>
                <a:gd name="adj" fmla="val 15000"/>
              </a:avLst>
            </a:pr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6" name="Shape 1726"/>
            <p:cNvSpPr/>
            <p:nvPr/>
          </p:nvSpPr>
          <p:spPr>
            <a:xfrm rot="18900000">
              <a:off x="5379142" y="3195523"/>
              <a:ext cx="1414666" cy="1414667"/>
            </a:xfrm>
            <a:prstGeom prst="roundRect">
              <a:avLst>
                <a:gd name="adj" fmla="val 15000"/>
              </a:avLst>
            </a:prstGeom>
            <a:grpFill/>
            <a:ln w="381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7" name="Group 12"/>
          <p:cNvGrpSpPr/>
          <p:nvPr/>
        </p:nvGrpSpPr>
        <p:grpSpPr>
          <a:xfrm>
            <a:off x="2672905" y="2327550"/>
            <a:ext cx="1061000" cy="1214343"/>
            <a:chOff x="3563871" y="3199409"/>
            <a:chExt cx="1414666" cy="1619124"/>
          </a:xfrm>
          <a:solidFill>
            <a:srgbClr val="2F5597"/>
          </a:solidFill>
        </p:grpSpPr>
        <p:sp>
          <p:nvSpPr>
            <p:cNvPr id="8" name="Shape 1722"/>
            <p:cNvSpPr/>
            <p:nvPr/>
          </p:nvSpPr>
          <p:spPr>
            <a:xfrm rot="8100000">
              <a:off x="3563871" y="3403867"/>
              <a:ext cx="1414666" cy="1414666"/>
            </a:xfrm>
            <a:prstGeom prst="roundRect">
              <a:avLst>
                <a:gd name="adj" fmla="val 15000"/>
              </a:avLst>
            </a:pr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9" name="Shape 1729"/>
            <p:cNvSpPr/>
            <p:nvPr/>
          </p:nvSpPr>
          <p:spPr>
            <a:xfrm rot="8100000">
              <a:off x="3563871" y="3199409"/>
              <a:ext cx="1414666" cy="1414667"/>
            </a:xfrm>
            <a:prstGeom prst="roundRect">
              <a:avLst>
                <a:gd name="adj" fmla="val 15000"/>
              </a:avLst>
            </a:prstGeom>
            <a:grpFill/>
            <a:ln w="381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10" name="Group 11"/>
          <p:cNvGrpSpPr/>
          <p:nvPr/>
        </p:nvGrpSpPr>
        <p:grpSpPr>
          <a:xfrm>
            <a:off x="1259632" y="2171292"/>
            <a:ext cx="1061000" cy="1214343"/>
            <a:chOff x="1743076" y="2991066"/>
            <a:chExt cx="1414666" cy="1619124"/>
          </a:xfrm>
          <a:gradFill>
            <a:gsLst>
              <a:gs pos="25000">
                <a:schemeClr val="accent2"/>
              </a:gs>
              <a:gs pos="100000">
                <a:schemeClr val="accent1"/>
              </a:gs>
            </a:gsLst>
            <a:lin ang="12600000" scaled="0"/>
          </a:gradFill>
        </p:grpSpPr>
        <p:sp>
          <p:nvSpPr>
            <p:cNvPr id="11" name="Shape 1721"/>
            <p:cNvSpPr/>
            <p:nvPr/>
          </p:nvSpPr>
          <p:spPr>
            <a:xfrm rot="18900000">
              <a:off x="1743076" y="2991066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rgbClr val="2F5597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2" name="Shape 1732"/>
            <p:cNvSpPr/>
            <p:nvPr/>
          </p:nvSpPr>
          <p:spPr>
            <a:xfrm rot="18900000">
              <a:off x="1743076" y="3195523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rgbClr val="2F5597"/>
            </a:solidFill>
            <a:ln w="508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13" name="Group 15"/>
          <p:cNvGrpSpPr/>
          <p:nvPr/>
        </p:nvGrpSpPr>
        <p:grpSpPr>
          <a:xfrm>
            <a:off x="5399953" y="2327551"/>
            <a:ext cx="1061000" cy="1214344"/>
            <a:chOff x="7199937" y="3199409"/>
            <a:chExt cx="1414666" cy="1619125"/>
          </a:xfrm>
          <a:solidFill>
            <a:srgbClr val="2F5597"/>
          </a:solidFill>
        </p:grpSpPr>
        <p:sp>
          <p:nvSpPr>
            <p:cNvPr id="14" name="Shape 1724"/>
            <p:cNvSpPr/>
            <p:nvPr/>
          </p:nvSpPr>
          <p:spPr>
            <a:xfrm rot="8100000">
              <a:off x="7199937" y="3403868"/>
              <a:ext cx="1414666" cy="1414666"/>
            </a:xfrm>
            <a:prstGeom prst="roundRect">
              <a:avLst>
                <a:gd name="adj" fmla="val 15000"/>
              </a:avLst>
            </a:pr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5" name="Shape 1735"/>
            <p:cNvSpPr/>
            <p:nvPr/>
          </p:nvSpPr>
          <p:spPr>
            <a:xfrm rot="8100000">
              <a:off x="7199937" y="3199409"/>
              <a:ext cx="1414666" cy="1414667"/>
            </a:xfrm>
            <a:prstGeom prst="roundRect">
              <a:avLst>
                <a:gd name="adj" fmla="val 15000"/>
              </a:avLst>
            </a:prstGeom>
            <a:grpFill/>
            <a:ln w="381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6761407" y="2171292"/>
            <a:ext cx="1061000" cy="1214343"/>
            <a:chOff x="9015209" y="2991066"/>
            <a:chExt cx="1414666" cy="1619124"/>
          </a:xfrm>
          <a:solidFill>
            <a:srgbClr val="2F5597"/>
          </a:solidFill>
        </p:grpSpPr>
        <p:sp>
          <p:nvSpPr>
            <p:cNvPr id="17" name="Shape 1725"/>
            <p:cNvSpPr/>
            <p:nvPr/>
          </p:nvSpPr>
          <p:spPr>
            <a:xfrm rot="18900000">
              <a:off x="9015209" y="2991066"/>
              <a:ext cx="1414666" cy="1414666"/>
            </a:xfrm>
            <a:prstGeom prst="roundRect">
              <a:avLst>
                <a:gd name="adj" fmla="val 15000"/>
              </a:avLst>
            </a:pr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8" name="Shape 1738"/>
            <p:cNvSpPr/>
            <p:nvPr/>
          </p:nvSpPr>
          <p:spPr>
            <a:xfrm rot="18900000">
              <a:off x="9015209" y="3195523"/>
              <a:ext cx="1414666" cy="1414667"/>
            </a:xfrm>
            <a:prstGeom prst="roundRect">
              <a:avLst>
                <a:gd name="adj" fmla="val 15000"/>
              </a:avLst>
            </a:prstGeom>
            <a:grpFill/>
            <a:ln w="381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19" name="Text Placeholder 4"/>
          <p:cNvSpPr txBox="1"/>
          <p:nvPr/>
        </p:nvSpPr>
        <p:spPr>
          <a:xfrm>
            <a:off x="1336075" y="2754722"/>
            <a:ext cx="908114" cy="200824"/>
          </a:xfrm>
          <a:prstGeom prst="rect">
            <a:avLst/>
          </a:prstGeom>
        </p:spPr>
        <p:txBody>
          <a:bodyPr lIns="91424" tIns="45712" rIns="91424" bIns="45712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点击输入标题内容</a:t>
            </a:r>
            <a:endParaRPr lang="en-GB" altLang="zh-CN" sz="1200" b="1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0" name="Text Placeholder 4"/>
          <p:cNvSpPr txBox="1"/>
          <p:nvPr/>
        </p:nvSpPr>
        <p:spPr>
          <a:xfrm>
            <a:off x="2747275" y="2754722"/>
            <a:ext cx="908114" cy="200824"/>
          </a:xfrm>
          <a:prstGeom prst="rect">
            <a:avLst/>
          </a:prstGeom>
        </p:spPr>
        <p:txBody>
          <a:bodyPr lIns="91424" tIns="45712" rIns="91424" bIns="45712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点击输入标题内容</a:t>
            </a:r>
            <a:endParaRPr lang="en-GB" altLang="zh-CN" sz="1200" b="1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1" name="Text Placeholder 4"/>
          <p:cNvSpPr txBox="1"/>
          <p:nvPr/>
        </p:nvSpPr>
        <p:spPr>
          <a:xfrm>
            <a:off x="4110265" y="2754722"/>
            <a:ext cx="908114" cy="200824"/>
          </a:xfrm>
          <a:prstGeom prst="rect">
            <a:avLst/>
          </a:prstGeom>
        </p:spPr>
        <p:txBody>
          <a:bodyPr lIns="91424" tIns="45712" rIns="91424" bIns="45712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点击输入标题内容</a:t>
            </a:r>
            <a:endParaRPr lang="en-GB" altLang="zh-CN" sz="1200" b="1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2" name="Text Placeholder 4"/>
          <p:cNvSpPr txBox="1"/>
          <p:nvPr/>
        </p:nvSpPr>
        <p:spPr>
          <a:xfrm>
            <a:off x="5473789" y="2754722"/>
            <a:ext cx="908114" cy="200824"/>
          </a:xfrm>
          <a:prstGeom prst="rect">
            <a:avLst/>
          </a:prstGeom>
        </p:spPr>
        <p:txBody>
          <a:bodyPr lIns="91424" tIns="45712" rIns="91424" bIns="45712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点击输入标题内容</a:t>
            </a:r>
            <a:endParaRPr lang="en-GB" altLang="zh-CN" sz="1200" b="1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3" name="Text Placeholder 4"/>
          <p:cNvSpPr txBox="1"/>
          <p:nvPr/>
        </p:nvSpPr>
        <p:spPr>
          <a:xfrm>
            <a:off x="6837850" y="2754722"/>
            <a:ext cx="908114" cy="200824"/>
          </a:xfrm>
          <a:prstGeom prst="rect">
            <a:avLst/>
          </a:prstGeom>
        </p:spPr>
        <p:txBody>
          <a:bodyPr lIns="91424" tIns="45712" rIns="91424" bIns="45712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点击输入标题内容</a:t>
            </a:r>
            <a:endParaRPr lang="en-GB" altLang="zh-CN" sz="1200" b="1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4" name="TextBox 28"/>
          <p:cNvSpPr txBox="1"/>
          <p:nvPr/>
        </p:nvSpPr>
        <p:spPr>
          <a:xfrm>
            <a:off x="995844" y="1203598"/>
            <a:ext cx="174627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详写内容</a:t>
            </a:r>
            <a:r>
              <a:rPr lang="en-US" altLang="zh-CN" sz="10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r>
              <a:rPr lang="zh-CN" altLang="en-US" sz="10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2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5" name="TextBox 29"/>
          <p:cNvSpPr txBox="1"/>
          <p:nvPr/>
        </p:nvSpPr>
        <p:spPr>
          <a:xfrm>
            <a:off x="2363996" y="3814471"/>
            <a:ext cx="174627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详写内容</a:t>
            </a:r>
            <a:r>
              <a:rPr lang="en-US" altLang="zh-CN" sz="10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r>
              <a:rPr lang="zh-CN" altLang="en-US" sz="10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2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6" name="TextBox 30"/>
          <p:cNvSpPr txBox="1"/>
          <p:nvPr/>
        </p:nvSpPr>
        <p:spPr>
          <a:xfrm>
            <a:off x="3726309" y="1203598"/>
            <a:ext cx="174627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详写内容</a:t>
            </a:r>
            <a:r>
              <a:rPr lang="en-US" altLang="zh-CN" sz="10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r>
              <a:rPr lang="zh-CN" altLang="en-US" sz="10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2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7" name="TextBox 31"/>
          <p:cNvSpPr txBox="1"/>
          <p:nvPr/>
        </p:nvSpPr>
        <p:spPr>
          <a:xfrm>
            <a:off x="5089649" y="3814471"/>
            <a:ext cx="174627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详写内容</a:t>
            </a:r>
            <a:r>
              <a:rPr lang="en-US" altLang="zh-CN" sz="10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r>
              <a:rPr lang="zh-CN" altLang="en-US" sz="10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2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8" name="TextBox 32"/>
          <p:cNvSpPr txBox="1"/>
          <p:nvPr/>
        </p:nvSpPr>
        <p:spPr>
          <a:xfrm>
            <a:off x="6438811" y="1203598"/>
            <a:ext cx="174627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详写内容</a:t>
            </a:r>
            <a:r>
              <a:rPr lang="en-US" altLang="zh-CN" sz="10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r>
              <a:rPr lang="zh-CN" altLang="en-US" sz="10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2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0870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1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19" grpId="0" build="p"/>
          <p:bldP spid="20" grpId="0" build="p"/>
          <p:bldP spid="21" grpId="0" build="p"/>
          <p:bldP spid="22" grpId="0" build="p"/>
          <p:bldP spid="23" grpId="0" build="p"/>
          <p:bldP spid="24" grpId="0"/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1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19" grpId="0" build="p"/>
          <p:bldP spid="20" grpId="0" build="p"/>
          <p:bldP spid="21" grpId="0" build="p"/>
          <p:bldP spid="22" grpId="0" build="p"/>
          <p:bldP spid="23" grpId="0" build="p"/>
          <p:bldP spid="24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1066809" y="157247"/>
            <a:ext cx="6750398" cy="438580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defTabSz="685165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2400" dirty="0">
              <a:solidFill>
                <a:schemeClr val="tx1">
                  <a:lumMod val="90000"/>
                  <a:lumOff val="1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39" name="文本框 196"/>
          <p:cNvSpPr txBox="1"/>
          <p:nvPr/>
        </p:nvSpPr>
        <p:spPr>
          <a:xfrm>
            <a:off x="251520" y="287588"/>
            <a:ext cx="511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165"/>
            <a:r>
              <a:rPr lang="en-US" altLang="zh-CN" sz="4000" dirty="0">
                <a:solidFill>
                  <a:schemeClr val="tx1">
                    <a:lumMod val="90000"/>
                    <a:lumOff val="1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tx1">
                  <a:lumMod val="90000"/>
                  <a:lumOff val="10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049904" y="1814069"/>
            <a:ext cx="304038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581524" y="1822306"/>
            <a:ext cx="875144" cy="82434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697606" y="1822306"/>
            <a:ext cx="875144" cy="82434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570094" y="1810464"/>
            <a:ext cx="0" cy="1223422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椭圆 7"/>
          <p:cNvSpPr/>
          <p:nvPr/>
        </p:nvSpPr>
        <p:spPr>
          <a:xfrm>
            <a:off x="2289810" y="1472480"/>
            <a:ext cx="762000" cy="762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60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092190" y="1472480"/>
            <a:ext cx="762000" cy="762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60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354766" y="2524040"/>
            <a:ext cx="762000" cy="762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60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038286" y="2524040"/>
            <a:ext cx="762000" cy="762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60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189094" y="3033886"/>
            <a:ext cx="762000" cy="762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60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11348" y="1540349"/>
            <a:ext cx="1477077" cy="626262"/>
          </a:xfrm>
          <a:prstGeom prst="rect">
            <a:avLst/>
          </a:prstGeom>
        </p:spPr>
        <p:txBody>
          <a:bodyPr vert="horz" wrap="square" lIns="91424" tIns="45712" rIns="91424" bIns="45712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这里填写明年的任务计划</a:t>
            </a:r>
          </a:p>
        </p:txBody>
      </p:sp>
      <p:sp>
        <p:nvSpPr>
          <p:cNvPr id="14" name="矩形 13"/>
          <p:cNvSpPr/>
          <p:nvPr/>
        </p:nvSpPr>
        <p:spPr>
          <a:xfrm>
            <a:off x="6063239" y="3131544"/>
            <a:ext cx="1477077" cy="626262"/>
          </a:xfrm>
          <a:prstGeom prst="rect">
            <a:avLst/>
          </a:prstGeom>
        </p:spPr>
        <p:txBody>
          <a:bodyPr vert="horz" wrap="square" lIns="91424" tIns="45712" rIns="91424" bIns="45712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这里填写明年的任务计划</a:t>
            </a:r>
          </a:p>
        </p:txBody>
      </p:sp>
      <p:sp>
        <p:nvSpPr>
          <p:cNvPr id="15" name="矩形 14"/>
          <p:cNvSpPr/>
          <p:nvPr/>
        </p:nvSpPr>
        <p:spPr>
          <a:xfrm>
            <a:off x="3855917" y="3835887"/>
            <a:ext cx="1477077" cy="626262"/>
          </a:xfrm>
          <a:prstGeom prst="rect">
            <a:avLst/>
          </a:prstGeom>
        </p:spPr>
        <p:txBody>
          <a:bodyPr vert="horz" wrap="square" lIns="91424" tIns="45712" rIns="91424" bIns="45712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这里填写明年的任务计划</a:t>
            </a:r>
          </a:p>
        </p:txBody>
      </p:sp>
      <p:sp>
        <p:nvSpPr>
          <p:cNvPr id="16" name="矩形 15"/>
          <p:cNvSpPr/>
          <p:nvPr/>
        </p:nvSpPr>
        <p:spPr>
          <a:xfrm>
            <a:off x="1654763" y="3131544"/>
            <a:ext cx="1477077" cy="626262"/>
          </a:xfrm>
          <a:prstGeom prst="rect">
            <a:avLst/>
          </a:prstGeom>
        </p:spPr>
        <p:txBody>
          <a:bodyPr vert="horz" wrap="square" lIns="91424" tIns="45712" rIns="91424" bIns="45712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这里填写明年的任务计划</a:t>
            </a:r>
          </a:p>
        </p:txBody>
      </p:sp>
      <p:sp>
        <p:nvSpPr>
          <p:cNvPr id="17" name="矩形 16"/>
          <p:cNvSpPr/>
          <p:nvPr/>
        </p:nvSpPr>
        <p:spPr>
          <a:xfrm>
            <a:off x="827584" y="1540349"/>
            <a:ext cx="1477077" cy="626262"/>
          </a:xfrm>
          <a:prstGeom prst="rect">
            <a:avLst/>
          </a:prstGeom>
        </p:spPr>
        <p:txBody>
          <a:bodyPr vert="horz" wrap="square" lIns="91424" tIns="45712" rIns="91424" bIns="45712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这里填写明年的任务计划</a:t>
            </a:r>
          </a:p>
        </p:txBody>
      </p:sp>
      <p:sp>
        <p:nvSpPr>
          <p:cNvPr id="18" name="Freeform 338"/>
          <p:cNvSpPr>
            <a:spLocks noEditPoints="1"/>
          </p:cNvSpPr>
          <p:nvPr/>
        </p:nvSpPr>
        <p:spPr bwMode="auto">
          <a:xfrm>
            <a:off x="4380487" y="3281253"/>
            <a:ext cx="384522" cy="326844"/>
          </a:xfrm>
          <a:custGeom>
            <a:avLst/>
            <a:gdLst>
              <a:gd name="T0" fmla="*/ 58 w 76"/>
              <a:gd name="T1" fmla="*/ 2 h 65"/>
              <a:gd name="T2" fmla="*/ 69 w 76"/>
              <a:gd name="T3" fmla="*/ 2 h 65"/>
              <a:gd name="T4" fmla="*/ 76 w 76"/>
              <a:gd name="T5" fmla="*/ 8 h 65"/>
              <a:gd name="T6" fmla="*/ 76 w 76"/>
              <a:gd name="T7" fmla="*/ 62 h 65"/>
              <a:gd name="T8" fmla="*/ 73 w 76"/>
              <a:gd name="T9" fmla="*/ 65 h 65"/>
              <a:gd name="T10" fmla="*/ 12 w 76"/>
              <a:gd name="T11" fmla="*/ 62 h 65"/>
              <a:gd name="T12" fmla="*/ 8 w 76"/>
              <a:gd name="T13" fmla="*/ 58 h 65"/>
              <a:gd name="T14" fmla="*/ 0 w 76"/>
              <a:gd name="T15" fmla="*/ 45 h 65"/>
              <a:gd name="T16" fmla="*/ 10 w 76"/>
              <a:gd name="T17" fmla="*/ 47 h 65"/>
              <a:gd name="T18" fmla="*/ 49 w 76"/>
              <a:gd name="T19" fmla="*/ 47 h 65"/>
              <a:gd name="T20" fmla="*/ 10 w 76"/>
              <a:gd name="T21" fmla="*/ 44 h 65"/>
              <a:gd name="T22" fmla="*/ 10 w 76"/>
              <a:gd name="T23" fmla="*/ 41 h 65"/>
              <a:gd name="T24" fmla="*/ 49 w 76"/>
              <a:gd name="T25" fmla="*/ 39 h 65"/>
              <a:gd name="T26" fmla="*/ 10 w 76"/>
              <a:gd name="T27" fmla="*/ 31 h 65"/>
              <a:gd name="T28" fmla="*/ 49 w 76"/>
              <a:gd name="T29" fmla="*/ 31 h 65"/>
              <a:gd name="T30" fmla="*/ 42 w 76"/>
              <a:gd name="T31" fmla="*/ 23 h 65"/>
              <a:gd name="T32" fmla="*/ 50 w 76"/>
              <a:gd name="T33" fmla="*/ 21 h 65"/>
              <a:gd name="T34" fmla="*/ 45 w 76"/>
              <a:gd name="T35" fmla="*/ 14 h 65"/>
              <a:gd name="T36" fmla="*/ 46 w 76"/>
              <a:gd name="T37" fmla="*/ 12 h 65"/>
              <a:gd name="T38" fmla="*/ 50 w 76"/>
              <a:gd name="T39" fmla="*/ 12 h 65"/>
              <a:gd name="T40" fmla="*/ 42 w 76"/>
              <a:gd name="T41" fmla="*/ 15 h 65"/>
              <a:gd name="T42" fmla="*/ 46 w 76"/>
              <a:gd name="T43" fmla="*/ 21 h 65"/>
              <a:gd name="T44" fmla="*/ 45 w 76"/>
              <a:gd name="T45" fmla="*/ 23 h 65"/>
              <a:gd name="T46" fmla="*/ 18 w 76"/>
              <a:gd name="T47" fmla="*/ 26 h 65"/>
              <a:gd name="T48" fmla="*/ 15 w 76"/>
              <a:gd name="T49" fmla="*/ 17 h 65"/>
              <a:gd name="T50" fmla="*/ 9 w 76"/>
              <a:gd name="T51" fmla="*/ 26 h 65"/>
              <a:gd name="T52" fmla="*/ 15 w 76"/>
              <a:gd name="T53" fmla="*/ 26 h 65"/>
              <a:gd name="T54" fmla="*/ 26 w 76"/>
              <a:gd name="T55" fmla="*/ 24 h 65"/>
              <a:gd name="T56" fmla="*/ 26 w 76"/>
              <a:gd name="T57" fmla="*/ 18 h 65"/>
              <a:gd name="T58" fmla="*/ 23 w 76"/>
              <a:gd name="T59" fmla="*/ 12 h 65"/>
              <a:gd name="T60" fmla="*/ 19 w 76"/>
              <a:gd name="T61" fmla="*/ 10 h 65"/>
              <a:gd name="T62" fmla="*/ 41 w 76"/>
              <a:gd name="T63" fmla="*/ 10 h 65"/>
              <a:gd name="T64" fmla="*/ 36 w 76"/>
              <a:gd name="T65" fmla="*/ 10 h 65"/>
              <a:gd name="T66" fmla="*/ 30 w 76"/>
              <a:gd name="T67" fmla="*/ 10 h 65"/>
              <a:gd name="T68" fmla="*/ 32 w 76"/>
              <a:gd name="T69" fmla="*/ 26 h 65"/>
              <a:gd name="T70" fmla="*/ 39 w 76"/>
              <a:gd name="T71" fmla="*/ 26 h 65"/>
              <a:gd name="T72" fmla="*/ 58 w 76"/>
              <a:gd name="T73" fmla="*/ 44 h 65"/>
              <a:gd name="T74" fmla="*/ 61 w 76"/>
              <a:gd name="T75" fmla="*/ 53 h 65"/>
              <a:gd name="T76" fmla="*/ 63 w 76"/>
              <a:gd name="T77" fmla="*/ 44 h 65"/>
              <a:gd name="T78" fmla="*/ 63 w 76"/>
              <a:gd name="T79" fmla="*/ 8 h 65"/>
              <a:gd name="T80" fmla="*/ 59 w 76"/>
              <a:gd name="T81" fmla="*/ 7 h 65"/>
              <a:gd name="T82" fmla="*/ 68 w 76"/>
              <a:gd name="T83" fmla="*/ 7 h 65"/>
              <a:gd name="T84" fmla="*/ 68 w 76"/>
              <a:gd name="T85" fmla="*/ 8 h 65"/>
              <a:gd name="T86" fmla="*/ 67 w 76"/>
              <a:gd name="T87" fmla="*/ 53 h 65"/>
              <a:gd name="T88" fmla="*/ 62 w 76"/>
              <a:gd name="T89" fmla="*/ 58 h 65"/>
              <a:gd name="T90" fmla="*/ 71 w 76"/>
              <a:gd name="T91" fmla="*/ 59 h 65"/>
              <a:gd name="T92" fmla="*/ 71 w 76"/>
              <a:gd name="T93" fmla="*/ 8 h 65"/>
              <a:gd name="T94" fmla="*/ 69 w 76"/>
              <a:gd name="T95" fmla="*/ 7 h 65"/>
              <a:gd name="T96" fmla="*/ 5 w 76"/>
              <a:gd name="T97" fmla="*/ 5 h 65"/>
              <a:gd name="T98" fmla="*/ 5 w 76"/>
              <a:gd name="T99" fmla="*/ 45 h 65"/>
              <a:gd name="T100" fmla="*/ 54 w 76"/>
              <a:gd name="T101" fmla="*/ 53 h 65"/>
              <a:gd name="T102" fmla="*/ 53 w 76"/>
              <a:gd name="T103" fmla="*/ 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6" h="65">
                <a:moveTo>
                  <a:pt x="2" y="0"/>
                </a:moveTo>
                <a:cubicBezTo>
                  <a:pt x="55" y="0"/>
                  <a:pt x="55" y="0"/>
                  <a:pt x="55" y="0"/>
                </a:cubicBezTo>
                <a:cubicBezTo>
                  <a:pt x="57" y="0"/>
                  <a:pt x="58" y="1"/>
                  <a:pt x="58" y="2"/>
                </a:cubicBezTo>
                <a:cubicBezTo>
                  <a:pt x="58" y="2"/>
                  <a:pt x="59" y="2"/>
                  <a:pt x="59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9" y="2"/>
                  <a:pt x="69" y="2"/>
                </a:cubicBezTo>
                <a:cubicBezTo>
                  <a:pt x="69" y="2"/>
                  <a:pt x="69" y="2"/>
                  <a:pt x="70" y="2"/>
                </a:cubicBezTo>
                <a:cubicBezTo>
                  <a:pt x="71" y="2"/>
                  <a:pt x="73" y="2"/>
                  <a:pt x="74" y="3"/>
                </a:cubicBezTo>
                <a:cubicBezTo>
                  <a:pt x="75" y="5"/>
                  <a:pt x="76" y="6"/>
                  <a:pt x="76" y="8"/>
                </a:cubicBezTo>
                <a:cubicBezTo>
                  <a:pt x="76" y="8"/>
                  <a:pt x="76" y="8"/>
                  <a:pt x="76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3"/>
                  <a:pt x="75" y="65"/>
                  <a:pt x="73" y="65"/>
                </a:cubicBezTo>
                <a:cubicBezTo>
                  <a:pt x="73" y="65"/>
                  <a:pt x="73" y="64"/>
                  <a:pt x="72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13" y="64"/>
                  <a:pt x="12" y="63"/>
                  <a:pt x="12" y="62"/>
                </a:cubicBezTo>
                <a:cubicBezTo>
                  <a:pt x="12" y="58"/>
                  <a:pt x="12" y="58"/>
                  <a:pt x="12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6" y="57"/>
                  <a:pt x="4" y="56"/>
                  <a:pt x="2" y="54"/>
                </a:cubicBezTo>
                <a:cubicBezTo>
                  <a:pt x="1" y="52"/>
                  <a:pt x="0" y="49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lose/>
                <a:moveTo>
                  <a:pt x="10" y="47"/>
                </a:moveTo>
                <a:cubicBezTo>
                  <a:pt x="10" y="49"/>
                  <a:pt x="10" y="49"/>
                  <a:pt x="10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7"/>
                  <a:pt x="49" y="47"/>
                  <a:pt x="49" y="47"/>
                </a:cubicBezTo>
                <a:cubicBezTo>
                  <a:pt x="10" y="47"/>
                  <a:pt x="10" y="47"/>
                  <a:pt x="10" y="47"/>
                </a:cubicBezTo>
                <a:close/>
                <a:moveTo>
                  <a:pt x="10" y="41"/>
                </a:moveTo>
                <a:cubicBezTo>
                  <a:pt x="10" y="44"/>
                  <a:pt x="10" y="44"/>
                  <a:pt x="10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1"/>
                  <a:pt x="49" y="41"/>
                  <a:pt x="49" y="41"/>
                </a:cubicBezTo>
                <a:cubicBezTo>
                  <a:pt x="10" y="41"/>
                  <a:pt x="10" y="41"/>
                  <a:pt x="10" y="41"/>
                </a:cubicBezTo>
                <a:close/>
                <a:moveTo>
                  <a:pt x="10" y="36"/>
                </a:moveTo>
                <a:cubicBezTo>
                  <a:pt x="10" y="39"/>
                  <a:pt x="10" y="39"/>
                  <a:pt x="10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6"/>
                  <a:pt x="49" y="36"/>
                  <a:pt x="49" y="36"/>
                </a:cubicBezTo>
                <a:cubicBezTo>
                  <a:pt x="10" y="36"/>
                  <a:pt x="10" y="36"/>
                  <a:pt x="10" y="36"/>
                </a:cubicBezTo>
                <a:close/>
                <a:moveTo>
                  <a:pt x="10" y="31"/>
                </a:moveTo>
                <a:cubicBezTo>
                  <a:pt x="10" y="33"/>
                  <a:pt x="10" y="33"/>
                  <a:pt x="10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1"/>
                  <a:pt x="49" y="31"/>
                  <a:pt x="49" y="31"/>
                </a:cubicBezTo>
                <a:cubicBezTo>
                  <a:pt x="10" y="31"/>
                  <a:pt x="10" y="31"/>
                  <a:pt x="10" y="31"/>
                </a:cubicBezTo>
                <a:close/>
                <a:moveTo>
                  <a:pt x="42" y="20"/>
                </a:moveTo>
                <a:cubicBezTo>
                  <a:pt x="42" y="23"/>
                  <a:pt x="42" y="23"/>
                  <a:pt x="42" y="23"/>
                </a:cubicBezTo>
                <a:cubicBezTo>
                  <a:pt x="42" y="25"/>
                  <a:pt x="43" y="26"/>
                  <a:pt x="46" y="26"/>
                </a:cubicBezTo>
                <a:cubicBezTo>
                  <a:pt x="48" y="26"/>
                  <a:pt x="50" y="25"/>
                  <a:pt x="50" y="23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0"/>
                  <a:pt x="50" y="20"/>
                  <a:pt x="49" y="19"/>
                </a:cubicBezTo>
                <a:cubicBezTo>
                  <a:pt x="49" y="18"/>
                  <a:pt x="48" y="17"/>
                  <a:pt x="46" y="16"/>
                </a:cubicBezTo>
                <a:cubicBezTo>
                  <a:pt x="46" y="15"/>
                  <a:pt x="45" y="14"/>
                  <a:pt x="45" y="14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2"/>
                  <a:pt x="45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5"/>
                  <a:pt x="46" y="15"/>
                  <a:pt x="46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0"/>
                  <a:pt x="48" y="10"/>
                  <a:pt x="46" y="10"/>
                </a:cubicBezTo>
                <a:cubicBezTo>
                  <a:pt x="43" y="10"/>
                  <a:pt x="42" y="11"/>
                  <a:pt x="42" y="13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5"/>
                  <a:pt x="42" y="16"/>
                  <a:pt x="42" y="16"/>
                </a:cubicBezTo>
                <a:cubicBezTo>
                  <a:pt x="43" y="17"/>
                  <a:pt x="44" y="18"/>
                  <a:pt x="45" y="19"/>
                </a:cubicBezTo>
                <a:cubicBezTo>
                  <a:pt x="46" y="20"/>
                  <a:pt x="46" y="21"/>
                  <a:pt x="46" y="21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5" y="24"/>
                  <a:pt x="45" y="24"/>
                  <a:pt x="45" y="23"/>
                </a:cubicBezTo>
                <a:cubicBezTo>
                  <a:pt x="45" y="20"/>
                  <a:pt x="45" y="20"/>
                  <a:pt x="45" y="20"/>
                </a:cubicBezTo>
                <a:cubicBezTo>
                  <a:pt x="42" y="20"/>
                  <a:pt x="42" y="20"/>
                  <a:pt x="42" y="20"/>
                </a:cubicBezTo>
                <a:close/>
                <a:moveTo>
                  <a:pt x="18" y="26"/>
                </a:moveTo>
                <a:cubicBezTo>
                  <a:pt x="18" y="10"/>
                  <a:pt x="18" y="10"/>
                  <a:pt x="18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7"/>
                  <a:pt x="15" y="17"/>
                  <a:pt x="15" y="17"/>
                </a:cubicBezTo>
                <a:cubicBezTo>
                  <a:pt x="13" y="10"/>
                  <a:pt x="13" y="10"/>
                  <a:pt x="13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26"/>
                  <a:pt x="9" y="26"/>
                  <a:pt x="9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17"/>
                  <a:pt x="12" y="17"/>
                  <a:pt x="12" y="17"/>
                </a:cubicBezTo>
                <a:cubicBezTo>
                  <a:pt x="15" y="26"/>
                  <a:pt x="15" y="26"/>
                  <a:pt x="15" y="26"/>
                </a:cubicBezTo>
                <a:cubicBezTo>
                  <a:pt x="18" y="26"/>
                  <a:pt x="18" y="26"/>
                  <a:pt x="18" y="26"/>
                </a:cubicBezTo>
                <a:close/>
                <a:moveTo>
                  <a:pt x="26" y="26"/>
                </a:moveTo>
                <a:cubicBezTo>
                  <a:pt x="26" y="24"/>
                  <a:pt x="26" y="24"/>
                  <a:pt x="26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18"/>
                  <a:pt x="23" y="18"/>
                  <a:pt x="23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6"/>
                  <a:pt x="26" y="16"/>
                  <a:pt x="26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0"/>
                  <a:pt x="26" y="10"/>
                  <a:pt x="26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26"/>
                  <a:pt x="19" y="26"/>
                  <a:pt x="19" y="26"/>
                </a:cubicBezTo>
                <a:cubicBezTo>
                  <a:pt x="26" y="26"/>
                  <a:pt x="26" y="26"/>
                  <a:pt x="26" y="26"/>
                </a:cubicBezTo>
                <a:close/>
                <a:moveTo>
                  <a:pt x="41" y="10"/>
                </a:moveTo>
                <a:cubicBezTo>
                  <a:pt x="38" y="10"/>
                  <a:pt x="38" y="10"/>
                  <a:pt x="38" y="10"/>
                </a:cubicBezTo>
                <a:cubicBezTo>
                  <a:pt x="37" y="17"/>
                  <a:pt x="37" y="17"/>
                  <a:pt x="37" y="17"/>
                </a:cubicBezTo>
                <a:cubicBezTo>
                  <a:pt x="36" y="10"/>
                  <a:pt x="36" y="10"/>
                  <a:pt x="36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1" y="17"/>
                  <a:pt x="31" y="17"/>
                  <a:pt x="31" y="17"/>
                </a:cubicBezTo>
                <a:cubicBezTo>
                  <a:pt x="30" y="10"/>
                  <a:pt x="30" y="10"/>
                  <a:pt x="30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9" y="26"/>
                  <a:pt x="29" y="26"/>
                  <a:pt x="29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3" y="17"/>
                  <a:pt x="33" y="17"/>
                  <a:pt x="33" y="17"/>
                </a:cubicBezTo>
                <a:cubicBezTo>
                  <a:pt x="35" y="26"/>
                  <a:pt x="35" y="26"/>
                  <a:pt x="35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10"/>
                  <a:pt x="41" y="10"/>
                  <a:pt x="41" y="10"/>
                </a:cubicBezTo>
                <a:close/>
                <a:moveTo>
                  <a:pt x="58" y="7"/>
                </a:move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5"/>
                </a:cubicBezTo>
                <a:cubicBezTo>
                  <a:pt x="58" y="48"/>
                  <a:pt x="58" y="50"/>
                  <a:pt x="59" y="52"/>
                </a:cubicBezTo>
                <a:cubicBezTo>
                  <a:pt x="60" y="52"/>
                  <a:pt x="60" y="53"/>
                  <a:pt x="61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1" y="53"/>
                  <a:pt x="62" y="52"/>
                  <a:pt x="62" y="51"/>
                </a:cubicBezTo>
                <a:cubicBezTo>
                  <a:pt x="62" y="50"/>
                  <a:pt x="63" y="47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7"/>
                  <a:pt x="63" y="7"/>
                </a:cubicBezTo>
                <a:cubicBezTo>
                  <a:pt x="59" y="7"/>
                  <a:pt x="59" y="7"/>
                  <a:pt x="59" y="7"/>
                </a:cubicBezTo>
                <a:cubicBezTo>
                  <a:pt x="59" y="7"/>
                  <a:pt x="58" y="7"/>
                  <a:pt x="58" y="7"/>
                </a:cubicBezTo>
                <a:close/>
                <a:moveTo>
                  <a:pt x="69" y="7"/>
                </a:moveTo>
                <a:cubicBezTo>
                  <a:pt x="69" y="7"/>
                  <a:pt x="68" y="7"/>
                  <a:pt x="68" y="7"/>
                </a:cubicBezTo>
                <a:cubicBezTo>
                  <a:pt x="68" y="7"/>
                  <a:pt x="68" y="7"/>
                  <a:pt x="68" y="7"/>
                </a:cubicBezTo>
                <a:cubicBezTo>
                  <a:pt x="68" y="7"/>
                  <a:pt x="68" y="7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8"/>
                  <a:pt x="67" y="51"/>
                  <a:pt x="67" y="53"/>
                </a:cubicBezTo>
                <a:cubicBezTo>
                  <a:pt x="66" y="56"/>
                  <a:pt x="64" y="58"/>
                  <a:pt x="62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17" y="58"/>
                  <a:pt x="17" y="58"/>
                  <a:pt x="17" y="58"/>
                </a:cubicBezTo>
                <a:cubicBezTo>
                  <a:pt x="17" y="59"/>
                  <a:pt x="17" y="59"/>
                  <a:pt x="17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7"/>
                  <a:pt x="70" y="7"/>
                </a:cubicBezTo>
                <a:cubicBezTo>
                  <a:pt x="70" y="7"/>
                  <a:pt x="70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lose/>
                <a:moveTo>
                  <a:pt x="53" y="5"/>
                </a:moveTo>
                <a:cubicBezTo>
                  <a:pt x="5" y="5"/>
                  <a:pt x="5" y="5"/>
                  <a:pt x="5" y="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8"/>
                  <a:pt x="5" y="50"/>
                  <a:pt x="6" y="51"/>
                </a:cubicBezTo>
                <a:cubicBezTo>
                  <a:pt x="7" y="52"/>
                  <a:pt x="8" y="52"/>
                  <a:pt x="9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1"/>
                  <a:pt x="53" y="48"/>
                  <a:pt x="53" y="44"/>
                </a:cubicBezTo>
                <a:cubicBezTo>
                  <a:pt x="53" y="44"/>
                  <a:pt x="53" y="44"/>
                  <a:pt x="53" y="44"/>
                </a:cubicBezTo>
                <a:lnTo>
                  <a:pt x="53" y="5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txBody>
          <a:bodyPr vert="horz" wrap="square" lIns="91424" tIns="45712" rIns="91424" bIns="45712" numCol="1" anchor="t" anchorCtr="0" compatLnSpc="1"/>
          <a:lstStyle/>
          <a:p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9" name="Freeform 373"/>
          <p:cNvSpPr>
            <a:spLocks noEditPoints="1"/>
          </p:cNvSpPr>
          <p:nvPr/>
        </p:nvSpPr>
        <p:spPr bwMode="auto">
          <a:xfrm>
            <a:off x="2498842" y="1678980"/>
            <a:ext cx="343936" cy="348208"/>
          </a:xfrm>
          <a:custGeom>
            <a:avLst/>
            <a:gdLst>
              <a:gd name="T0" fmla="*/ 65 w 68"/>
              <a:gd name="T1" fmla="*/ 29 h 69"/>
              <a:gd name="T2" fmla="*/ 68 w 68"/>
              <a:gd name="T3" fmla="*/ 34 h 69"/>
              <a:gd name="T4" fmla="*/ 68 w 68"/>
              <a:gd name="T5" fmla="*/ 63 h 69"/>
              <a:gd name="T6" fmla="*/ 61 w 68"/>
              <a:gd name="T7" fmla="*/ 69 h 69"/>
              <a:gd name="T8" fmla="*/ 7 w 68"/>
              <a:gd name="T9" fmla="*/ 69 h 69"/>
              <a:gd name="T10" fmla="*/ 0 w 68"/>
              <a:gd name="T11" fmla="*/ 63 h 69"/>
              <a:gd name="T12" fmla="*/ 0 w 68"/>
              <a:gd name="T13" fmla="*/ 34 h 69"/>
              <a:gd name="T14" fmla="*/ 2 w 68"/>
              <a:gd name="T15" fmla="*/ 30 h 69"/>
              <a:gd name="T16" fmla="*/ 2 w 68"/>
              <a:gd name="T17" fmla="*/ 30 h 69"/>
              <a:gd name="T18" fmla="*/ 2 w 68"/>
              <a:gd name="T19" fmla="*/ 30 h 69"/>
              <a:gd name="T20" fmla="*/ 2 w 68"/>
              <a:gd name="T21" fmla="*/ 29 h 69"/>
              <a:gd name="T22" fmla="*/ 30 w 68"/>
              <a:gd name="T23" fmla="*/ 2 h 69"/>
              <a:gd name="T24" fmla="*/ 38 w 68"/>
              <a:gd name="T25" fmla="*/ 2 h 69"/>
              <a:gd name="T26" fmla="*/ 65 w 68"/>
              <a:gd name="T27" fmla="*/ 29 h 69"/>
              <a:gd name="T28" fmla="*/ 12 w 68"/>
              <a:gd name="T29" fmla="*/ 22 h 69"/>
              <a:gd name="T30" fmla="*/ 12 w 68"/>
              <a:gd name="T31" fmla="*/ 39 h 69"/>
              <a:gd name="T32" fmla="*/ 34 w 68"/>
              <a:gd name="T33" fmla="*/ 56 h 69"/>
              <a:gd name="T34" fmla="*/ 55 w 68"/>
              <a:gd name="T35" fmla="*/ 40 h 69"/>
              <a:gd name="T36" fmla="*/ 55 w 68"/>
              <a:gd name="T37" fmla="*/ 22 h 69"/>
              <a:gd name="T38" fmla="*/ 12 w 68"/>
              <a:gd name="T39" fmla="*/ 22 h 69"/>
              <a:gd name="T40" fmla="*/ 19 w 68"/>
              <a:gd name="T41" fmla="*/ 26 h 69"/>
              <a:gd name="T42" fmla="*/ 19 w 68"/>
              <a:gd name="T43" fmla="*/ 29 h 69"/>
              <a:gd name="T44" fmla="*/ 48 w 68"/>
              <a:gd name="T45" fmla="*/ 29 h 69"/>
              <a:gd name="T46" fmla="*/ 48 w 68"/>
              <a:gd name="T47" fmla="*/ 26 h 69"/>
              <a:gd name="T48" fmla="*/ 19 w 68"/>
              <a:gd name="T49" fmla="*/ 26 h 69"/>
              <a:gd name="T50" fmla="*/ 19 w 68"/>
              <a:gd name="T51" fmla="*/ 38 h 69"/>
              <a:gd name="T52" fmla="*/ 19 w 68"/>
              <a:gd name="T53" fmla="*/ 41 h 69"/>
              <a:gd name="T54" fmla="*/ 48 w 68"/>
              <a:gd name="T55" fmla="*/ 41 h 69"/>
              <a:gd name="T56" fmla="*/ 48 w 68"/>
              <a:gd name="T57" fmla="*/ 38 h 69"/>
              <a:gd name="T58" fmla="*/ 19 w 68"/>
              <a:gd name="T59" fmla="*/ 38 h 69"/>
              <a:gd name="T60" fmla="*/ 19 w 68"/>
              <a:gd name="T61" fmla="*/ 32 h 69"/>
              <a:gd name="T62" fmla="*/ 19 w 68"/>
              <a:gd name="T63" fmla="*/ 35 h 69"/>
              <a:gd name="T64" fmla="*/ 48 w 68"/>
              <a:gd name="T65" fmla="*/ 35 h 69"/>
              <a:gd name="T66" fmla="*/ 48 w 68"/>
              <a:gd name="T67" fmla="*/ 32 h 69"/>
              <a:gd name="T68" fmla="*/ 19 w 68"/>
              <a:gd name="T69" fmla="*/ 32 h 69"/>
              <a:gd name="T70" fmla="*/ 8 w 68"/>
              <a:gd name="T71" fmla="*/ 65 h 69"/>
              <a:gd name="T72" fmla="*/ 21 w 68"/>
              <a:gd name="T73" fmla="*/ 52 h 69"/>
              <a:gd name="T74" fmla="*/ 21 w 68"/>
              <a:gd name="T75" fmla="*/ 50 h 69"/>
              <a:gd name="T76" fmla="*/ 19 w 68"/>
              <a:gd name="T77" fmla="*/ 50 h 69"/>
              <a:gd name="T78" fmla="*/ 6 w 68"/>
              <a:gd name="T79" fmla="*/ 63 h 69"/>
              <a:gd name="T80" fmla="*/ 6 w 68"/>
              <a:gd name="T81" fmla="*/ 65 h 69"/>
              <a:gd name="T82" fmla="*/ 8 w 68"/>
              <a:gd name="T83" fmla="*/ 65 h 69"/>
              <a:gd name="T84" fmla="*/ 63 w 68"/>
              <a:gd name="T85" fmla="*/ 63 h 69"/>
              <a:gd name="T86" fmla="*/ 50 w 68"/>
              <a:gd name="T87" fmla="*/ 50 h 69"/>
              <a:gd name="T88" fmla="*/ 48 w 68"/>
              <a:gd name="T89" fmla="*/ 50 h 69"/>
              <a:gd name="T90" fmla="*/ 48 w 68"/>
              <a:gd name="T91" fmla="*/ 52 h 69"/>
              <a:gd name="T92" fmla="*/ 61 w 68"/>
              <a:gd name="T93" fmla="*/ 65 h 69"/>
              <a:gd name="T94" fmla="*/ 64 w 68"/>
              <a:gd name="T95" fmla="*/ 65 h 69"/>
              <a:gd name="T96" fmla="*/ 63 w 68"/>
              <a:gd name="T97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8" h="69">
                <a:moveTo>
                  <a:pt x="65" y="29"/>
                </a:moveTo>
                <a:cubicBezTo>
                  <a:pt x="67" y="30"/>
                  <a:pt x="68" y="32"/>
                  <a:pt x="68" y="34"/>
                </a:cubicBezTo>
                <a:cubicBezTo>
                  <a:pt x="68" y="63"/>
                  <a:pt x="68" y="63"/>
                  <a:pt x="68" y="63"/>
                </a:cubicBezTo>
                <a:cubicBezTo>
                  <a:pt x="68" y="66"/>
                  <a:pt x="65" y="69"/>
                  <a:pt x="61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3" y="69"/>
                  <a:pt x="0" y="66"/>
                  <a:pt x="0" y="63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1" y="31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9"/>
                  <a:pt x="2" y="29"/>
                  <a:pt x="2" y="29"/>
                </a:cubicBezTo>
                <a:cubicBezTo>
                  <a:pt x="30" y="2"/>
                  <a:pt x="30" y="2"/>
                  <a:pt x="30" y="2"/>
                </a:cubicBezTo>
                <a:cubicBezTo>
                  <a:pt x="33" y="0"/>
                  <a:pt x="35" y="0"/>
                  <a:pt x="38" y="2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12" y="22"/>
                </a:moveTo>
                <a:cubicBezTo>
                  <a:pt x="12" y="39"/>
                  <a:pt x="12" y="39"/>
                  <a:pt x="12" y="39"/>
                </a:cubicBezTo>
                <a:cubicBezTo>
                  <a:pt x="34" y="56"/>
                  <a:pt x="34" y="56"/>
                  <a:pt x="34" y="56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22"/>
                  <a:pt x="55" y="22"/>
                  <a:pt x="55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9" y="26"/>
                </a:moveTo>
                <a:cubicBezTo>
                  <a:pt x="19" y="29"/>
                  <a:pt x="19" y="29"/>
                  <a:pt x="1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6"/>
                  <a:pt x="48" y="26"/>
                  <a:pt x="48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19" y="38"/>
                </a:moveTo>
                <a:cubicBezTo>
                  <a:pt x="19" y="41"/>
                  <a:pt x="19" y="41"/>
                  <a:pt x="19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38"/>
                  <a:pt x="48" y="38"/>
                  <a:pt x="48" y="38"/>
                </a:cubicBezTo>
                <a:cubicBezTo>
                  <a:pt x="19" y="38"/>
                  <a:pt x="19" y="38"/>
                  <a:pt x="19" y="38"/>
                </a:cubicBezTo>
                <a:close/>
                <a:moveTo>
                  <a:pt x="19" y="32"/>
                </a:moveTo>
                <a:cubicBezTo>
                  <a:pt x="19" y="35"/>
                  <a:pt x="19" y="35"/>
                  <a:pt x="19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19" y="32"/>
                  <a:pt x="19" y="32"/>
                  <a:pt x="19" y="32"/>
                </a:cubicBezTo>
                <a:close/>
                <a:moveTo>
                  <a:pt x="8" y="65"/>
                </a:moveTo>
                <a:cubicBezTo>
                  <a:pt x="21" y="52"/>
                  <a:pt x="21" y="52"/>
                  <a:pt x="21" y="52"/>
                </a:cubicBezTo>
                <a:cubicBezTo>
                  <a:pt x="22" y="52"/>
                  <a:pt x="22" y="51"/>
                  <a:pt x="21" y="50"/>
                </a:cubicBezTo>
                <a:cubicBezTo>
                  <a:pt x="21" y="49"/>
                  <a:pt x="20" y="49"/>
                  <a:pt x="19" y="50"/>
                </a:cubicBezTo>
                <a:cubicBezTo>
                  <a:pt x="6" y="63"/>
                  <a:pt x="6" y="63"/>
                  <a:pt x="6" y="63"/>
                </a:cubicBezTo>
                <a:cubicBezTo>
                  <a:pt x="5" y="64"/>
                  <a:pt x="5" y="64"/>
                  <a:pt x="6" y="65"/>
                </a:cubicBezTo>
                <a:cubicBezTo>
                  <a:pt x="6" y="66"/>
                  <a:pt x="7" y="66"/>
                  <a:pt x="8" y="65"/>
                </a:cubicBezTo>
                <a:close/>
                <a:moveTo>
                  <a:pt x="63" y="63"/>
                </a:moveTo>
                <a:cubicBezTo>
                  <a:pt x="50" y="50"/>
                  <a:pt x="50" y="50"/>
                  <a:pt x="50" y="50"/>
                </a:cubicBezTo>
                <a:cubicBezTo>
                  <a:pt x="49" y="49"/>
                  <a:pt x="48" y="49"/>
                  <a:pt x="48" y="50"/>
                </a:cubicBezTo>
                <a:cubicBezTo>
                  <a:pt x="47" y="51"/>
                  <a:pt x="47" y="52"/>
                  <a:pt x="48" y="52"/>
                </a:cubicBezTo>
                <a:cubicBezTo>
                  <a:pt x="61" y="65"/>
                  <a:pt x="61" y="65"/>
                  <a:pt x="61" y="65"/>
                </a:cubicBezTo>
                <a:cubicBezTo>
                  <a:pt x="62" y="66"/>
                  <a:pt x="63" y="66"/>
                  <a:pt x="64" y="65"/>
                </a:cubicBezTo>
                <a:cubicBezTo>
                  <a:pt x="64" y="64"/>
                  <a:pt x="64" y="64"/>
                  <a:pt x="63" y="63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txBody>
          <a:bodyPr vert="horz" wrap="square" lIns="91424" tIns="45712" rIns="91424" bIns="45712" numCol="1" anchor="t" anchorCtr="0" compatLnSpc="1"/>
          <a:lstStyle/>
          <a:p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0" name="Freeform 447"/>
          <p:cNvSpPr>
            <a:spLocks noEditPoints="1"/>
          </p:cNvSpPr>
          <p:nvPr/>
        </p:nvSpPr>
        <p:spPr bwMode="auto">
          <a:xfrm>
            <a:off x="5591571" y="2710643"/>
            <a:ext cx="288394" cy="388794"/>
          </a:xfrm>
          <a:custGeom>
            <a:avLst/>
            <a:gdLst>
              <a:gd name="T0" fmla="*/ 10 w 57"/>
              <a:gd name="T1" fmla="*/ 24 h 77"/>
              <a:gd name="T2" fmla="*/ 26 w 57"/>
              <a:gd name="T3" fmla="*/ 53 h 77"/>
              <a:gd name="T4" fmla="*/ 55 w 57"/>
              <a:gd name="T5" fmla="*/ 38 h 77"/>
              <a:gd name="T6" fmla="*/ 40 w 57"/>
              <a:gd name="T7" fmla="*/ 9 h 77"/>
              <a:gd name="T8" fmla="*/ 23 w 57"/>
              <a:gd name="T9" fmla="*/ 46 h 77"/>
              <a:gd name="T10" fmla="*/ 32 w 57"/>
              <a:gd name="T11" fmla="*/ 49 h 77"/>
              <a:gd name="T12" fmla="*/ 23 w 57"/>
              <a:gd name="T13" fmla="*/ 46 h 77"/>
              <a:gd name="T14" fmla="*/ 38 w 57"/>
              <a:gd name="T15" fmla="*/ 42 h 77"/>
              <a:gd name="T16" fmla="*/ 43 w 57"/>
              <a:gd name="T17" fmla="*/ 41 h 77"/>
              <a:gd name="T18" fmla="*/ 35 w 57"/>
              <a:gd name="T19" fmla="*/ 45 h 77"/>
              <a:gd name="T20" fmla="*/ 47 w 57"/>
              <a:gd name="T21" fmla="*/ 36 h 77"/>
              <a:gd name="T22" fmla="*/ 50 w 57"/>
              <a:gd name="T23" fmla="*/ 36 h 77"/>
              <a:gd name="T24" fmla="*/ 47 w 57"/>
              <a:gd name="T25" fmla="*/ 36 h 77"/>
              <a:gd name="T26" fmla="*/ 37 w 57"/>
              <a:gd name="T27" fmla="*/ 16 h 77"/>
              <a:gd name="T28" fmla="*/ 38 w 57"/>
              <a:gd name="T29" fmla="*/ 14 h 77"/>
              <a:gd name="T30" fmla="*/ 32 w 57"/>
              <a:gd name="T31" fmla="*/ 18 h 77"/>
              <a:gd name="T32" fmla="*/ 23 w 57"/>
              <a:gd name="T33" fmla="*/ 23 h 77"/>
              <a:gd name="T34" fmla="*/ 24 w 57"/>
              <a:gd name="T35" fmla="*/ 15 h 77"/>
              <a:gd name="T36" fmla="*/ 32 w 57"/>
              <a:gd name="T37" fmla="*/ 18 h 77"/>
              <a:gd name="T38" fmla="*/ 15 w 57"/>
              <a:gd name="T39" fmla="*/ 30 h 77"/>
              <a:gd name="T40" fmla="*/ 17 w 57"/>
              <a:gd name="T41" fmla="*/ 22 h 77"/>
              <a:gd name="T42" fmla="*/ 23 w 57"/>
              <a:gd name="T43" fmla="*/ 41 h 77"/>
              <a:gd name="T44" fmla="*/ 19 w 57"/>
              <a:gd name="T45" fmla="*/ 33 h 77"/>
              <a:gd name="T46" fmla="*/ 22 w 57"/>
              <a:gd name="T47" fmla="*/ 37 h 77"/>
              <a:gd name="T48" fmla="*/ 23 w 57"/>
              <a:gd name="T49" fmla="*/ 41 h 77"/>
              <a:gd name="T50" fmla="*/ 29 w 57"/>
              <a:gd name="T51" fmla="*/ 25 h 77"/>
              <a:gd name="T52" fmla="*/ 39 w 57"/>
              <a:gd name="T53" fmla="*/ 28 h 77"/>
              <a:gd name="T54" fmla="*/ 36 w 57"/>
              <a:gd name="T55" fmla="*/ 37 h 77"/>
              <a:gd name="T56" fmla="*/ 27 w 57"/>
              <a:gd name="T57" fmla="*/ 34 h 77"/>
              <a:gd name="T58" fmla="*/ 41 w 57"/>
              <a:gd name="T59" fmla="*/ 21 h 77"/>
              <a:gd name="T60" fmla="*/ 49 w 57"/>
              <a:gd name="T61" fmla="*/ 23 h 77"/>
              <a:gd name="T62" fmla="*/ 46 w 57"/>
              <a:gd name="T63" fmla="*/ 30 h 77"/>
              <a:gd name="T64" fmla="*/ 41 w 57"/>
              <a:gd name="T65" fmla="*/ 21 h 77"/>
              <a:gd name="T66" fmla="*/ 49 w 57"/>
              <a:gd name="T67" fmla="*/ 77 h 77"/>
              <a:gd name="T68" fmla="*/ 21 w 57"/>
              <a:gd name="T69" fmla="*/ 71 h 77"/>
              <a:gd name="T70" fmla="*/ 30 w 57"/>
              <a:gd name="T71" fmla="*/ 64 h 77"/>
              <a:gd name="T72" fmla="*/ 0 w 57"/>
              <a:gd name="T73" fmla="*/ 31 h 77"/>
              <a:gd name="T74" fmla="*/ 22 w 57"/>
              <a:gd name="T75" fmla="*/ 0 h 77"/>
              <a:gd name="T76" fmla="*/ 14 w 57"/>
              <a:gd name="T77" fmla="*/ 13 h 77"/>
              <a:gd name="T78" fmla="*/ 14 w 57"/>
              <a:gd name="T79" fmla="*/ 50 h 77"/>
              <a:gd name="T80" fmla="*/ 49 w 57"/>
              <a:gd name="T81" fmla="*/ 51 h 77"/>
              <a:gd name="T82" fmla="*/ 38 w 57"/>
              <a:gd name="T83" fmla="*/ 63 h 77"/>
              <a:gd name="T84" fmla="*/ 49 w 57"/>
              <a:gd name="T85" fmla="*/ 7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7" h="77">
                <a:moveTo>
                  <a:pt x="22" y="10"/>
                </a:moveTo>
                <a:cubicBezTo>
                  <a:pt x="16" y="13"/>
                  <a:pt x="12" y="18"/>
                  <a:pt x="10" y="24"/>
                </a:cubicBezTo>
                <a:cubicBezTo>
                  <a:pt x="9" y="30"/>
                  <a:pt x="9" y="36"/>
                  <a:pt x="12" y="42"/>
                </a:cubicBezTo>
                <a:cubicBezTo>
                  <a:pt x="15" y="47"/>
                  <a:pt x="20" y="51"/>
                  <a:pt x="26" y="53"/>
                </a:cubicBezTo>
                <a:cubicBezTo>
                  <a:pt x="31" y="55"/>
                  <a:pt x="38" y="55"/>
                  <a:pt x="43" y="52"/>
                </a:cubicBezTo>
                <a:cubicBezTo>
                  <a:pt x="49" y="49"/>
                  <a:pt x="53" y="44"/>
                  <a:pt x="55" y="38"/>
                </a:cubicBezTo>
                <a:cubicBezTo>
                  <a:pt x="57" y="32"/>
                  <a:pt x="56" y="26"/>
                  <a:pt x="53" y="20"/>
                </a:cubicBezTo>
                <a:cubicBezTo>
                  <a:pt x="50" y="14"/>
                  <a:pt x="45" y="11"/>
                  <a:pt x="40" y="9"/>
                </a:cubicBezTo>
                <a:cubicBezTo>
                  <a:pt x="34" y="7"/>
                  <a:pt x="28" y="7"/>
                  <a:pt x="22" y="10"/>
                </a:cubicBezTo>
                <a:close/>
                <a:moveTo>
                  <a:pt x="23" y="46"/>
                </a:moveTo>
                <a:cubicBezTo>
                  <a:pt x="25" y="46"/>
                  <a:pt x="26" y="46"/>
                  <a:pt x="28" y="46"/>
                </a:cubicBezTo>
                <a:cubicBezTo>
                  <a:pt x="29" y="47"/>
                  <a:pt x="31" y="48"/>
                  <a:pt x="32" y="49"/>
                </a:cubicBezTo>
                <a:cubicBezTo>
                  <a:pt x="30" y="49"/>
                  <a:pt x="29" y="49"/>
                  <a:pt x="27" y="48"/>
                </a:cubicBezTo>
                <a:cubicBezTo>
                  <a:pt x="26" y="48"/>
                  <a:pt x="24" y="47"/>
                  <a:pt x="23" y="46"/>
                </a:cubicBezTo>
                <a:close/>
                <a:moveTo>
                  <a:pt x="34" y="44"/>
                </a:moveTo>
                <a:cubicBezTo>
                  <a:pt x="35" y="43"/>
                  <a:pt x="37" y="43"/>
                  <a:pt x="38" y="42"/>
                </a:cubicBezTo>
                <a:cubicBezTo>
                  <a:pt x="40" y="41"/>
                  <a:pt x="41" y="40"/>
                  <a:pt x="43" y="39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4"/>
                  <a:pt x="42" y="46"/>
                  <a:pt x="41" y="47"/>
                </a:cubicBezTo>
                <a:cubicBezTo>
                  <a:pt x="40" y="48"/>
                  <a:pt x="38" y="47"/>
                  <a:pt x="35" y="45"/>
                </a:cubicBezTo>
                <a:cubicBezTo>
                  <a:pt x="35" y="45"/>
                  <a:pt x="34" y="44"/>
                  <a:pt x="34" y="44"/>
                </a:cubicBezTo>
                <a:close/>
                <a:moveTo>
                  <a:pt x="47" y="36"/>
                </a:moveTo>
                <a:cubicBezTo>
                  <a:pt x="49" y="34"/>
                  <a:pt x="50" y="33"/>
                  <a:pt x="51" y="32"/>
                </a:cubicBezTo>
                <a:cubicBezTo>
                  <a:pt x="51" y="33"/>
                  <a:pt x="50" y="35"/>
                  <a:pt x="50" y="36"/>
                </a:cubicBezTo>
                <a:cubicBezTo>
                  <a:pt x="49" y="38"/>
                  <a:pt x="49" y="39"/>
                  <a:pt x="48" y="40"/>
                </a:cubicBezTo>
                <a:cubicBezTo>
                  <a:pt x="48" y="39"/>
                  <a:pt x="48" y="37"/>
                  <a:pt x="47" y="36"/>
                </a:cubicBezTo>
                <a:close/>
                <a:moveTo>
                  <a:pt x="42" y="16"/>
                </a:moveTo>
                <a:cubicBezTo>
                  <a:pt x="41" y="16"/>
                  <a:pt x="39" y="16"/>
                  <a:pt x="37" y="16"/>
                </a:cubicBezTo>
                <a:cubicBezTo>
                  <a:pt x="36" y="15"/>
                  <a:pt x="35" y="14"/>
                  <a:pt x="34" y="13"/>
                </a:cubicBezTo>
                <a:cubicBezTo>
                  <a:pt x="35" y="13"/>
                  <a:pt x="37" y="13"/>
                  <a:pt x="38" y="14"/>
                </a:cubicBezTo>
                <a:cubicBezTo>
                  <a:pt x="39" y="14"/>
                  <a:pt x="41" y="15"/>
                  <a:pt x="42" y="16"/>
                </a:cubicBezTo>
                <a:close/>
                <a:moveTo>
                  <a:pt x="32" y="18"/>
                </a:moveTo>
                <a:cubicBezTo>
                  <a:pt x="30" y="19"/>
                  <a:pt x="29" y="19"/>
                  <a:pt x="27" y="20"/>
                </a:cubicBezTo>
                <a:cubicBezTo>
                  <a:pt x="25" y="21"/>
                  <a:pt x="24" y="22"/>
                  <a:pt x="23" y="23"/>
                </a:cubicBezTo>
                <a:cubicBezTo>
                  <a:pt x="23" y="22"/>
                  <a:pt x="23" y="22"/>
                  <a:pt x="23" y="21"/>
                </a:cubicBezTo>
                <a:cubicBezTo>
                  <a:pt x="22" y="18"/>
                  <a:pt x="23" y="16"/>
                  <a:pt x="24" y="15"/>
                </a:cubicBezTo>
                <a:cubicBezTo>
                  <a:pt x="26" y="14"/>
                  <a:pt x="28" y="15"/>
                  <a:pt x="30" y="17"/>
                </a:cubicBezTo>
                <a:cubicBezTo>
                  <a:pt x="31" y="17"/>
                  <a:pt x="31" y="18"/>
                  <a:pt x="32" y="18"/>
                </a:cubicBezTo>
                <a:close/>
                <a:moveTo>
                  <a:pt x="18" y="26"/>
                </a:moveTo>
                <a:cubicBezTo>
                  <a:pt x="17" y="28"/>
                  <a:pt x="16" y="29"/>
                  <a:pt x="15" y="30"/>
                </a:cubicBezTo>
                <a:cubicBezTo>
                  <a:pt x="15" y="29"/>
                  <a:pt x="15" y="27"/>
                  <a:pt x="15" y="26"/>
                </a:cubicBezTo>
                <a:cubicBezTo>
                  <a:pt x="16" y="24"/>
                  <a:pt x="17" y="23"/>
                  <a:pt x="17" y="22"/>
                </a:cubicBezTo>
                <a:cubicBezTo>
                  <a:pt x="17" y="23"/>
                  <a:pt x="18" y="25"/>
                  <a:pt x="18" y="26"/>
                </a:cubicBezTo>
                <a:close/>
                <a:moveTo>
                  <a:pt x="23" y="41"/>
                </a:moveTo>
                <a:cubicBezTo>
                  <a:pt x="20" y="41"/>
                  <a:pt x="17" y="41"/>
                  <a:pt x="17" y="39"/>
                </a:cubicBezTo>
                <a:cubicBezTo>
                  <a:pt x="16" y="38"/>
                  <a:pt x="17" y="36"/>
                  <a:pt x="19" y="33"/>
                </a:cubicBezTo>
                <a:cubicBezTo>
                  <a:pt x="19" y="33"/>
                  <a:pt x="19" y="32"/>
                  <a:pt x="20" y="32"/>
                </a:cubicBezTo>
                <a:cubicBezTo>
                  <a:pt x="20" y="34"/>
                  <a:pt x="21" y="35"/>
                  <a:pt x="22" y="37"/>
                </a:cubicBezTo>
                <a:cubicBezTo>
                  <a:pt x="23" y="38"/>
                  <a:pt x="24" y="40"/>
                  <a:pt x="24" y="41"/>
                </a:cubicBezTo>
                <a:cubicBezTo>
                  <a:pt x="24" y="41"/>
                  <a:pt x="23" y="41"/>
                  <a:pt x="23" y="41"/>
                </a:cubicBezTo>
                <a:close/>
                <a:moveTo>
                  <a:pt x="24" y="28"/>
                </a:moveTo>
                <a:cubicBezTo>
                  <a:pt x="26" y="27"/>
                  <a:pt x="27" y="26"/>
                  <a:pt x="29" y="25"/>
                </a:cubicBezTo>
                <a:cubicBezTo>
                  <a:pt x="31" y="24"/>
                  <a:pt x="33" y="23"/>
                  <a:pt x="35" y="22"/>
                </a:cubicBezTo>
                <a:cubicBezTo>
                  <a:pt x="37" y="24"/>
                  <a:pt x="38" y="26"/>
                  <a:pt x="39" y="28"/>
                </a:cubicBezTo>
                <a:cubicBezTo>
                  <a:pt x="40" y="30"/>
                  <a:pt x="41" y="32"/>
                  <a:pt x="41" y="34"/>
                </a:cubicBezTo>
                <a:cubicBezTo>
                  <a:pt x="40" y="35"/>
                  <a:pt x="38" y="36"/>
                  <a:pt x="36" y="37"/>
                </a:cubicBezTo>
                <a:cubicBezTo>
                  <a:pt x="34" y="38"/>
                  <a:pt x="32" y="39"/>
                  <a:pt x="30" y="40"/>
                </a:cubicBezTo>
                <a:cubicBezTo>
                  <a:pt x="29" y="38"/>
                  <a:pt x="28" y="36"/>
                  <a:pt x="27" y="34"/>
                </a:cubicBezTo>
                <a:cubicBezTo>
                  <a:pt x="25" y="32"/>
                  <a:pt x="25" y="30"/>
                  <a:pt x="24" y="28"/>
                </a:cubicBezTo>
                <a:close/>
                <a:moveTo>
                  <a:pt x="41" y="21"/>
                </a:moveTo>
                <a:cubicBezTo>
                  <a:pt x="41" y="21"/>
                  <a:pt x="42" y="21"/>
                  <a:pt x="43" y="21"/>
                </a:cubicBezTo>
                <a:cubicBezTo>
                  <a:pt x="46" y="21"/>
                  <a:pt x="48" y="21"/>
                  <a:pt x="49" y="23"/>
                </a:cubicBezTo>
                <a:cubicBezTo>
                  <a:pt x="49" y="24"/>
                  <a:pt x="49" y="26"/>
                  <a:pt x="47" y="29"/>
                </a:cubicBezTo>
                <a:cubicBezTo>
                  <a:pt x="46" y="29"/>
                  <a:pt x="46" y="29"/>
                  <a:pt x="46" y="30"/>
                </a:cubicBezTo>
                <a:cubicBezTo>
                  <a:pt x="45" y="28"/>
                  <a:pt x="44" y="27"/>
                  <a:pt x="43" y="25"/>
                </a:cubicBezTo>
                <a:cubicBezTo>
                  <a:pt x="43" y="24"/>
                  <a:pt x="42" y="22"/>
                  <a:pt x="41" y="21"/>
                </a:cubicBezTo>
                <a:close/>
                <a:moveTo>
                  <a:pt x="49" y="71"/>
                </a:moveTo>
                <a:cubicBezTo>
                  <a:pt x="49" y="77"/>
                  <a:pt x="49" y="77"/>
                  <a:pt x="49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1"/>
                  <a:pt x="21" y="71"/>
                  <a:pt x="21" y="71"/>
                </a:cubicBezTo>
                <a:cubicBezTo>
                  <a:pt x="30" y="71"/>
                  <a:pt x="30" y="71"/>
                  <a:pt x="30" y="71"/>
                </a:cubicBezTo>
                <a:cubicBezTo>
                  <a:pt x="30" y="64"/>
                  <a:pt x="30" y="64"/>
                  <a:pt x="30" y="64"/>
                </a:cubicBezTo>
                <a:cubicBezTo>
                  <a:pt x="22" y="63"/>
                  <a:pt x="15" y="60"/>
                  <a:pt x="9" y="54"/>
                </a:cubicBezTo>
                <a:cubicBezTo>
                  <a:pt x="3" y="48"/>
                  <a:pt x="0" y="40"/>
                  <a:pt x="0" y="31"/>
                </a:cubicBezTo>
                <a:cubicBezTo>
                  <a:pt x="0" y="22"/>
                  <a:pt x="3" y="14"/>
                  <a:pt x="9" y="8"/>
                </a:cubicBezTo>
                <a:cubicBezTo>
                  <a:pt x="13" y="4"/>
                  <a:pt x="17" y="2"/>
                  <a:pt x="22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21" y="7"/>
                  <a:pt x="17" y="9"/>
                  <a:pt x="14" y="13"/>
                </a:cubicBezTo>
                <a:cubicBezTo>
                  <a:pt x="9" y="17"/>
                  <a:pt x="6" y="24"/>
                  <a:pt x="6" y="31"/>
                </a:cubicBezTo>
                <a:cubicBezTo>
                  <a:pt x="6" y="38"/>
                  <a:pt x="9" y="45"/>
                  <a:pt x="14" y="50"/>
                </a:cubicBezTo>
                <a:cubicBezTo>
                  <a:pt x="19" y="54"/>
                  <a:pt x="25" y="57"/>
                  <a:pt x="33" y="57"/>
                </a:cubicBezTo>
                <a:cubicBezTo>
                  <a:pt x="39" y="57"/>
                  <a:pt x="45" y="55"/>
                  <a:pt x="49" y="51"/>
                </a:cubicBezTo>
                <a:cubicBezTo>
                  <a:pt x="52" y="57"/>
                  <a:pt x="52" y="57"/>
                  <a:pt x="52" y="57"/>
                </a:cubicBezTo>
                <a:cubicBezTo>
                  <a:pt x="48" y="60"/>
                  <a:pt x="43" y="62"/>
                  <a:pt x="38" y="63"/>
                </a:cubicBezTo>
                <a:cubicBezTo>
                  <a:pt x="38" y="71"/>
                  <a:pt x="38" y="71"/>
                  <a:pt x="38" y="71"/>
                </a:cubicBezTo>
                <a:lnTo>
                  <a:pt x="49" y="71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txBody>
          <a:bodyPr vert="horz" wrap="square" lIns="91424" tIns="45712" rIns="91424" bIns="45712" numCol="1" anchor="t" anchorCtr="0" compatLnSpc="1"/>
          <a:lstStyle/>
          <a:p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1" name="Freeform 454"/>
          <p:cNvSpPr>
            <a:spLocks noEditPoints="1"/>
          </p:cNvSpPr>
          <p:nvPr/>
        </p:nvSpPr>
        <p:spPr bwMode="auto">
          <a:xfrm>
            <a:off x="6288405" y="1666559"/>
            <a:ext cx="369570" cy="373842"/>
          </a:xfrm>
          <a:custGeom>
            <a:avLst/>
            <a:gdLst>
              <a:gd name="T0" fmla="*/ 33 w 73"/>
              <a:gd name="T1" fmla="*/ 12 h 74"/>
              <a:gd name="T2" fmla="*/ 55 w 73"/>
              <a:gd name="T3" fmla="*/ 18 h 74"/>
              <a:gd name="T4" fmla="*/ 66 w 73"/>
              <a:gd name="T5" fmla="*/ 38 h 74"/>
              <a:gd name="T6" fmla="*/ 60 w 73"/>
              <a:gd name="T7" fmla="*/ 59 h 74"/>
              <a:gd name="T8" fmla="*/ 62 w 73"/>
              <a:gd name="T9" fmla="*/ 74 h 74"/>
              <a:gd name="T10" fmla="*/ 58 w 73"/>
              <a:gd name="T11" fmla="*/ 74 h 74"/>
              <a:gd name="T12" fmla="*/ 53 w 73"/>
              <a:gd name="T13" fmla="*/ 67 h 74"/>
              <a:gd name="T14" fmla="*/ 39 w 73"/>
              <a:gd name="T15" fmla="*/ 72 h 74"/>
              <a:gd name="T16" fmla="*/ 39 w 73"/>
              <a:gd name="T17" fmla="*/ 72 h 74"/>
              <a:gd name="T18" fmla="*/ 39 w 73"/>
              <a:gd name="T19" fmla="*/ 72 h 74"/>
              <a:gd name="T20" fmla="*/ 20 w 73"/>
              <a:gd name="T21" fmla="*/ 67 h 74"/>
              <a:gd name="T22" fmla="*/ 15 w 73"/>
              <a:gd name="T23" fmla="*/ 74 h 74"/>
              <a:gd name="T24" fmla="*/ 11 w 73"/>
              <a:gd name="T25" fmla="*/ 74 h 74"/>
              <a:gd name="T26" fmla="*/ 13 w 73"/>
              <a:gd name="T27" fmla="*/ 60 h 74"/>
              <a:gd name="T28" fmla="*/ 6 w 73"/>
              <a:gd name="T29" fmla="*/ 45 h 74"/>
              <a:gd name="T30" fmla="*/ 6 w 73"/>
              <a:gd name="T31" fmla="*/ 45 h 74"/>
              <a:gd name="T32" fmla="*/ 6 w 73"/>
              <a:gd name="T33" fmla="*/ 45 h 74"/>
              <a:gd name="T34" fmla="*/ 33 w 73"/>
              <a:gd name="T35" fmla="*/ 12 h 74"/>
              <a:gd name="T36" fmla="*/ 37 w 73"/>
              <a:gd name="T37" fmla="*/ 37 h 74"/>
              <a:gd name="T38" fmla="*/ 34 w 73"/>
              <a:gd name="T39" fmla="*/ 37 h 74"/>
              <a:gd name="T40" fmla="*/ 26 w 73"/>
              <a:gd name="T41" fmla="*/ 24 h 74"/>
              <a:gd name="T42" fmla="*/ 25 w 73"/>
              <a:gd name="T43" fmla="*/ 24 h 74"/>
              <a:gd name="T44" fmla="*/ 33 w 73"/>
              <a:gd name="T45" fmla="*/ 38 h 74"/>
              <a:gd name="T46" fmla="*/ 32 w 73"/>
              <a:gd name="T47" fmla="*/ 42 h 74"/>
              <a:gd name="T48" fmla="*/ 37 w 73"/>
              <a:gd name="T49" fmla="*/ 47 h 74"/>
              <a:gd name="T50" fmla="*/ 42 w 73"/>
              <a:gd name="T51" fmla="*/ 42 h 74"/>
              <a:gd name="T52" fmla="*/ 42 w 73"/>
              <a:gd name="T53" fmla="*/ 41 h 74"/>
              <a:gd name="T54" fmla="*/ 51 w 73"/>
              <a:gd name="T55" fmla="*/ 31 h 74"/>
              <a:gd name="T56" fmla="*/ 48 w 73"/>
              <a:gd name="T57" fmla="*/ 28 h 74"/>
              <a:gd name="T58" fmla="*/ 39 w 73"/>
              <a:gd name="T59" fmla="*/ 37 h 74"/>
              <a:gd name="T60" fmla="*/ 37 w 73"/>
              <a:gd name="T61" fmla="*/ 37 h 74"/>
              <a:gd name="T62" fmla="*/ 67 w 73"/>
              <a:gd name="T63" fmla="*/ 0 h 74"/>
              <a:gd name="T64" fmla="*/ 63 w 73"/>
              <a:gd name="T65" fmla="*/ 3 h 74"/>
              <a:gd name="T66" fmla="*/ 45 w 73"/>
              <a:gd name="T67" fmla="*/ 7 h 74"/>
              <a:gd name="T68" fmla="*/ 45 w 73"/>
              <a:gd name="T69" fmla="*/ 7 h 74"/>
              <a:gd name="T70" fmla="*/ 68 w 73"/>
              <a:gd name="T71" fmla="*/ 27 h 74"/>
              <a:gd name="T72" fmla="*/ 68 w 73"/>
              <a:gd name="T73" fmla="*/ 26 h 74"/>
              <a:gd name="T74" fmla="*/ 68 w 73"/>
              <a:gd name="T75" fmla="*/ 7 h 74"/>
              <a:gd name="T76" fmla="*/ 70 w 73"/>
              <a:gd name="T77" fmla="*/ 2 h 74"/>
              <a:gd name="T78" fmla="*/ 67 w 73"/>
              <a:gd name="T79" fmla="*/ 0 h 74"/>
              <a:gd name="T80" fmla="*/ 5 w 73"/>
              <a:gd name="T81" fmla="*/ 2 h 74"/>
              <a:gd name="T82" fmla="*/ 6 w 73"/>
              <a:gd name="T83" fmla="*/ 6 h 74"/>
              <a:gd name="T84" fmla="*/ 4 w 73"/>
              <a:gd name="T85" fmla="*/ 25 h 74"/>
              <a:gd name="T86" fmla="*/ 4 w 73"/>
              <a:gd name="T87" fmla="*/ 25 h 74"/>
              <a:gd name="T88" fmla="*/ 29 w 73"/>
              <a:gd name="T89" fmla="*/ 8 h 74"/>
              <a:gd name="T90" fmla="*/ 29 w 73"/>
              <a:gd name="T91" fmla="*/ 8 h 74"/>
              <a:gd name="T92" fmla="*/ 11 w 73"/>
              <a:gd name="T93" fmla="*/ 3 h 74"/>
              <a:gd name="T94" fmla="*/ 7 w 73"/>
              <a:gd name="T95" fmla="*/ 0 h 74"/>
              <a:gd name="T96" fmla="*/ 5 w 73"/>
              <a:gd name="T97" fmla="*/ 2 h 74"/>
              <a:gd name="T98" fmla="*/ 51 w 73"/>
              <a:gd name="T99" fmla="*/ 23 h 74"/>
              <a:gd name="T100" fmla="*/ 33 w 73"/>
              <a:gd name="T101" fmla="*/ 18 h 74"/>
              <a:gd name="T102" fmla="*/ 17 w 73"/>
              <a:gd name="T103" fmla="*/ 27 h 74"/>
              <a:gd name="T104" fmla="*/ 12 w 73"/>
              <a:gd name="T105" fmla="*/ 44 h 74"/>
              <a:gd name="T106" fmla="*/ 12 w 73"/>
              <a:gd name="T107" fmla="*/ 44 h 74"/>
              <a:gd name="T108" fmla="*/ 21 w 73"/>
              <a:gd name="T109" fmla="*/ 60 h 74"/>
              <a:gd name="T110" fmla="*/ 39 w 73"/>
              <a:gd name="T111" fmla="*/ 65 h 74"/>
              <a:gd name="T112" fmla="*/ 39 w 73"/>
              <a:gd name="T113" fmla="*/ 65 h 74"/>
              <a:gd name="T114" fmla="*/ 55 w 73"/>
              <a:gd name="T115" fmla="*/ 57 h 74"/>
              <a:gd name="T116" fmla="*/ 60 w 73"/>
              <a:gd name="T117" fmla="*/ 39 h 74"/>
              <a:gd name="T118" fmla="*/ 51 w 73"/>
              <a:gd name="T119" fmla="*/ 2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3" h="74">
                <a:moveTo>
                  <a:pt x="33" y="12"/>
                </a:moveTo>
                <a:cubicBezTo>
                  <a:pt x="41" y="11"/>
                  <a:pt x="49" y="14"/>
                  <a:pt x="55" y="18"/>
                </a:cubicBezTo>
                <a:cubicBezTo>
                  <a:pt x="61" y="23"/>
                  <a:pt x="65" y="30"/>
                  <a:pt x="66" y="38"/>
                </a:cubicBezTo>
                <a:cubicBezTo>
                  <a:pt x="67" y="46"/>
                  <a:pt x="65" y="53"/>
                  <a:pt x="60" y="59"/>
                </a:cubicBezTo>
                <a:cubicBezTo>
                  <a:pt x="62" y="74"/>
                  <a:pt x="62" y="74"/>
                  <a:pt x="62" y="74"/>
                </a:cubicBezTo>
                <a:cubicBezTo>
                  <a:pt x="58" y="74"/>
                  <a:pt x="58" y="74"/>
                  <a:pt x="58" y="74"/>
                </a:cubicBezTo>
                <a:cubicBezTo>
                  <a:pt x="53" y="67"/>
                  <a:pt x="53" y="67"/>
                  <a:pt x="53" y="67"/>
                </a:cubicBezTo>
                <a:cubicBezTo>
                  <a:pt x="49" y="69"/>
                  <a:pt x="44" y="71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2" y="72"/>
                  <a:pt x="26" y="71"/>
                  <a:pt x="20" y="67"/>
                </a:cubicBezTo>
                <a:cubicBezTo>
                  <a:pt x="15" y="74"/>
                  <a:pt x="15" y="74"/>
                  <a:pt x="15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3" y="60"/>
                  <a:pt x="13" y="60"/>
                  <a:pt x="13" y="60"/>
                </a:cubicBezTo>
                <a:cubicBezTo>
                  <a:pt x="9" y="56"/>
                  <a:pt x="7" y="51"/>
                  <a:pt x="6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4" y="29"/>
                  <a:pt x="16" y="14"/>
                  <a:pt x="33" y="12"/>
                </a:cubicBezTo>
                <a:close/>
                <a:moveTo>
                  <a:pt x="37" y="37"/>
                </a:moveTo>
                <a:cubicBezTo>
                  <a:pt x="36" y="37"/>
                  <a:pt x="35" y="37"/>
                  <a:pt x="34" y="37"/>
                </a:cubicBezTo>
                <a:cubicBezTo>
                  <a:pt x="32" y="33"/>
                  <a:pt x="29" y="28"/>
                  <a:pt x="26" y="24"/>
                </a:cubicBezTo>
                <a:cubicBezTo>
                  <a:pt x="26" y="24"/>
                  <a:pt x="25" y="24"/>
                  <a:pt x="25" y="24"/>
                </a:cubicBezTo>
                <a:cubicBezTo>
                  <a:pt x="27" y="29"/>
                  <a:pt x="30" y="34"/>
                  <a:pt x="33" y="38"/>
                </a:cubicBezTo>
                <a:cubicBezTo>
                  <a:pt x="32" y="39"/>
                  <a:pt x="32" y="41"/>
                  <a:pt x="32" y="42"/>
                </a:cubicBezTo>
                <a:cubicBezTo>
                  <a:pt x="32" y="45"/>
                  <a:pt x="34" y="47"/>
                  <a:pt x="37" y="47"/>
                </a:cubicBezTo>
                <a:cubicBezTo>
                  <a:pt x="40" y="47"/>
                  <a:pt x="42" y="45"/>
                  <a:pt x="42" y="42"/>
                </a:cubicBezTo>
                <a:cubicBezTo>
                  <a:pt x="42" y="42"/>
                  <a:pt x="42" y="41"/>
                  <a:pt x="42" y="41"/>
                </a:cubicBezTo>
                <a:cubicBezTo>
                  <a:pt x="45" y="38"/>
                  <a:pt x="48" y="35"/>
                  <a:pt x="51" y="31"/>
                </a:cubicBezTo>
                <a:cubicBezTo>
                  <a:pt x="50" y="30"/>
                  <a:pt x="49" y="29"/>
                  <a:pt x="48" y="28"/>
                </a:cubicBezTo>
                <a:cubicBezTo>
                  <a:pt x="45" y="31"/>
                  <a:pt x="42" y="34"/>
                  <a:pt x="39" y="37"/>
                </a:cubicBezTo>
                <a:cubicBezTo>
                  <a:pt x="38" y="37"/>
                  <a:pt x="38" y="37"/>
                  <a:pt x="37" y="37"/>
                </a:cubicBezTo>
                <a:close/>
                <a:moveTo>
                  <a:pt x="67" y="0"/>
                </a:moveTo>
                <a:cubicBezTo>
                  <a:pt x="63" y="3"/>
                  <a:pt x="63" y="3"/>
                  <a:pt x="63" y="3"/>
                </a:cubicBezTo>
                <a:cubicBezTo>
                  <a:pt x="57" y="0"/>
                  <a:pt x="50" y="1"/>
                  <a:pt x="45" y="7"/>
                </a:cubicBezTo>
                <a:cubicBezTo>
                  <a:pt x="45" y="7"/>
                  <a:pt x="45" y="7"/>
                  <a:pt x="45" y="7"/>
                </a:cubicBezTo>
                <a:cubicBezTo>
                  <a:pt x="68" y="27"/>
                  <a:pt x="68" y="27"/>
                  <a:pt x="68" y="27"/>
                </a:cubicBezTo>
                <a:cubicBezTo>
                  <a:pt x="68" y="27"/>
                  <a:pt x="68" y="27"/>
                  <a:pt x="68" y="26"/>
                </a:cubicBezTo>
                <a:cubicBezTo>
                  <a:pt x="73" y="21"/>
                  <a:pt x="73" y="12"/>
                  <a:pt x="68" y="7"/>
                </a:cubicBezTo>
                <a:cubicBezTo>
                  <a:pt x="70" y="2"/>
                  <a:pt x="70" y="2"/>
                  <a:pt x="70" y="2"/>
                </a:cubicBezTo>
                <a:cubicBezTo>
                  <a:pt x="67" y="0"/>
                  <a:pt x="67" y="0"/>
                  <a:pt x="67" y="0"/>
                </a:cubicBezTo>
                <a:close/>
                <a:moveTo>
                  <a:pt x="5" y="2"/>
                </a:moveTo>
                <a:cubicBezTo>
                  <a:pt x="6" y="6"/>
                  <a:pt x="6" y="6"/>
                  <a:pt x="6" y="6"/>
                </a:cubicBezTo>
                <a:cubicBezTo>
                  <a:pt x="1" y="11"/>
                  <a:pt x="0" y="19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5" y="2"/>
                  <a:pt x="17" y="0"/>
                  <a:pt x="11" y="3"/>
                </a:cubicBezTo>
                <a:cubicBezTo>
                  <a:pt x="7" y="0"/>
                  <a:pt x="7" y="0"/>
                  <a:pt x="7" y="0"/>
                </a:cubicBezTo>
                <a:cubicBezTo>
                  <a:pt x="5" y="2"/>
                  <a:pt x="5" y="2"/>
                  <a:pt x="5" y="2"/>
                </a:cubicBezTo>
                <a:close/>
                <a:moveTo>
                  <a:pt x="51" y="23"/>
                </a:moveTo>
                <a:cubicBezTo>
                  <a:pt x="46" y="19"/>
                  <a:pt x="40" y="17"/>
                  <a:pt x="33" y="18"/>
                </a:cubicBezTo>
                <a:cubicBezTo>
                  <a:pt x="27" y="19"/>
                  <a:pt x="21" y="22"/>
                  <a:pt x="17" y="27"/>
                </a:cubicBezTo>
                <a:cubicBezTo>
                  <a:pt x="14" y="32"/>
                  <a:pt x="12" y="38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3" y="51"/>
                  <a:pt x="16" y="57"/>
                  <a:pt x="21" y="60"/>
                </a:cubicBezTo>
                <a:cubicBezTo>
                  <a:pt x="26" y="64"/>
                  <a:pt x="32" y="66"/>
                  <a:pt x="39" y="65"/>
                </a:cubicBezTo>
                <a:cubicBezTo>
                  <a:pt x="39" y="65"/>
                  <a:pt x="39" y="65"/>
                  <a:pt x="39" y="65"/>
                </a:cubicBezTo>
                <a:cubicBezTo>
                  <a:pt x="45" y="65"/>
                  <a:pt x="51" y="61"/>
                  <a:pt x="55" y="57"/>
                </a:cubicBezTo>
                <a:cubicBezTo>
                  <a:pt x="58" y="52"/>
                  <a:pt x="60" y="46"/>
                  <a:pt x="60" y="39"/>
                </a:cubicBezTo>
                <a:cubicBezTo>
                  <a:pt x="59" y="33"/>
                  <a:pt x="56" y="27"/>
                  <a:pt x="51" y="23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txBody>
          <a:bodyPr vert="horz" wrap="square" lIns="91424" tIns="45712" rIns="91424" bIns="45712" numCol="1" anchor="t" anchorCtr="0" compatLnSpc="1"/>
          <a:lstStyle/>
          <a:p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2" name="Freeform 292"/>
          <p:cNvSpPr>
            <a:spLocks noEditPoints="1"/>
          </p:cNvSpPr>
          <p:nvPr/>
        </p:nvSpPr>
        <p:spPr bwMode="auto">
          <a:xfrm>
            <a:off x="3184302" y="2677530"/>
            <a:ext cx="469972" cy="455020"/>
          </a:xfrm>
          <a:custGeom>
            <a:avLst/>
            <a:gdLst>
              <a:gd name="T0" fmla="*/ 44 w 93"/>
              <a:gd name="T1" fmla="*/ 0 h 90"/>
              <a:gd name="T2" fmla="*/ 83 w 93"/>
              <a:gd name="T3" fmla="*/ 0 h 90"/>
              <a:gd name="T4" fmla="*/ 90 w 93"/>
              <a:gd name="T5" fmla="*/ 3 h 90"/>
              <a:gd name="T6" fmla="*/ 93 w 93"/>
              <a:gd name="T7" fmla="*/ 11 h 90"/>
              <a:gd name="T8" fmla="*/ 93 w 93"/>
              <a:gd name="T9" fmla="*/ 33 h 90"/>
              <a:gd name="T10" fmla="*/ 90 w 93"/>
              <a:gd name="T11" fmla="*/ 40 h 90"/>
              <a:gd name="T12" fmla="*/ 83 w 93"/>
              <a:gd name="T13" fmla="*/ 43 h 90"/>
              <a:gd name="T14" fmla="*/ 61 w 93"/>
              <a:gd name="T15" fmla="*/ 43 h 90"/>
              <a:gd name="T16" fmla="*/ 50 w 93"/>
              <a:gd name="T17" fmla="*/ 53 h 90"/>
              <a:gd name="T18" fmla="*/ 49 w 93"/>
              <a:gd name="T19" fmla="*/ 52 h 90"/>
              <a:gd name="T20" fmla="*/ 46 w 93"/>
              <a:gd name="T21" fmla="*/ 50 h 90"/>
              <a:gd name="T22" fmla="*/ 48 w 93"/>
              <a:gd name="T23" fmla="*/ 43 h 90"/>
              <a:gd name="T24" fmla="*/ 47 w 93"/>
              <a:gd name="T25" fmla="*/ 43 h 90"/>
              <a:gd name="T26" fmla="*/ 48 w 93"/>
              <a:gd name="T27" fmla="*/ 39 h 90"/>
              <a:gd name="T28" fmla="*/ 51 w 93"/>
              <a:gd name="T29" fmla="*/ 39 h 90"/>
              <a:gd name="T30" fmla="*/ 54 w 93"/>
              <a:gd name="T31" fmla="*/ 39 h 90"/>
              <a:gd name="T32" fmla="*/ 53 w 93"/>
              <a:gd name="T33" fmla="*/ 41 h 90"/>
              <a:gd name="T34" fmla="*/ 52 w 93"/>
              <a:gd name="T35" fmla="*/ 44 h 90"/>
              <a:gd name="T36" fmla="*/ 58 w 93"/>
              <a:gd name="T37" fmla="*/ 39 h 90"/>
              <a:gd name="T38" fmla="*/ 59 w 93"/>
              <a:gd name="T39" fmla="*/ 39 h 90"/>
              <a:gd name="T40" fmla="*/ 60 w 93"/>
              <a:gd name="T41" fmla="*/ 39 h 90"/>
              <a:gd name="T42" fmla="*/ 83 w 93"/>
              <a:gd name="T43" fmla="*/ 39 h 90"/>
              <a:gd name="T44" fmla="*/ 87 w 93"/>
              <a:gd name="T45" fmla="*/ 37 h 90"/>
              <a:gd name="T46" fmla="*/ 89 w 93"/>
              <a:gd name="T47" fmla="*/ 33 h 90"/>
              <a:gd name="T48" fmla="*/ 89 w 93"/>
              <a:gd name="T49" fmla="*/ 11 h 90"/>
              <a:gd name="T50" fmla="*/ 87 w 93"/>
              <a:gd name="T51" fmla="*/ 7 h 90"/>
              <a:gd name="T52" fmla="*/ 83 w 93"/>
              <a:gd name="T53" fmla="*/ 5 h 90"/>
              <a:gd name="T54" fmla="*/ 44 w 93"/>
              <a:gd name="T55" fmla="*/ 5 h 90"/>
              <a:gd name="T56" fmla="*/ 39 w 93"/>
              <a:gd name="T57" fmla="*/ 7 h 90"/>
              <a:gd name="T58" fmla="*/ 38 w 93"/>
              <a:gd name="T59" fmla="*/ 11 h 90"/>
              <a:gd name="T60" fmla="*/ 38 w 93"/>
              <a:gd name="T61" fmla="*/ 14 h 90"/>
              <a:gd name="T62" fmla="*/ 33 w 93"/>
              <a:gd name="T63" fmla="*/ 12 h 90"/>
              <a:gd name="T64" fmla="*/ 33 w 93"/>
              <a:gd name="T65" fmla="*/ 11 h 90"/>
              <a:gd name="T66" fmla="*/ 36 w 93"/>
              <a:gd name="T67" fmla="*/ 3 h 90"/>
              <a:gd name="T68" fmla="*/ 44 w 93"/>
              <a:gd name="T69" fmla="*/ 0 h 90"/>
              <a:gd name="T70" fmla="*/ 75 w 93"/>
              <a:gd name="T71" fmla="*/ 18 h 90"/>
              <a:gd name="T72" fmla="*/ 71 w 93"/>
              <a:gd name="T73" fmla="*/ 22 h 90"/>
              <a:gd name="T74" fmla="*/ 75 w 93"/>
              <a:gd name="T75" fmla="*/ 25 h 90"/>
              <a:gd name="T76" fmla="*/ 79 w 93"/>
              <a:gd name="T77" fmla="*/ 22 h 90"/>
              <a:gd name="T78" fmla="*/ 75 w 93"/>
              <a:gd name="T79" fmla="*/ 18 h 90"/>
              <a:gd name="T80" fmla="*/ 63 w 93"/>
              <a:gd name="T81" fmla="*/ 18 h 90"/>
              <a:gd name="T82" fmla="*/ 59 w 93"/>
              <a:gd name="T83" fmla="*/ 22 h 90"/>
              <a:gd name="T84" fmla="*/ 63 w 93"/>
              <a:gd name="T85" fmla="*/ 25 h 90"/>
              <a:gd name="T86" fmla="*/ 67 w 93"/>
              <a:gd name="T87" fmla="*/ 22 h 90"/>
              <a:gd name="T88" fmla="*/ 63 w 93"/>
              <a:gd name="T89" fmla="*/ 18 h 90"/>
              <a:gd name="T90" fmla="*/ 51 w 93"/>
              <a:gd name="T91" fmla="*/ 18 h 90"/>
              <a:gd name="T92" fmla="*/ 48 w 93"/>
              <a:gd name="T93" fmla="*/ 22 h 90"/>
              <a:gd name="T94" fmla="*/ 51 w 93"/>
              <a:gd name="T95" fmla="*/ 25 h 90"/>
              <a:gd name="T96" fmla="*/ 55 w 93"/>
              <a:gd name="T97" fmla="*/ 22 h 90"/>
              <a:gd name="T98" fmla="*/ 51 w 93"/>
              <a:gd name="T99" fmla="*/ 18 h 90"/>
              <a:gd name="T100" fmla="*/ 27 w 93"/>
              <a:gd name="T101" fmla="*/ 18 h 90"/>
              <a:gd name="T102" fmla="*/ 12 w 93"/>
              <a:gd name="T103" fmla="*/ 33 h 90"/>
              <a:gd name="T104" fmla="*/ 27 w 93"/>
              <a:gd name="T105" fmla="*/ 48 h 90"/>
              <a:gd name="T106" fmla="*/ 43 w 93"/>
              <a:gd name="T107" fmla="*/ 33 h 90"/>
              <a:gd name="T108" fmla="*/ 27 w 93"/>
              <a:gd name="T109" fmla="*/ 18 h 90"/>
              <a:gd name="T110" fmla="*/ 55 w 93"/>
              <a:gd name="T111" fmla="*/ 82 h 90"/>
              <a:gd name="T112" fmla="*/ 38 w 93"/>
              <a:gd name="T113" fmla="*/ 53 h 90"/>
              <a:gd name="T114" fmla="*/ 28 w 93"/>
              <a:gd name="T115" fmla="*/ 69 h 90"/>
              <a:gd name="T116" fmla="*/ 18 w 93"/>
              <a:gd name="T117" fmla="*/ 53 h 90"/>
              <a:gd name="T118" fmla="*/ 0 w 93"/>
              <a:gd name="T119" fmla="*/ 82 h 90"/>
              <a:gd name="T120" fmla="*/ 55 w 93"/>
              <a:gd name="T121" fmla="*/ 8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3" h="90">
                <a:moveTo>
                  <a:pt x="44" y="0"/>
                </a:moveTo>
                <a:cubicBezTo>
                  <a:pt x="83" y="0"/>
                  <a:pt x="83" y="0"/>
                  <a:pt x="83" y="0"/>
                </a:cubicBezTo>
                <a:cubicBezTo>
                  <a:pt x="86" y="0"/>
                  <a:pt x="88" y="1"/>
                  <a:pt x="90" y="3"/>
                </a:cubicBezTo>
                <a:cubicBezTo>
                  <a:pt x="92" y="5"/>
                  <a:pt x="93" y="8"/>
                  <a:pt x="93" y="11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6"/>
                  <a:pt x="92" y="38"/>
                  <a:pt x="90" y="40"/>
                </a:cubicBezTo>
                <a:cubicBezTo>
                  <a:pt x="88" y="42"/>
                  <a:pt x="86" y="43"/>
                  <a:pt x="83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50" y="53"/>
                  <a:pt x="50" y="53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2"/>
                  <a:pt x="47" y="51"/>
                  <a:pt x="46" y="50"/>
                </a:cubicBezTo>
                <a:cubicBezTo>
                  <a:pt x="48" y="43"/>
                  <a:pt x="48" y="43"/>
                  <a:pt x="48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2"/>
                  <a:pt x="48" y="40"/>
                  <a:pt x="48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3" y="41"/>
                  <a:pt x="53" y="41"/>
                  <a:pt x="53" y="41"/>
                </a:cubicBezTo>
                <a:cubicBezTo>
                  <a:pt x="52" y="44"/>
                  <a:pt x="52" y="44"/>
                  <a:pt x="52" y="44"/>
                </a:cubicBezTo>
                <a:cubicBezTo>
                  <a:pt x="58" y="39"/>
                  <a:pt x="58" y="39"/>
                  <a:pt x="58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83" y="39"/>
                  <a:pt x="83" y="39"/>
                  <a:pt x="83" y="39"/>
                </a:cubicBezTo>
                <a:cubicBezTo>
                  <a:pt x="84" y="39"/>
                  <a:pt x="86" y="38"/>
                  <a:pt x="87" y="37"/>
                </a:cubicBezTo>
                <a:cubicBezTo>
                  <a:pt x="88" y="36"/>
                  <a:pt x="89" y="34"/>
                  <a:pt x="89" y="33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9"/>
                  <a:pt x="88" y="8"/>
                  <a:pt x="87" y="7"/>
                </a:cubicBezTo>
                <a:cubicBezTo>
                  <a:pt x="86" y="6"/>
                  <a:pt x="84" y="5"/>
                  <a:pt x="83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2" y="5"/>
                  <a:pt x="40" y="6"/>
                  <a:pt x="39" y="7"/>
                </a:cubicBezTo>
                <a:cubicBezTo>
                  <a:pt x="38" y="8"/>
                  <a:pt x="38" y="9"/>
                  <a:pt x="38" y="11"/>
                </a:cubicBezTo>
                <a:cubicBezTo>
                  <a:pt x="38" y="14"/>
                  <a:pt x="38" y="14"/>
                  <a:pt x="38" y="14"/>
                </a:cubicBezTo>
                <a:cubicBezTo>
                  <a:pt x="36" y="13"/>
                  <a:pt x="35" y="12"/>
                  <a:pt x="33" y="12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8"/>
                  <a:pt x="34" y="5"/>
                  <a:pt x="36" y="3"/>
                </a:cubicBezTo>
                <a:cubicBezTo>
                  <a:pt x="38" y="1"/>
                  <a:pt x="41" y="0"/>
                  <a:pt x="44" y="0"/>
                </a:cubicBezTo>
                <a:close/>
                <a:moveTo>
                  <a:pt x="75" y="18"/>
                </a:moveTo>
                <a:cubicBezTo>
                  <a:pt x="73" y="18"/>
                  <a:pt x="71" y="19"/>
                  <a:pt x="71" y="22"/>
                </a:cubicBezTo>
                <a:cubicBezTo>
                  <a:pt x="71" y="24"/>
                  <a:pt x="73" y="25"/>
                  <a:pt x="75" y="25"/>
                </a:cubicBezTo>
                <a:cubicBezTo>
                  <a:pt x="77" y="25"/>
                  <a:pt x="79" y="24"/>
                  <a:pt x="79" y="22"/>
                </a:cubicBezTo>
                <a:cubicBezTo>
                  <a:pt x="79" y="19"/>
                  <a:pt x="77" y="18"/>
                  <a:pt x="75" y="18"/>
                </a:cubicBezTo>
                <a:close/>
                <a:moveTo>
                  <a:pt x="63" y="18"/>
                </a:moveTo>
                <a:cubicBezTo>
                  <a:pt x="61" y="18"/>
                  <a:pt x="59" y="19"/>
                  <a:pt x="59" y="22"/>
                </a:cubicBezTo>
                <a:cubicBezTo>
                  <a:pt x="59" y="24"/>
                  <a:pt x="61" y="25"/>
                  <a:pt x="63" y="25"/>
                </a:cubicBezTo>
                <a:cubicBezTo>
                  <a:pt x="65" y="25"/>
                  <a:pt x="67" y="24"/>
                  <a:pt x="67" y="22"/>
                </a:cubicBezTo>
                <a:cubicBezTo>
                  <a:pt x="67" y="19"/>
                  <a:pt x="65" y="18"/>
                  <a:pt x="63" y="18"/>
                </a:cubicBezTo>
                <a:close/>
                <a:moveTo>
                  <a:pt x="51" y="18"/>
                </a:moveTo>
                <a:cubicBezTo>
                  <a:pt x="49" y="18"/>
                  <a:pt x="48" y="19"/>
                  <a:pt x="48" y="22"/>
                </a:cubicBezTo>
                <a:cubicBezTo>
                  <a:pt x="48" y="24"/>
                  <a:pt x="49" y="25"/>
                  <a:pt x="51" y="25"/>
                </a:cubicBezTo>
                <a:cubicBezTo>
                  <a:pt x="54" y="25"/>
                  <a:pt x="55" y="24"/>
                  <a:pt x="55" y="22"/>
                </a:cubicBezTo>
                <a:cubicBezTo>
                  <a:pt x="55" y="19"/>
                  <a:pt x="54" y="18"/>
                  <a:pt x="51" y="18"/>
                </a:cubicBezTo>
                <a:close/>
                <a:moveTo>
                  <a:pt x="27" y="18"/>
                </a:moveTo>
                <a:cubicBezTo>
                  <a:pt x="19" y="18"/>
                  <a:pt x="12" y="24"/>
                  <a:pt x="12" y="33"/>
                </a:cubicBezTo>
                <a:cubicBezTo>
                  <a:pt x="12" y="42"/>
                  <a:pt x="19" y="48"/>
                  <a:pt x="27" y="48"/>
                </a:cubicBezTo>
                <a:cubicBezTo>
                  <a:pt x="36" y="48"/>
                  <a:pt x="43" y="42"/>
                  <a:pt x="43" y="33"/>
                </a:cubicBezTo>
                <a:cubicBezTo>
                  <a:pt x="43" y="24"/>
                  <a:pt x="36" y="18"/>
                  <a:pt x="27" y="18"/>
                </a:cubicBezTo>
                <a:close/>
                <a:moveTo>
                  <a:pt x="55" y="82"/>
                </a:moveTo>
                <a:cubicBezTo>
                  <a:pt x="55" y="67"/>
                  <a:pt x="47" y="57"/>
                  <a:pt x="38" y="53"/>
                </a:cubicBezTo>
                <a:cubicBezTo>
                  <a:pt x="28" y="69"/>
                  <a:pt x="28" y="69"/>
                  <a:pt x="28" y="69"/>
                </a:cubicBezTo>
                <a:cubicBezTo>
                  <a:pt x="18" y="53"/>
                  <a:pt x="18" y="53"/>
                  <a:pt x="18" y="53"/>
                </a:cubicBezTo>
                <a:cubicBezTo>
                  <a:pt x="8" y="57"/>
                  <a:pt x="0" y="66"/>
                  <a:pt x="0" y="82"/>
                </a:cubicBezTo>
                <a:cubicBezTo>
                  <a:pt x="20" y="90"/>
                  <a:pt x="38" y="89"/>
                  <a:pt x="55" y="82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txBody>
          <a:bodyPr vert="horz" wrap="square" lIns="91424" tIns="45712" rIns="91424" bIns="45712" numCol="1" anchor="t" anchorCtr="0" compatLnSpc="1"/>
          <a:lstStyle/>
          <a:p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3" name="Oval 53"/>
          <p:cNvSpPr>
            <a:spLocks noChangeArrowheads="1"/>
          </p:cNvSpPr>
          <p:nvPr/>
        </p:nvSpPr>
        <p:spPr bwMode="auto">
          <a:xfrm>
            <a:off x="3893504" y="1275614"/>
            <a:ext cx="1184739" cy="1185035"/>
          </a:xfrm>
          <a:prstGeom prst="ellipse">
            <a:avLst/>
          </a:prstGeom>
          <a:solidFill>
            <a:srgbClr val="2F5597"/>
          </a:solidFill>
          <a:ln w="76200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9" rIns="68568" bIns="34289" anchor="ctr"/>
          <a:lstStyle/>
          <a:p>
            <a:pPr algn="ctr">
              <a:defRPr/>
            </a:pPr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66596" y="1411520"/>
            <a:ext cx="883920" cy="83099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添加</a:t>
            </a:r>
            <a:endParaRPr lang="en-US" altLang="zh-CN" sz="24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40403630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7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1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7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/>
          <p:bldP spid="14" grpId="0"/>
          <p:bldP spid="15" grpId="0"/>
          <p:bldP spid="16" grpId="0"/>
          <p:bldP spid="17" grpId="0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7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1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7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/>
          <p:bldP spid="14" grpId="0"/>
          <p:bldP spid="15" grpId="0"/>
          <p:bldP spid="16" grpId="0"/>
          <p:bldP spid="17" grpId="0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1066809" y="157247"/>
            <a:ext cx="6750398" cy="438580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defTabSz="685165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2400" dirty="0">
              <a:solidFill>
                <a:schemeClr val="tx1">
                  <a:lumMod val="90000"/>
                  <a:lumOff val="1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39" name="文本框 196"/>
          <p:cNvSpPr txBox="1"/>
          <p:nvPr/>
        </p:nvSpPr>
        <p:spPr>
          <a:xfrm>
            <a:off x="251520" y="287588"/>
            <a:ext cx="511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165"/>
            <a:r>
              <a:rPr lang="en-US" altLang="zh-CN" sz="4000" dirty="0">
                <a:solidFill>
                  <a:schemeClr val="tx1">
                    <a:lumMod val="90000"/>
                    <a:lumOff val="1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tx1">
                  <a:lumMod val="90000"/>
                  <a:lumOff val="10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130804" y="1416543"/>
            <a:ext cx="1205501" cy="12055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60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953997" y="1416543"/>
            <a:ext cx="1205501" cy="12055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60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777190" y="1416543"/>
            <a:ext cx="1205501" cy="12055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60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3097763"/>
            <a:ext cx="2664296" cy="1274195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在这里填写任务完成情况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在这里填写任务完成情况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在这里填写任务完成情况</a:t>
            </a: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在这里填写任务完成情况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3203848" y="3135088"/>
            <a:ext cx="0" cy="132080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矩形 8"/>
          <p:cNvSpPr/>
          <p:nvPr/>
        </p:nvSpPr>
        <p:spPr>
          <a:xfrm>
            <a:off x="5196908" y="3097763"/>
            <a:ext cx="3119508" cy="1274195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在这里填写任务完成情况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在这里填写任务完成情况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在这里填写任务完成情况</a:t>
            </a:r>
          </a:p>
          <a:p>
            <a:pPr algn="r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在这里填写任务完成情况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5724128" y="3135088"/>
            <a:ext cx="0" cy="132080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矩形 10"/>
          <p:cNvSpPr/>
          <p:nvPr/>
        </p:nvSpPr>
        <p:spPr>
          <a:xfrm>
            <a:off x="3781136" y="3287153"/>
            <a:ext cx="1415772" cy="978729"/>
          </a:xfrm>
          <a:prstGeom prst="rect">
            <a:avLst/>
          </a:prstGeom>
        </p:spPr>
        <p:txBody>
          <a:bodyPr wrap="none" lIns="91424" tIns="45712" rIns="91424" bIns="45712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2F5597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在此点击</a:t>
            </a:r>
            <a:endParaRPr lang="en-US" altLang="zh-CN" sz="2400" b="1" dirty="0">
              <a:solidFill>
                <a:srgbClr val="2F5597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2F5597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添加标题</a:t>
            </a:r>
          </a:p>
        </p:txBody>
      </p:sp>
      <p:sp>
        <p:nvSpPr>
          <p:cNvPr id="12" name="Freeform 551"/>
          <p:cNvSpPr/>
          <p:nvPr/>
        </p:nvSpPr>
        <p:spPr bwMode="auto">
          <a:xfrm>
            <a:off x="2572749" y="1878981"/>
            <a:ext cx="359700" cy="272344"/>
          </a:xfrm>
          <a:custGeom>
            <a:avLst/>
            <a:gdLst>
              <a:gd name="T0" fmla="*/ 7 w 140"/>
              <a:gd name="T1" fmla="*/ 99 h 106"/>
              <a:gd name="T2" fmla="*/ 14 w 140"/>
              <a:gd name="T3" fmla="*/ 99 h 106"/>
              <a:gd name="T4" fmla="*/ 14 w 140"/>
              <a:gd name="T5" fmla="*/ 59 h 106"/>
              <a:gd name="T6" fmla="*/ 21 w 140"/>
              <a:gd name="T7" fmla="*/ 57 h 106"/>
              <a:gd name="T8" fmla="*/ 21 w 140"/>
              <a:gd name="T9" fmla="*/ 99 h 106"/>
              <a:gd name="T10" fmla="*/ 26 w 140"/>
              <a:gd name="T11" fmla="*/ 99 h 106"/>
              <a:gd name="T12" fmla="*/ 26 w 140"/>
              <a:gd name="T13" fmla="*/ 54 h 106"/>
              <a:gd name="T14" fmla="*/ 33 w 140"/>
              <a:gd name="T15" fmla="*/ 52 h 106"/>
              <a:gd name="T16" fmla="*/ 33 w 140"/>
              <a:gd name="T17" fmla="*/ 99 h 106"/>
              <a:gd name="T18" fmla="*/ 40 w 140"/>
              <a:gd name="T19" fmla="*/ 99 h 106"/>
              <a:gd name="T20" fmla="*/ 40 w 140"/>
              <a:gd name="T21" fmla="*/ 49 h 106"/>
              <a:gd name="T22" fmla="*/ 40 w 140"/>
              <a:gd name="T23" fmla="*/ 49 h 106"/>
              <a:gd name="T24" fmla="*/ 47 w 140"/>
              <a:gd name="T25" fmla="*/ 57 h 106"/>
              <a:gd name="T26" fmla="*/ 47 w 140"/>
              <a:gd name="T27" fmla="*/ 99 h 106"/>
              <a:gd name="T28" fmla="*/ 52 w 140"/>
              <a:gd name="T29" fmla="*/ 99 h 106"/>
              <a:gd name="T30" fmla="*/ 52 w 140"/>
              <a:gd name="T31" fmla="*/ 61 h 106"/>
              <a:gd name="T32" fmla="*/ 59 w 140"/>
              <a:gd name="T33" fmla="*/ 59 h 106"/>
              <a:gd name="T34" fmla="*/ 59 w 140"/>
              <a:gd name="T35" fmla="*/ 99 h 106"/>
              <a:gd name="T36" fmla="*/ 64 w 140"/>
              <a:gd name="T37" fmla="*/ 99 h 106"/>
              <a:gd name="T38" fmla="*/ 64 w 140"/>
              <a:gd name="T39" fmla="*/ 57 h 106"/>
              <a:gd name="T40" fmla="*/ 71 w 140"/>
              <a:gd name="T41" fmla="*/ 52 h 106"/>
              <a:gd name="T42" fmla="*/ 71 w 140"/>
              <a:gd name="T43" fmla="*/ 99 h 106"/>
              <a:gd name="T44" fmla="*/ 76 w 140"/>
              <a:gd name="T45" fmla="*/ 99 h 106"/>
              <a:gd name="T46" fmla="*/ 76 w 140"/>
              <a:gd name="T47" fmla="*/ 49 h 106"/>
              <a:gd name="T48" fmla="*/ 83 w 140"/>
              <a:gd name="T49" fmla="*/ 45 h 106"/>
              <a:gd name="T50" fmla="*/ 83 w 140"/>
              <a:gd name="T51" fmla="*/ 99 h 106"/>
              <a:gd name="T52" fmla="*/ 90 w 140"/>
              <a:gd name="T53" fmla="*/ 99 h 106"/>
              <a:gd name="T54" fmla="*/ 90 w 140"/>
              <a:gd name="T55" fmla="*/ 42 h 106"/>
              <a:gd name="T56" fmla="*/ 97 w 140"/>
              <a:gd name="T57" fmla="*/ 40 h 106"/>
              <a:gd name="T58" fmla="*/ 97 w 140"/>
              <a:gd name="T59" fmla="*/ 99 h 106"/>
              <a:gd name="T60" fmla="*/ 102 w 140"/>
              <a:gd name="T61" fmla="*/ 99 h 106"/>
              <a:gd name="T62" fmla="*/ 102 w 140"/>
              <a:gd name="T63" fmla="*/ 38 h 106"/>
              <a:gd name="T64" fmla="*/ 109 w 140"/>
              <a:gd name="T65" fmla="*/ 33 h 106"/>
              <a:gd name="T66" fmla="*/ 109 w 140"/>
              <a:gd name="T67" fmla="*/ 99 h 106"/>
              <a:gd name="T68" fmla="*/ 135 w 140"/>
              <a:gd name="T69" fmla="*/ 99 h 106"/>
              <a:gd name="T70" fmla="*/ 135 w 140"/>
              <a:gd name="T71" fmla="*/ 106 h 106"/>
              <a:gd name="T72" fmla="*/ 7 w 140"/>
              <a:gd name="T73" fmla="*/ 106 h 106"/>
              <a:gd name="T74" fmla="*/ 0 w 140"/>
              <a:gd name="T75" fmla="*/ 106 h 106"/>
              <a:gd name="T76" fmla="*/ 0 w 140"/>
              <a:gd name="T77" fmla="*/ 99 h 106"/>
              <a:gd name="T78" fmla="*/ 0 w 140"/>
              <a:gd name="T79" fmla="*/ 2 h 106"/>
              <a:gd name="T80" fmla="*/ 7 w 140"/>
              <a:gd name="T81" fmla="*/ 2 h 106"/>
              <a:gd name="T82" fmla="*/ 7 w 140"/>
              <a:gd name="T83" fmla="*/ 40 h 106"/>
              <a:gd name="T84" fmla="*/ 43 w 140"/>
              <a:gd name="T85" fmla="*/ 26 h 106"/>
              <a:gd name="T86" fmla="*/ 45 w 140"/>
              <a:gd name="T87" fmla="*/ 23 h 106"/>
              <a:gd name="T88" fmla="*/ 50 w 140"/>
              <a:gd name="T89" fmla="*/ 28 h 106"/>
              <a:gd name="T90" fmla="*/ 54 w 140"/>
              <a:gd name="T91" fmla="*/ 38 h 106"/>
              <a:gd name="T92" fmla="*/ 109 w 140"/>
              <a:gd name="T93" fmla="*/ 12 h 106"/>
              <a:gd name="T94" fmla="*/ 102 w 140"/>
              <a:gd name="T95" fmla="*/ 0 h 106"/>
              <a:gd name="T96" fmla="*/ 121 w 140"/>
              <a:gd name="T97" fmla="*/ 0 h 106"/>
              <a:gd name="T98" fmla="*/ 140 w 140"/>
              <a:gd name="T99" fmla="*/ 2 h 106"/>
              <a:gd name="T100" fmla="*/ 130 w 140"/>
              <a:gd name="T101" fmla="*/ 16 h 106"/>
              <a:gd name="T102" fmla="*/ 121 w 140"/>
              <a:gd name="T103" fmla="*/ 33 h 106"/>
              <a:gd name="T104" fmla="*/ 113 w 140"/>
              <a:gd name="T105" fmla="*/ 21 h 106"/>
              <a:gd name="T106" fmla="*/ 57 w 140"/>
              <a:gd name="T107" fmla="*/ 49 h 106"/>
              <a:gd name="T108" fmla="*/ 52 w 140"/>
              <a:gd name="T109" fmla="*/ 52 h 106"/>
              <a:gd name="T110" fmla="*/ 47 w 140"/>
              <a:gd name="T111" fmla="*/ 47 h 106"/>
              <a:gd name="T112" fmla="*/ 43 w 140"/>
              <a:gd name="T113" fmla="*/ 38 h 106"/>
              <a:gd name="T114" fmla="*/ 7 w 140"/>
              <a:gd name="T115" fmla="*/ 54 h 106"/>
              <a:gd name="T116" fmla="*/ 7 w 140"/>
              <a:gd name="T11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0" h="106">
                <a:moveTo>
                  <a:pt x="7" y="99"/>
                </a:moveTo>
                <a:lnTo>
                  <a:pt x="14" y="99"/>
                </a:lnTo>
                <a:lnTo>
                  <a:pt x="14" y="59"/>
                </a:lnTo>
                <a:lnTo>
                  <a:pt x="21" y="57"/>
                </a:lnTo>
                <a:lnTo>
                  <a:pt x="21" y="99"/>
                </a:lnTo>
                <a:lnTo>
                  <a:pt x="26" y="99"/>
                </a:lnTo>
                <a:lnTo>
                  <a:pt x="26" y="54"/>
                </a:lnTo>
                <a:lnTo>
                  <a:pt x="33" y="52"/>
                </a:lnTo>
                <a:lnTo>
                  <a:pt x="33" y="99"/>
                </a:lnTo>
                <a:lnTo>
                  <a:pt x="40" y="99"/>
                </a:lnTo>
                <a:lnTo>
                  <a:pt x="40" y="49"/>
                </a:lnTo>
                <a:lnTo>
                  <a:pt x="40" y="49"/>
                </a:lnTo>
                <a:lnTo>
                  <a:pt x="47" y="57"/>
                </a:lnTo>
                <a:lnTo>
                  <a:pt x="47" y="99"/>
                </a:lnTo>
                <a:lnTo>
                  <a:pt x="52" y="99"/>
                </a:lnTo>
                <a:lnTo>
                  <a:pt x="52" y="61"/>
                </a:lnTo>
                <a:lnTo>
                  <a:pt x="59" y="59"/>
                </a:lnTo>
                <a:lnTo>
                  <a:pt x="59" y="99"/>
                </a:lnTo>
                <a:lnTo>
                  <a:pt x="64" y="99"/>
                </a:lnTo>
                <a:lnTo>
                  <a:pt x="64" y="57"/>
                </a:lnTo>
                <a:lnTo>
                  <a:pt x="71" y="52"/>
                </a:lnTo>
                <a:lnTo>
                  <a:pt x="71" y="99"/>
                </a:lnTo>
                <a:lnTo>
                  <a:pt x="76" y="99"/>
                </a:lnTo>
                <a:lnTo>
                  <a:pt x="76" y="49"/>
                </a:lnTo>
                <a:lnTo>
                  <a:pt x="83" y="45"/>
                </a:lnTo>
                <a:lnTo>
                  <a:pt x="83" y="99"/>
                </a:lnTo>
                <a:lnTo>
                  <a:pt x="90" y="99"/>
                </a:lnTo>
                <a:lnTo>
                  <a:pt x="90" y="42"/>
                </a:lnTo>
                <a:lnTo>
                  <a:pt x="97" y="40"/>
                </a:lnTo>
                <a:lnTo>
                  <a:pt x="97" y="99"/>
                </a:lnTo>
                <a:lnTo>
                  <a:pt x="102" y="99"/>
                </a:lnTo>
                <a:lnTo>
                  <a:pt x="102" y="38"/>
                </a:lnTo>
                <a:lnTo>
                  <a:pt x="109" y="33"/>
                </a:lnTo>
                <a:lnTo>
                  <a:pt x="109" y="99"/>
                </a:ln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2"/>
                </a:lnTo>
                <a:lnTo>
                  <a:pt x="7" y="2"/>
                </a:lnTo>
                <a:lnTo>
                  <a:pt x="7" y="40"/>
                </a:lnTo>
                <a:lnTo>
                  <a:pt x="43" y="26"/>
                </a:lnTo>
                <a:lnTo>
                  <a:pt x="45" y="23"/>
                </a:lnTo>
                <a:lnTo>
                  <a:pt x="50" y="28"/>
                </a:lnTo>
                <a:lnTo>
                  <a:pt x="54" y="38"/>
                </a:lnTo>
                <a:lnTo>
                  <a:pt x="109" y="12"/>
                </a:lnTo>
                <a:lnTo>
                  <a:pt x="102" y="0"/>
                </a:lnTo>
                <a:lnTo>
                  <a:pt x="121" y="0"/>
                </a:lnTo>
                <a:lnTo>
                  <a:pt x="140" y="2"/>
                </a:lnTo>
                <a:lnTo>
                  <a:pt x="130" y="16"/>
                </a:lnTo>
                <a:lnTo>
                  <a:pt x="121" y="33"/>
                </a:lnTo>
                <a:lnTo>
                  <a:pt x="113" y="21"/>
                </a:lnTo>
                <a:lnTo>
                  <a:pt x="57" y="49"/>
                </a:lnTo>
                <a:lnTo>
                  <a:pt x="52" y="52"/>
                </a:lnTo>
                <a:lnTo>
                  <a:pt x="47" y="47"/>
                </a:lnTo>
                <a:lnTo>
                  <a:pt x="43" y="38"/>
                </a:lnTo>
                <a:lnTo>
                  <a:pt x="7" y="54"/>
                </a:lnTo>
                <a:lnTo>
                  <a:pt x="7" y="99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2600000" scaled="0"/>
          </a:gradFill>
          <a:ln>
            <a:noFill/>
          </a:ln>
        </p:spPr>
        <p:txBody>
          <a:bodyPr vert="horz" wrap="square" lIns="91424" tIns="45712" rIns="91424" bIns="45712" numCol="1" anchor="t" anchorCtr="0" compatLnSpc="1"/>
          <a:lstStyle/>
          <a:p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3" name="Freeform 552"/>
          <p:cNvSpPr>
            <a:spLocks noEditPoints="1"/>
          </p:cNvSpPr>
          <p:nvPr/>
        </p:nvSpPr>
        <p:spPr bwMode="auto">
          <a:xfrm>
            <a:off x="4411103" y="1855699"/>
            <a:ext cx="359700" cy="267206"/>
          </a:xfrm>
          <a:custGeom>
            <a:avLst/>
            <a:gdLst>
              <a:gd name="T0" fmla="*/ 57 w 59"/>
              <a:gd name="T1" fmla="*/ 41 h 44"/>
              <a:gd name="T2" fmla="*/ 3 w 59"/>
              <a:gd name="T3" fmla="*/ 44 h 44"/>
              <a:gd name="T4" fmla="*/ 0 w 59"/>
              <a:gd name="T5" fmla="*/ 41 h 44"/>
              <a:gd name="T6" fmla="*/ 3 w 59"/>
              <a:gd name="T7" fmla="*/ 0 h 44"/>
              <a:gd name="T8" fmla="*/ 7 w 59"/>
              <a:gd name="T9" fmla="*/ 8 h 44"/>
              <a:gd name="T10" fmla="*/ 9 w 59"/>
              <a:gd name="T11" fmla="*/ 9 h 44"/>
              <a:gd name="T12" fmla="*/ 25 w 59"/>
              <a:gd name="T13" fmla="*/ 9 h 44"/>
              <a:gd name="T14" fmla="*/ 28 w 59"/>
              <a:gd name="T15" fmla="*/ 10 h 44"/>
              <a:gd name="T16" fmla="*/ 35 w 59"/>
              <a:gd name="T17" fmla="*/ 11 h 44"/>
              <a:gd name="T18" fmla="*/ 37 w 59"/>
              <a:gd name="T19" fmla="*/ 11 h 44"/>
              <a:gd name="T20" fmla="*/ 54 w 59"/>
              <a:gd name="T21" fmla="*/ 18 h 44"/>
              <a:gd name="T22" fmla="*/ 56 w 59"/>
              <a:gd name="T23" fmla="*/ 15 h 44"/>
              <a:gd name="T24" fmla="*/ 56 w 59"/>
              <a:gd name="T25" fmla="*/ 20 h 44"/>
              <a:gd name="T26" fmla="*/ 50 w 59"/>
              <a:gd name="T27" fmla="*/ 24 h 44"/>
              <a:gd name="T28" fmla="*/ 53 w 59"/>
              <a:gd name="T29" fmla="*/ 32 h 44"/>
              <a:gd name="T30" fmla="*/ 41 w 59"/>
              <a:gd name="T31" fmla="*/ 32 h 44"/>
              <a:gd name="T32" fmla="*/ 38 w 59"/>
              <a:gd name="T33" fmla="*/ 35 h 44"/>
              <a:gd name="T34" fmla="*/ 36 w 59"/>
              <a:gd name="T35" fmla="*/ 32 h 44"/>
              <a:gd name="T36" fmla="*/ 28 w 59"/>
              <a:gd name="T37" fmla="*/ 25 h 44"/>
              <a:gd name="T38" fmla="*/ 20 w 59"/>
              <a:gd name="T39" fmla="*/ 31 h 44"/>
              <a:gd name="T40" fmla="*/ 17 w 59"/>
              <a:gd name="T41" fmla="*/ 33 h 44"/>
              <a:gd name="T42" fmla="*/ 14 w 59"/>
              <a:gd name="T43" fmla="*/ 30 h 44"/>
              <a:gd name="T44" fmla="*/ 11 w 59"/>
              <a:gd name="T45" fmla="*/ 28 h 44"/>
              <a:gd name="T46" fmla="*/ 3 w 59"/>
              <a:gd name="T47" fmla="*/ 35 h 44"/>
              <a:gd name="T48" fmla="*/ 38 w 59"/>
              <a:gd name="T49" fmla="*/ 29 h 44"/>
              <a:gd name="T50" fmla="*/ 46 w 59"/>
              <a:gd name="T51" fmla="*/ 25 h 44"/>
              <a:gd name="T52" fmla="*/ 27 w 59"/>
              <a:gd name="T53" fmla="*/ 17 h 44"/>
              <a:gd name="T54" fmla="*/ 25 w 59"/>
              <a:gd name="T55" fmla="*/ 16 h 44"/>
              <a:gd name="T56" fmla="*/ 12 w 59"/>
              <a:gd name="T57" fmla="*/ 19 h 44"/>
              <a:gd name="T58" fmla="*/ 10 w 59"/>
              <a:gd name="T59" fmla="*/ 18 h 44"/>
              <a:gd name="T60" fmla="*/ 3 w 59"/>
              <a:gd name="T61" fmla="*/ 13 h 44"/>
              <a:gd name="T62" fmla="*/ 8 w 59"/>
              <a:gd name="T63" fmla="*/ 26 h 44"/>
              <a:gd name="T64" fmla="*/ 11 w 59"/>
              <a:gd name="T65" fmla="*/ 23 h 44"/>
              <a:gd name="T66" fmla="*/ 13 w 59"/>
              <a:gd name="T67" fmla="*/ 26 h 44"/>
              <a:gd name="T68" fmla="*/ 17 w 59"/>
              <a:gd name="T69" fmla="*/ 28 h 44"/>
              <a:gd name="T70" fmla="*/ 26 w 59"/>
              <a:gd name="T71" fmla="*/ 23 h 44"/>
              <a:gd name="T72" fmla="*/ 28 w 59"/>
              <a:gd name="T73" fmla="*/ 20 h 44"/>
              <a:gd name="T74" fmla="*/ 31 w 59"/>
              <a:gd name="T75" fmla="*/ 23 h 44"/>
              <a:gd name="T76" fmla="*/ 38 w 59"/>
              <a:gd name="T77" fmla="*/ 29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9" h="44">
                <a:moveTo>
                  <a:pt x="3" y="41"/>
                </a:moveTo>
                <a:cubicBezTo>
                  <a:pt x="57" y="41"/>
                  <a:pt x="57" y="41"/>
                  <a:pt x="57" y="41"/>
                </a:cubicBezTo>
                <a:cubicBezTo>
                  <a:pt x="57" y="44"/>
                  <a:pt x="57" y="44"/>
                  <a:pt x="57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0"/>
                  <a:pt x="0" y="0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9"/>
                  <a:pt x="3" y="9"/>
                  <a:pt x="3" y="9"/>
                </a:cubicBezTo>
                <a:cubicBezTo>
                  <a:pt x="7" y="8"/>
                  <a:pt x="7" y="8"/>
                  <a:pt x="7" y="8"/>
                </a:cubicBezTo>
                <a:cubicBezTo>
                  <a:pt x="8" y="8"/>
                  <a:pt x="8" y="8"/>
                  <a:pt x="8" y="8"/>
                </a:cubicBezTo>
                <a:cubicBezTo>
                  <a:pt x="9" y="9"/>
                  <a:pt x="9" y="9"/>
                  <a:pt x="9" y="9"/>
                </a:cubicBezTo>
                <a:cubicBezTo>
                  <a:pt x="12" y="15"/>
                  <a:pt x="12" y="15"/>
                  <a:pt x="12" y="15"/>
                </a:cubicBezTo>
                <a:cubicBezTo>
                  <a:pt x="25" y="9"/>
                  <a:pt x="25" y="9"/>
                  <a:pt x="25" y="9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3"/>
                  <a:pt x="28" y="13"/>
                  <a:pt x="28" y="13"/>
                </a:cubicBezTo>
                <a:cubicBezTo>
                  <a:pt x="35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48" y="23"/>
                  <a:pt x="48" y="23"/>
                  <a:pt x="48" y="23"/>
                </a:cubicBezTo>
                <a:cubicBezTo>
                  <a:pt x="54" y="18"/>
                  <a:pt x="54" y="18"/>
                  <a:pt x="54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6"/>
                  <a:pt x="55" y="15"/>
                  <a:pt x="56" y="15"/>
                </a:cubicBezTo>
                <a:cubicBezTo>
                  <a:pt x="58" y="15"/>
                  <a:pt x="59" y="16"/>
                  <a:pt x="59" y="18"/>
                </a:cubicBezTo>
                <a:cubicBezTo>
                  <a:pt x="59" y="19"/>
                  <a:pt x="58" y="20"/>
                  <a:pt x="56" y="20"/>
                </a:cubicBezTo>
                <a:cubicBezTo>
                  <a:pt x="56" y="20"/>
                  <a:pt x="56" y="20"/>
                  <a:pt x="55" y="20"/>
                </a:cubicBezTo>
                <a:cubicBezTo>
                  <a:pt x="50" y="24"/>
                  <a:pt x="50" y="24"/>
                  <a:pt x="50" y="24"/>
                </a:cubicBezTo>
                <a:cubicBezTo>
                  <a:pt x="56" y="29"/>
                  <a:pt x="56" y="29"/>
                  <a:pt x="56" y="29"/>
                </a:cubicBezTo>
                <a:cubicBezTo>
                  <a:pt x="53" y="32"/>
                  <a:pt x="53" y="32"/>
                  <a:pt x="53" y="32"/>
                </a:cubicBezTo>
                <a:cubicBezTo>
                  <a:pt x="47" y="27"/>
                  <a:pt x="47" y="27"/>
                  <a:pt x="47" y="27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3"/>
                  <a:pt x="40" y="35"/>
                  <a:pt x="38" y="35"/>
                </a:cubicBezTo>
                <a:cubicBezTo>
                  <a:pt x="37" y="35"/>
                  <a:pt x="36" y="33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8" y="25"/>
                  <a:pt x="28" y="25"/>
                </a:cubicBezTo>
                <a:cubicBezTo>
                  <a:pt x="28" y="25"/>
                  <a:pt x="27" y="25"/>
                  <a:pt x="27" y="25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18" y="33"/>
                  <a:pt x="17" y="33"/>
                </a:cubicBezTo>
                <a:cubicBezTo>
                  <a:pt x="15" y="33"/>
                  <a:pt x="14" y="32"/>
                  <a:pt x="14" y="31"/>
                </a:cubicBezTo>
                <a:cubicBezTo>
                  <a:pt x="14" y="31"/>
                  <a:pt x="14" y="31"/>
                  <a:pt x="14" y="30"/>
                </a:cubicBezTo>
                <a:cubicBezTo>
                  <a:pt x="12" y="28"/>
                  <a:pt x="12" y="28"/>
                  <a:pt x="1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41"/>
                  <a:pt x="3" y="41"/>
                  <a:pt x="3" y="41"/>
                </a:cubicBezTo>
                <a:close/>
                <a:moveTo>
                  <a:pt x="38" y="29"/>
                </a:moveTo>
                <a:cubicBezTo>
                  <a:pt x="39" y="29"/>
                  <a:pt x="39" y="29"/>
                  <a:pt x="39" y="30"/>
                </a:cubicBezTo>
                <a:cubicBezTo>
                  <a:pt x="46" y="25"/>
                  <a:pt x="46" y="25"/>
                  <a:pt x="46" y="25"/>
                </a:cubicBezTo>
                <a:cubicBezTo>
                  <a:pt x="35" y="15"/>
                  <a:pt x="35" y="15"/>
                  <a:pt x="35" y="15"/>
                </a:cubicBezTo>
                <a:cubicBezTo>
                  <a:pt x="27" y="17"/>
                  <a:pt x="27" y="17"/>
                  <a:pt x="27" y="17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6"/>
                  <a:pt x="25" y="16"/>
                  <a:pt x="25" y="16"/>
                </a:cubicBezTo>
                <a:cubicBezTo>
                  <a:pt x="24" y="13"/>
                  <a:pt x="24" y="13"/>
                  <a:pt x="24" y="13"/>
                </a:cubicBezTo>
                <a:cubicBezTo>
                  <a:pt x="12" y="19"/>
                  <a:pt x="12" y="19"/>
                  <a:pt x="12" y="19"/>
                </a:cubicBezTo>
                <a:cubicBezTo>
                  <a:pt x="11" y="20"/>
                  <a:pt x="11" y="20"/>
                  <a:pt x="11" y="20"/>
                </a:cubicBezTo>
                <a:cubicBezTo>
                  <a:pt x="10" y="18"/>
                  <a:pt x="10" y="18"/>
                  <a:pt x="10" y="18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32"/>
                  <a:pt x="3" y="32"/>
                  <a:pt x="3" y="32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5"/>
                  <a:pt x="8" y="25"/>
                </a:cubicBezTo>
                <a:cubicBezTo>
                  <a:pt x="8" y="24"/>
                  <a:pt x="9" y="23"/>
                  <a:pt x="11" y="23"/>
                </a:cubicBezTo>
                <a:cubicBezTo>
                  <a:pt x="12" y="23"/>
                  <a:pt x="13" y="24"/>
                  <a:pt x="13" y="25"/>
                </a:cubicBezTo>
                <a:cubicBezTo>
                  <a:pt x="13" y="25"/>
                  <a:pt x="13" y="26"/>
                  <a:pt x="13" y="26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7" y="28"/>
                  <a:pt x="17" y="28"/>
                </a:cubicBezTo>
                <a:cubicBezTo>
                  <a:pt x="17" y="28"/>
                  <a:pt x="18" y="28"/>
                  <a:pt x="18" y="29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1"/>
                  <a:pt x="27" y="20"/>
                  <a:pt x="28" y="20"/>
                </a:cubicBezTo>
                <a:cubicBezTo>
                  <a:pt x="30" y="20"/>
                  <a:pt x="31" y="21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29"/>
                  <a:pt x="38" y="29"/>
                  <a:pt x="38" y="29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2600000" scaled="0"/>
          </a:gradFill>
          <a:ln>
            <a:noFill/>
          </a:ln>
        </p:spPr>
        <p:txBody>
          <a:bodyPr vert="horz" wrap="square" lIns="91424" tIns="45712" rIns="91424" bIns="45712" numCol="1" anchor="t" anchorCtr="0" compatLnSpc="1"/>
          <a:lstStyle/>
          <a:p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4" name="Freeform 553"/>
          <p:cNvSpPr>
            <a:spLocks noEditPoints="1"/>
          </p:cNvSpPr>
          <p:nvPr/>
        </p:nvSpPr>
        <p:spPr bwMode="auto">
          <a:xfrm>
            <a:off x="6205896" y="1885690"/>
            <a:ext cx="354562" cy="267206"/>
          </a:xfrm>
          <a:custGeom>
            <a:avLst/>
            <a:gdLst>
              <a:gd name="T0" fmla="*/ 5 w 58"/>
              <a:gd name="T1" fmla="*/ 41 h 44"/>
              <a:gd name="T2" fmla="*/ 12 w 58"/>
              <a:gd name="T3" fmla="*/ 29 h 44"/>
              <a:gd name="T4" fmla="*/ 14 w 58"/>
              <a:gd name="T5" fmla="*/ 41 h 44"/>
              <a:gd name="T6" fmla="*/ 21 w 58"/>
              <a:gd name="T7" fmla="*/ 16 h 44"/>
              <a:gd name="T8" fmla="*/ 22 w 58"/>
              <a:gd name="T9" fmla="*/ 41 h 44"/>
              <a:gd name="T10" fmla="*/ 29 w 58"/>
              <a:gd name="T11" fmla="*/ 7 h 44"/>
              <a:gd name="T12" fmla="*/ 31 w 58"/>
              <a:gd name="T13" fmla="*/ 41 h 44"/>
              <a:gd name="T14" fmla="*/ 38 w 58"/>
              <a:gd name="T15" fmla="*/ 9 h 44"/>
              <a:gd name="T16" fmla="*/ 39 w 58"/>
              <a:gd name="T17" fmla="*/ 41 h 44"/>
              <a:gd name="T18" fmla="*/ 46 w 58"/>
              <a:gd name="T19" fmla="*/ 11 h 44"/>
              <a:gd name="T20" fmla="*/ 47 w 58"/>
              <a:gd name="T21" fmla="*/ 41 h 44"/>
              <a:gd name="T22" fmla="*/ 54 w 58"/>
              <a:gd name="T23" fmla="*/ 4 h 44"/>
              <a:gd name="T24" fmla="*/ 58 w 58"/>
              <a:gd name="T25" fmla="*/ 41 h 44"/>
              <a:gd name="T26" fmla="*/ 3 w 58"/>
              <a:gd name="T27" fmla="*/ 44 h 44"/>
              <a:gd name="T28" fmla="*/ 0 w 58"/>
              <a:gd name="T29" fmla="*/ 41 h 44"/>
              <a:gd name="T30" fmla="*/ 3 w 58"/>
              <a:gd name="T31" fmla="*/ 0 h 44"/>
              <a:gd name="T32" fmla="*/ 7 w 58"/>
              <a:gd name="T33" fmla="*/ 32 h 44"/>
              <a:gd name="T34" fmla="*/ 7 w 58"/>
              <a:gd name="T35" fmla="*/ 37 h 44"/>
              <a:gd name="T36" fmla="*/ 7 w 58"/>
              <a:gd name="T37" fmla="*/ 38 h 44"/>
              <a:gd name="T38" fmla="*/ 8 w 58"/>
              <a:gd name="T39" fmla="*/ 32 h 44"/>
              <a:gd name="T40" fmla="*/ 7 w 58"/>
              <a:gd name="T41" fmla="*/ 32 h 44"/>
              <a:gd name="T42" fmla="*/ 15 w 58"/>
              <a:gd name="T43" fmla="*/ 19 h 44"/>
              <a:gd name="T44" fmla="*/ 15 w 58"/>
              <a:gd name="T45" fmla="*/ 38 h 44"/>
              <a:gd name="T46" fmla="*/ 16 w 58"/>
              <a:gd name="T47" fmla="*/ 37 h 44"/>
              <a:gd name="T48" fmla="*/ 15 w 58"/>
              <a:gd name="T49" fmla="*/ 18 h 44"/>
              <a:gd name="T50" fmla="*/ 24 w 58"/>
              <a:gd name="T51" fmla="*/ 9 h 44"/>
              <a:gd name="T52" fmla="*/ 23 w 58"/>
              <a:gd name="T53" fmla="*/ 37 h 44"/>
              <a:gd name="T54" fmla="*/ 24 w 58"/>
              <a:gd name="T55" fmla="*/ 38 h 44"/>
              <a:gd name="T56" fmla="*/ 24 w 58"/>
              <a:gd name="T57" fmla="*/ 10 h 44"/>
              <a:gd name="T58" fmla="*/ 24 w 58"/>
              <a:gd name="T59" fmla="*/ 9 h 44"/>
              <a:gd name="T60" fmla="*/ 32 w 58"/>
              <a:gd name="T61" fmla="*/ 12 h 44"/>
              <a:gd name="T62" fmla="*/ 32 w 58"/>
              <a:gd name="T63" fmla="*/ 38 h 44"/>
              <a:gd name="T64" fmla="*/ 33 w 58"/>
              <a:gd name="T65" fmla="*/ 37 h 44"/>
              <a:gd name="T66" fmla="*/ 32 w 58"/>
              <a:gd name="T67" fmla="*/ 11 h 44"/>
              <a:gd name="T68" fmla="*/ 49 w 58"/>
              <a:gd name="T69" fmla="*/ 6 h 44"/>
              <a:gd name="T70" fmla="*/ 49 w 58"/>
              <a:gd name="T71" fmla="*/ 37 h 44"/>
              <a:gd name="T72" fmla="*/ 49 w 58"/>
              <a:gd name="T73" fmla="*/ 38 h 44"/>
              <a:gd name="T74" fmla="*/ 50 w 58"/>
              <a:gd name="T75" fmla="*/ 7 h 44"/>
              <a:gd name="T76" fmla="*/ 49 w 58"/>
              <a:gd name="T77" fmla="*/ 6 h 44"/>
              <a:gd name="T78" fmla="*/ 40 w 58"/>
              <a:gd name="T79" fmla="*/ 14 h 44"/>
              <a:gd name="T80" fmla="*/ 41 w 58"/>
              <a:gd name="T81" fmla="*/ 38 h 44"/>
              <a:gd name="T82" fmla="*/ 41 w 58"/>
              <a:gd name="T83" fmla="*/ 37 h 44"/>
              <a:gd name="T84" fmla="*/ 41 w 58"/>
              <a:gd name="T85" fmla="*/ 1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" h="44">
                <a:moveTo>
                  <a:pt x="3" y="41"/>
                </a:moveTo>
                <a:cubicBezTo>
                  <a:pt x="5" y="41"/>
                  <a:pt x="5" y="41"/>
                  <a:pt x="5" y="41"/>
                </a:cubicBezTo>
                <a:cubicBezTo>
                  <a:pt x="5" y="29"/>
                  <a:pt x="5" y="29"/>
                  <a:pt x="5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41"/>
                  <a:pt x="12" y="41"/>
                  <a:pt x="12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16"/>
                  <a:pt x="14" y="16"/>
                  <a:pt x="14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7"/>
                  <a:pt x="22" y="7"/>
                  <a:pt x="22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41"/>
                  <a:pt x="29" y="41"/>
                  <a:pt x="29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9"/>
                  <a:pt x="31" y="9"/>
                  <a:pt x="31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11"/>
                  <a:pt x="39" y="11"/>
                  <a:pt x="39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41"/>
                  <a:pt x="46" y="41"/>
                  <a:pt x="46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"/>
                  <a:pt x="47" y="4"/>
                  <a:pt x="47" y="4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41"/>
                  <a:pt x="54" y="41"/>
                  <a:pt x="54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4"/>
                  <a:pt x="58" y="44"/>
                  <a:pt x="58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0"/>
                  <a:pt x="0" y="0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41"/>
                  <a:pt x="3" y="41"/>
                  <a:pt x="3" y="41"/>
                </a:cubicBezTo>
                <a:close/>
                <a:moveTo>
                  <a:pt x="7" y="32"/>
                </a:moveTo>
                <a:cubicBezTo>
                  <a:pt x="7" y="32"/>
                  <a:pt x="7" y="32"/>
                  <a:pt x="7" y="32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8" y="38"/>
                  <a:pt x="8" y="38"/>
                  <a:pt x="8" y="37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lose/>
                <a:moveTo>
                  <a:pt x="15" y="18"/>
                </a:moveTo>
                <a:cubicBezTo>
                  <a:pt x="15" y="18"/>
                  <a:pt x="15" y="19"/>
                  <a:pt x="15" y="19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6" y="38"/>
                  <a:pt x="16" y="38"/>
                  <a:pt x="16" y="37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lose/>
                <a:moveTo>
                  <a:pt x="24" y="9"/>
                </a:moveTo>
                <a:cubicBezTo>
                  <a:pt x="23" y="9"/>
                  <a:pt x="23" y="9"/>
                  <a:pt x="23" y="10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8"/>
                  <a:pt x="23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9"/>
                  <a:pt x="24" y="9"/>
                  <a:pt x="24" y="9"/>
                </a:cubicBezTo>
                <a:close/>
                <a:moveTo>
                  <a:pt x="32" y="11"/>
                </a:moveTo>
                <a:cubicBezTo>
                  <a:pt x="32" y="11"/>
                  <a:pt x="32" y="12"/>
                  <a:pt x="32" y="12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3" y="38"/>
                  <a:pt x="33" y="38"/>
                  <a:pt x="33" y="37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2"/>
                  <a:pt x="33" y="11"/>
                  <a:pt x="32" y="11"/>
                </a:cubicBezTo>
                <a:cubicBezTo>
                  <a:pt x="32" y="11"/>
                  <a:pt x="32" y="11"/>
                  <a:pt x="32" y="11"/>
                </a:cubicBezTo>
                <a:close/>
                <a:moveTo>
                  <a:pt x="49" y="6"/>
                </a:moveTo>
                <a:cubicBezTo>
                  <a:pt x="49" y="6"/>
                  <a:pt x="49" y="6"/>
                  <a:pt x="49" y="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50" y="38"/>
                  <a:pt x="50" y="37"/>
                </a:cubicBezTo>
                <a:cubicBezTo>
                  <a:pt x="50" y="7"/>
                  <a:pt x="50" y="7"/>
                  <a:pt x="50" y="7"/>
                </a:cubicBezTo>
                <a:cubicBezTo>
                  <a:pt x="50" y="6"/>
                  <a:pt x="49" y="6"/>
                  <a:pt x="49" y="6"/>
                </a:cubicBezTo>
                <a:cubicBezTo>
                  <a:pt x="49" y="6"/>
                  <a:pt x="49" y="6"/>
                  <a:pt x="49" y="6"/>
                </a:cubicBezTo>
                <a:close/>
                <a:moveTo>
                  <a:pt x="41" y="13"/>
                </a:moveTo>
                <a:cubicBezTo>
                  <a:pt x="40" y="13"/>
                  <a:pt x="40" y="14"/>
                  <a:pt x="40" y="14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8"/>
                  <a:pt x="40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7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3"/>
                  <a:pt x="41" y="13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2600000" scaled="0"/>
          </a:gradFill>
          <a:ln>
            <a:noFill/>
          </a:ln>
        </p:spPr>
        <p:txBody>
          <a:bodyPr vert="horz" wrap="square" lIns="91424" tIns="45712" rIns="91424" bIns="45712" numCol="1" anchor="t" anchorCtr="0" compatLnSpc="1"/>
          <a:lstStyle/>
          <a:p>
            <a:endParaRPr lang="zh-CN" altLang="en-US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53457" y="1416551"/>
            <a:ext cx="1132134" cy="1132415"/>
            <a:chOff x="-381549" y="1319482"/>
            <a:chExt cx="1132134" cy="1132415"/>
          </a:xfrm>
        </p:grpSpPr>
        <p:sp>
          <p:nvSpPr>
            <p:cNvPr id="16" name="Oval 53"/>
            <p:cNvSpPr>
              <a:spLocks noChangeArrowheads="1"/>
            </p:cNvSpPr>
            <p:nvPr/>
          </p:nvSpPr>
          <p:spPr bwMode="auto">
            <a:xfrm>
              <a:off x="-381549" y="1319482"/>
              <a:ext cx="1132134" cy="1132415"/>
            </a:xfrm>
            <a:prstGeom prst="ellipse">
              <a:avLst/>
            </a:prstGeom>
            <a:solidFill>
              <a:srgbClr val="2F5597"/>
            </a:solidFill>
            <a:ln w="762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303895" y="1470191"/>
              <a:ext cx="919402" cy="83099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添加</a:t>
              </a:r>
              <a:endParaRPr lang="en-US" altLang="zh-CN" sz="2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059832" y="1416551"/>
            <a:ext cx="1132134" cy="1132415"/>
            <a:chOff x="-381549" y="1319482"/>
            <a:chExt cx="1132134" cy="1132415"/>
          </a:xfrm>
        </p:grpSpPr>
        <p:sp>
          <p:nvSpPr>
            <p:cNvPr id="19" name="Oval 53"/>
            <p:cNvSpPr>
              <a:spLocks noChangeArrowheads="1"/>
            </p:cNvSpPr>
            <p:nvPr/>
          </p:nvSpPr>
          <p:spPr bwMode="auto">
            <a:xfrm>
              <a:off x="-381549" y="1319482"/>
              <a:ext cx="1132134" cy="1132415"/>
            </a:xfrm>
            <a:prstGeom prst="ellipse">
              <a:avLst/>
            </a:prstGeom>
            <a:solidFill>
              <a:srgbClr val="2F5597"/>
            </a:solidFill>
            <a:ln w="762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-283575" y="1470191"/>
              <a:ext cx="919402" cy="83099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添加</a:t>
              </a:r>
              <a:endParaRPr lang="en-US" altLang="zh-CN" sz="2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32040" y="1416551"/>
            <a:ext cx="1132134" cy="1132415"/>
            <a:chOff x="-381549" y="1319482"/>
            <a:chExt cx="1132134" cy="1132415"/>
          </a:xfrm>
        </p:grpSpPr>
        <p:sp>
          <p:nvSpPr>
            <p:cNvPr id="22" name="Oval 53"/>
            <p:cNvSpPr>
              <a:spLocks noChangeArrowheads="1"/>
            </p:cNvSpPr>
            <p:nvPr/>
          </p:nvSpPr>
          <p:spPr bwMode="auto">
            <a:xfrm>
              <a:off x="-381549" y="1319482"/>
              <a:ext cx="1132134" cy="1132415"/>
            </a:xfrm>
            <a:prstGeom prst="ellipse">
              <a:avLst/>
            </a:prstGeom>
            <a:solidFill>
              <a:srgbClr val="2F5597"/>
            </a:solidFill>
            <a:ln w="762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-324215" y="1470191"/>
              <a:ext cx="919402" cy="83099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添加</a:t>
              </a:r>
              <a:endParaRPr lang="en-US" altLang="zh-CN" sz="2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841576" y="1416551"/>
            <a:ext cx="1132134" cy="1132415"/>
            <a:chOff x="-381549" y="1319482"/>
            <a:chExt cx="1132134" cy="1132415"/>
          </a:xfrm>
        </p:grpSpPr>
        <p:sp>
          <p:nvSpPr>
            <p:cNvPr id="25" name="Oval 53"/>
            <p:cNvSpPr>
              <a:spLocks noChangeArrowheads="1"/>
            </p:cNvSpPr>
            <p:nvPr/>
          </p:nvSpPr>
          <p:spPr bwMode="auto">
            <a:xfrm>
              <a:off x="-381549" y="1319482"/>
              <a:ext cx="1132134" cy="1132415"/>
            </a:xfrm>
            <a:prstGeom prst="ellipse">
              <a:avLst/>
            </a:prstGeom>
            <a:solidFill>
              <a:srgbClr val="2F5597"/>
            </a:solidFill>
            <a:ln w="762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-288639" y="1470191"/>
              <a:ext cx="919402" cy="83099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添加</a:t>
              </a:r>
              <a:endParaRPr lang="en-US" altLang="zh-CN" sz="2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98542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7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" grpId="0" animBg="1"/>
          <p:bldP spid="5" grpId="0" animBg="1"/>
          <p:bldP spid="6" grpId="0" animBg="1"/>
          <p:bldP spid="7" grpId="0"/>
          <p:bldP spid="9" grpId="0"/>
          <p:bldP spid="11" grpId="0"/>
          <p:bldP spid="12" grpId="0" animBg="1"/>
          <p:bldP spid="13" grpId="0" animBg="1"/>
          <p:bldP spid="1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7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" grpId="0" animBg="1"/>
          <p:bldP spid="5" grpId="0" animBg="1"/>
          <p:bldP spid="6" grpId="0" animBg="1"/>
          <p:bldP spid="7" grpId="0"/>
          <p:bldP spid="9" grpId="0"/>
          <p:bldP spid="11" grpId="0"/>
          <p:bldP spid="12" grpId="0" animBg="1"/>
          <p:bldP spid="13" grpId="0" animBg="1"/>
          <p:bldP spid="14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-560616" y="-117041"/>
            <a:ext cx="10226932" cy="5280729"/>
            <a:chOff x="-698598" y="-1175195"/>
            <a:chExt cx="10989808" cy="5674644"/>
          </a:xfrm>
        </p:grpSpPr>
        <p:grpSp>
          <p:nvGrpSpPr>
            <p:cNvPr id="32" name="组合 31"/>
            <p:cNvGrpSpPr/>
            <p:nvPr/>
          </p:nvGrpSpPr>
          <p:grpSpPr>
            <a:xfrm>
              <a:off x="-698598" y="3742633"/>
              <a:ext cx="10989808" cy="756816"/>
              <a:chOff x="-1159319" y="4515966"/>
              <a:chExt cx="10989808" cy="756816"/>
            </a:xfrm>
          </p:grpSpPr>
          <p:sp>
            <p:nvSpPr>
              <p:cNvPr id="121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2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3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4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5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6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7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8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9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0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1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2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-698598" y="2922995"/>
              <a:ext cx="10989808" cy="756816"/>
              <a:chOff x="-1159319" y="4515966"/>
              <a:chExt cx="10989808" cy="756816"/>
            </a:xfrm>
          </p:grpSpPr>
          <p:sp>
            <p:nvSpPr>
              <p:cNvPr id="109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0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1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2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3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4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5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6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7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8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9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0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-698598" y="2103357"/>
              <a:ext cx="10989808" cy="756816"/>
              <a:chOff x="-1159319" y="4515966"/>
              <a:chExt cx="10989808" cy="756816"/>
            </a:xfrm>
          </p:grpSpPr>
          <p:sp>
            <p:nvSpPr>
              <p:cNvPr id="97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8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9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0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1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2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3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4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5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6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7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8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-698598" y="1283719"/>
              <a:ext cx="10989808" cy="756816"/>
              <a:chOff x="-1159319" y="4515966"/>
              <a:chExt cx="10989808" cy="756816"/>
            </a:xfrm>
          </p:grpSpPr>
          <p:sp>
            <p:nvSpPr>
              <p:cNvPr id="85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6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7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8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9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0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1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2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3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4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5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6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-698598" y="464081"/>
              <a:ext cx="10989808" cy="756816"/>
              <a:chOff x="-1159319" y="4515966"/>
              <a:chExt cx="10989808" cy="756816"/>
            </a:xfrm>
          </p:grpSpPr>
          <p:sp>
            <p:nvSpPr>
              <p:cNvPr id="73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4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5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6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7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8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9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0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2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3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4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-698598" y="-355557"/>
              <a:ext cx="10989808" cy="756816"/>
              <a:chOff x="-1159319" y="4515966"/>
              <a:chExt cx="10989808" cy="756816"/>
            </a:xfrm>
          </p:grpSpPr>
          <p:sp>
            <p:nvSpPr>
              <p:cNvPr id="61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2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4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5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6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7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8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9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0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1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2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-698598" y="-1175195"/>
              <a:ext cx="10989808" cy="756816"/>
              <a:chOff x="-1159319" y="4515966"/>
              <a:chExt cx="10989808" cy="756816"/>
            </a:xfrm>
          </p:grpSpPr>
          <p:sp>
            <p:nvSpPr>
              <p:cNvPr id="39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40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41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2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3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4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5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7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8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9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0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</p:grpSp>
      <p:sp>
        <p:nvSpPr>
          <p:cNvPr id="133" name="椭圆 132"/>
          <p:cNvSpPr/>
          <p:nvPr/>
        </p:nvSpPr>
        <p:spPr>
          <a:xfrm>
            <a:off x="-1656852" y="-3717795"/>
            <a:ext cx="12482234" cy="12482234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1030293" y="2094982"/>
            <a:ext cx="7107944" cy="7107944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1030293" y="-5054387"/>
            <a:ext cx="7107944" cy="7107944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962204" y="2188923"/>
            <a:ext cx="6750398" cy="684801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algn="ctr" defTabSz="685165"/>
            <a:r>
              <a:rPr lang="zh-CN" altLang="en-US" sz="4000" dirty="0">
                <a:solidFill>
                  <a:srgbClr val="2F5597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4000" dirty="0">
              <a:solidFill>
                <a:srgbClr val="2F5597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739593" y="643426"/>
            <a:ext cx="1321302" cy="1321302"/>
            <a:chOff x="1364566" y="2529093"/>
            <a:chExt cx="1854671" cy="1854671"/>
          </a:xfrm>
        </p:grpSpPr>
        <p:grpSp>
          <p:nvGrpSpPr>
            <p:cNvPr id="25" name="组合 24"/>
            <p:cNvGrpSpPr/>
            <p:nvPr/>
          </p:nvGrpSpPr>
          <p:grpSpPr>
            <a:xfrm>
              <a:off x="1364566" y="2529093"/>
              <a:ext cx="1854671" cy="1854671"/>
              <a:chOff x="1364566" y="2633667"/>
              <a:chExt cx="2369075" cy="2369075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90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3048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364566" y="2633667"/>
                <a:ext cx="2369075" cy="2369075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802801" y="3071902"/>
                <a:ext cx="1492608" cy="1492608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等腰三角形 47"/>
              <p:cNvSpPr/>
              <p:nvPr/>
            </p:nvSpPr>
            <p:spPr>
              <a:xfrm rot="5400000">
                <a:off x="1811531" y="3738940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16200000" flipH="1">
                <a:off x="3107012" y="3738941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等腰三角形 49"/>
              <p:cNvSpPr/>
              <p:nvPr/>
            </p:nvSpPr>
            <p:spPr>
              <a:xfrm rot="10800000">
                <a:off x="2459275" y="3093026"/>
                <a:ext cx="179655" cy="154874"/>
              </a:xfrm>
              <a:prstGeom prst="triangle">
                <a:avLst/>
              </a:prstGeom>
              <a:solidFill>
                <a:srgbClr val="C7C7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等腰三角形 50"/>
              <p:cNvSpPr/>
              <p:nvPr/>
            </p:nvSpPr>
            <p:spPr>
              <a:xfrm flipH="1">
                <a:off x="2459274" y="4388507"/>
                <a:ext cx="179655" cy="154874"/>
              </a:xfrm>
              <a:prstGeom prst="triangl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6" name="文本框 196"/>
            <p:cNvSpPr txBox="1"/>
            <p:nvPr/>
          </p:nvSpPr>
          <p:spPr>
            <a:xfrm>
              <a:off x="1934270" y="3000369"/>
              <a:ext cx="875734" cy="9936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165"/>
              <a:r>
                <a:rPr lang="en-US" altLang="zh-CN" sz="4000" dirty="0" smtClean="0">
                  <a:solidFill>
                    <a:prstClr val="white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prstClr val="white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00322" y="2989292"/>
            <a:ext cx="86713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2262888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1066809" y="157247"/>
            <a:ext cx="6750398" cy="438580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defTabSz="685165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2400" dirty="0">
              <a:solidFill>
                <a:schemeClr val="tx1">
                  <a:lumMod val="90000"/>
                  <a:lumOff val="1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39" name="文本框 196"/>
          <p:cNvSpPr txBox="1"/>
          <p:nvPr/>
        </p:nvSpPr>
        <p:spPr>
          <a:xfrm>
            <a:off x="251520" y="287588"/>
            <a:ext cx="511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165"/>
            <a:r>
              <a:rPr lang="en-US" altLang="zh-CN" sz="4000" dirty="0">
                <a:solidFill>
                  <a:schemeClr val="tx1">
                    <a:lumMod val="90000"/>
                    <a:lumOff val="1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tx1">
                  <a:lumMod val="90000"/>
                  <a:lumOff val="10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4" name="MH_Other_3"/>
          <p:cNvSpPr/>
          <p:nvPr>
            <p:custDataLst>
              <p:tags r:id="rId1"/>
            </p:custDataLst>
          </p:nvPr>
        </p:nvSpPr>
        <p:spPr>
          <a:xfrm>
            <a:off x="5436098" y="1929547"/>
            <a:ext cx="192087" cy="862012"/>
          </a:xfrm>
          <a:custGeom>
            <a:avLst/>
            <a:gdLst>
              <a:gd name="connsiteX0" fmla="*/ 0 w 200069"/>
              <a:gd name="connsiteY0" fmla="*/ 0 h 904875"/>
              <a:gd name="connsiteX1" fmla="*/ 200025 w 200069"/>
              <a:gd name="connsiteY1" fmla="*/ 490538 h 904875"/>
              <a:gd name="connsiteX2" fmla="*/ 14288 w 200069"/>
              <a:gd name="connsiteY2" fmla="*/ 904875 h 904875"/>
              <a:gd name="connsiteX0-1" fmla="*/ 0 w 202450"/>
              <a:gd name="connsiteY0-2" fmla="*/ 0 h 904875"/>
              <a:gd name="connsiteX1-3" fmla="*/ 202407 w 202450"/>
              <a:gd name="connsiteY1-4" fmla="*/ 471488 h 904875"/>
              <a:gd name="connsiteX2-5" fmla="*/ 14288 w 202450"/>
              <a:gd name="connsiteY2-6" fmla="*/ 904875 h 904875"/>
              <a:gd name="connsiteX0-7" fmla="*/ 0 w 202558"/>
              <a:gd name="connsiteY0-8" fmla="*/ 0 h 904875"/>
              <a:gd name="connsiteX1-9" fmla="*/ 202407 w 202558"/>
              <a:gd name="connsiteY1-10" fmla="*/ 471488 h 904875"/>
              <a:gd name="connsiteX2-11" fmla="*/ 14288 w 202558"/>
              <a:gd name="connsiteY2-12" fmla="*/ 904875 h 904875"/>
              <a:gd name="connsiteX0-13" fmla="*/ 0 w 204846"/>
              <a:gd name="connsiteY0-14" fmla="*/ 0 h 897731"/>
              <a:gd name="connsiteX1-15" fmla="*/ 204788 w 204846"/>
              <a:gd name="connsiteY1-16" fmla="*/ 464344 h 897731"/>
              <a:gd name="connsiteX2-17" fmla="*/ 16669 w 204846"/>
              <a:gd name="connsiteY2-18" fmla="*/ 897731 h 897731"/>
              <a:gd name="connsiteX0-19" fmla="*/ 0 w 204846"/>
              <a:gd name="connsiteY0-20" fmla="*/ 0 h 897731"/>
              <a:gd name="connsiteX1-21" fmla="*/ 204788 w 204846"/>
              <a:gd name="connsiteY1-22" fmla="*/ 464344 h 897731"/>
              <a:gd name="connsiteX2-23" fmla="*/ 16669 w 204846"/>
              <a:gd name="connsiteY2-24" fmla="*/ 897731 h 897731"/>
              <a:gd name="connsiteX0-25" fmla="*/ 0 w 204798"/>
              <a:gd name="connsiteY0-26" fmla="*/ 0 h 916781"/>
              <a:gd name="connsiteX1-27" fmla="*/ 204788 w 204798"/>
              <a:gd name="connsiteY1-28" fmla="*/ 464344 h 916781"/>
              <a:gd name="connsiteX2-29" fmla="*/ 7144 w 204798"/>
              <a:gd name="connsiteY2-30" fmla="*/ 916781 h 916781"/>
              <a:gd name="connsiteX0-31" fmla="*/ 0 w 204800"/>
              <a:gd name="connsiteY0-32" fmla="*/ 0 h 916781"/>
              <a:gd name="connsiteX1-33" fmla="*/ 204788 w 204800"/>
              <a:gd name="connsiteY1-34" fmla="*/ 464344 h 916781"/>
              <a:gd name="connsiteX2-35" fmla="*/ 7144 w 204800"/>
              <a:gd name="connsiteY2-36" fmla="*/ 916781 h 9167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04800" h="916781">
                <a:moveTo>
                  <a:pt x="0" y="0"/>
                </a:moveTo>
                <a:cubicBezTo>
                  <a:pt x="158353" y="148432"/>
                  <a:pt x="203597" y="311547"/>
                  <a:pt x="204788" y="464344"/>
                </a:cubicBezTo>
                <a:cubicBezTo>
                  <a:pt x="205979" y="617141"/>
                  <a:pt x="120253" y="789782"/>
                  <a:pt x="7144" y="916781"/>
                </a:cubicBezTo>
              </a:path>
            </a:pathLst>
          </a:custGeom>
          <a:noFill/>
          <a:ln w="2540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9" rIns="68570" bIns="34289" anchor="ctr">
            <a:normAutofit/>
          </a:bodyPr>
          <a:lstStyle/>
          <a:p>
            <a:pPr algn="ctr" defTabSz="685165">
              <a:defRPr/>
            </a:pPr>
            <a:endParaRPr lang="zh-CN" altLang="en-US">
              <a:solidFill>
                <a:srgbClr val="FFFFFF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5" name="MH_Other_9"/>
          <p:cNvSpPr/>
          <p:nvPr>
            <p:custDataLst>
              <p:tags r:id="rId2"/>
            </p:custDataLst>
          </p:nvPr>
        </p:nvSpPr>
        <p:spPr>
          <a:xfrm flipH="1">
            <a:off x="3515819" y="1005622"/>
            <a:ext cx="192087" cy="862012"/>
          </a:xfrm>
          <a:custGeom>
            <a:avLst/>
            <a:gdLst>
              <a:gd name="connsiteX0" fmla="*/ 0 w 200069"/>
              <a:gd name="connsiteY0" fmla="*/ 0 h 904875"/>
              <a:gd name="connsiteX1" fmla="*/ 200025 w 200069"/>
              <a:gd name="connsiteY1" fmla="*/ 490538 h 904875"/>
              <a:gd name="connsiteX2" fmla="*/ 14288 w 200069"/>
              <a:gd name="connsiteY2" fmla="*/ 904875 h 904875"/>
              <a:gd name="connsiteX0-1" fmla="*/ 0 w 202450"/>
              <a:gd name="connsiteY0-2" fmla="*/ 0 h 904875"/>
              <a:gd name="connsiteX1-3" fmla="*/ 202407 w 202450"/>
              <a:gd name="connsiteY1-4" fmla="*/ 471488 h 904875"/>
              <a:gd name="connsiteX2-5" fmla="*/ 14288 w 202450"/>
              <a:gd name="connsiteY2-6" fmla="*/ 904875 h 904875"/>
              <a:gd name="connsiteX0-7" fmla="*/ 0 w 202558"/>
              <a:gd name="connsiteY0-8" fmla="*/ 0 h 904875"/>
              <a:gd name="connsiteX1-9" fmla="*/ 202407 w 202558"/>
              <a:gd name="connsiteY1-10" fmla="*/ 471488 h 904875"/>
              <a:gd name="connsiteX2-11" fmla="*/ 14288 w 202558"/>
              <a:gd name="connsiteY2-12" fmla="*/ 904875 h 904875"/>
              <a:gd name="connsiteX0-13" fmla="*/ 0 w 204846"/>
              <a:gd name="connsiteY0-14" fmla="*/ 0 h 897731"/>
              <a:gd name="connsiteX1-15" fmla="*/ 204788 w 204846"/>
              <a:gd name="connsiteY1-16" fmla="*/ 464344 h 897731"/>
              <a:gd name="connsiteX2-17" fmla="*/ 16669 w 204846"/>
              <a:gd name="connsiteY2-18" fmla="*/ 897731 h 897731"/>
              <a:gd name="connsiteX0-19" fmla="*/ 0 w 204846"/>
              <a:gd name="connsiteY0-20" fmla="*/ 0 h 897731"/>
              <a:gd name="connsiteX1-21" fmla="*/ 204788 w 204846"/>
              <a:gd name="connsiteY1-22" fmla="*/ 464344 h 897731"/>
              <a:gd name="connsiteX2-23" fmla="*/ 16669 w 204846"/>
              <a:gd name="connsiteY2-24" fmla="*/ 897731 h 897731"/>
              <a:gd name="connsiteX0-25" fmla="*/ 0 w 204798"/>
              <a:gd name="connsiteY0-26" fmla="*/ 0 h 916781"/>
              <a:gd name="connsiteX1-27" fmla="*/ 204788 w 204798"/>
              <a:gd name="connsiteY1-28" fmla="*/ 464344 h 916781"/>
              <a:gd name="connsiteX2-29" fmla="*/ 7144 w 204798"/>
              <a:gd name="connsiteY2-30" fmla="*/ 916781 h 916781"/>
              <a:gd name="connsiteX0-31" fmla="*/ 0 w 204800"/>
              <a:gd name="connsiteY0-32" fmla="*/ 0 h 916781"/>
              <a:gd name="connsiteX1-33" fmla="*/ 204788 w 204800"/>
              <a:gd name="connsiteY1-34" fmla="*/ 464344 h 916781"/>
              <a:gd name="connsiteX2-35" fmla="*/ 7144 w 204800"/>
              <a:gd name="connsiteY2-36" fmla="*/ 916781 h 9167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04800" h="916781">
                <a:moveTo>
                  <a:pt x="0" y="0"/>
                </a:moveTo>
                <a:cubicBezTo>
                  <a:pt x="158353" y="148432"/>
                  <a:pt x="203597" y="311547"/>
                  <a:pt x="204788" y="464344"/>
                </a:cubicBezTo>
                <a:cubicBezTo>
                  <a:pt x="205979" y="617141"/>
                  <a:pt x="120253" y="789782"/>
                  <a:pt x="7144" y="916781"/>
                </a:cubicBezTo>
              </a:path>
            </a:pathLst>
          </a:custGeom>
          <a:noFill/>
          <a:ln w="25400">
            <a:solidFill>
              <a:schemeClr val="bg1">
                <a:lumMod val="95000"/>
              </a:schemeClr>
            </a:solidFill>
            <a:headEnd type="oval" w="sm" len="sm"/>
            <a:tailEnd type="oval" w="sm" len="sm"/>
          </a:ln>
          <a:effectLst>
            <a:outerShdw blurRad="50800" dist="762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9" rIns="68570" bIns="34289" anchor="ctr">
            <a:normAutofit/>
          </a:bodyPr>
          <a:lstStyle/>
          <a:p>
            <a:pPr algn="ctr" defTabSz="685165">
              <a:defRPr/>
            </a:pPr>
            <a:endParaRPr lang="zh-CN" altLang="en-US">
              <a:solidFill>
                <a:srgbClr val="FFFFFF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6" name="MH_Other_15"/>
          <p:cNvSpPr/>
          <p:nvPr>
            <p:custDataLst>
              <p:tags r:id="rId3"/>
            </p:custDataLst>
          </p:nvPr>
        </p:nvSpPr>
        <p:spPr>
          <a:xfrm flipH="1">
            <a:off x="3515819" y="2870942"/>
            <a:ext cx="192087" cy="862013"/>
          </a:xfrm>
          <a:custGeom>
            <a:avLst/>
            <a:gdLst>
              <a:gd name="connsiteX0" fmla="*/ 0 w 200069"/>
              <a:gd name="connsiteY0" fmla="*/ 0 h 904875"/>
              <a:gd name="connsiteX1" fmla="*/ 200025 w 200069"/>
              <a:gd name="connsiteY1" fmla="*/ 490538 h 904875"/>
              <a:gd name="connsiteX2" fmla="*/ 14288 w 200069"/>
              <a:gd name="connsiteY2" fmla="*/ 904875 h 904875"/>
              <a:gd name="connsiteX0-1" fmla="*/ 0 w 202450"/>
              <a:gd name="connsiteY0-2" fmla="*/ 0 h 904875"/>
              <a:gd name="connsiteX1-3" fmla="*/ 202407 w 202450"/>
              <a:gd name="connsiteY1-4" fmla="*/ 471488 h 904875"/>
              <a:gd name="connsiteX2-5" fmla="*/ 14288 w 202450"/>
              <a:gd name="connsiteY2-6" fmla="*/ 904875 h 904875"/>
              <a:gd name="connsiteX0-7" fmla="*/ 0 w 202558"/>
              <a:gd name="connsiteY0-8" fmla="*/ 0 h 904875"/>
              <a:gd name="connsiteX1-9" fmla="*/ 202407 w 202558"/>
              <a:gd name="connsiteY1-10" fmla="*/ 471488 h 904875"/>
              <a:gd name="connsiteX2-11" fmla="*/ 14288 w 202558"/>
              <a:gd name="connsiteY2-12" fmla="*/ 904875 h 904875"/>
              <a:gd name="connsiteX0-13" fmla="*/ 0 w 204846"/>
              <a:gd name="connsiteY0-14" fmla="*/ 0 h 897731"/>
              <a:gd name="connsiteX1-15" fmla="*/ 204788 w 204846"/>
              <a:gd name="connsiteY1-16" fmla="*/ 464344 h 897731"/>
              <a:gd name="connsiteX2-17" fmla="*/ 16669 w 204846"/>
              <a:gd name="connsiteY2-18" fmla="*/ 897731 h 897731"/>
              <a:gd name="connsiteX0-19" fmla="*/ 0 w 204846"/>
              <a:gd name="connsiteY0-20" fmla="*/ 0 h 897731"/>
              <a:gd name="connsiteX1-21" fmla="*/ 204788 w 204846"/>
              <a:gd name="connsiteY1-22" fmla="*/ 464344 h 897731"/>
              <a:gd name="connsiteX2-23" fmla="*/ 16669 w 204846"/>
              <a:gd name="connsiteY2-24" fmla="*/ 897731 h 897731"/>
              <a:gd name="connsiteX0-25" fmla="*/ 0 w 204798"/>
              <a:gd name="connsiteY0-26" fmla="*/ 0 h 916781"/>
              <a:gd name="connsiteX1-27" fmla="*/ 204788 w 204798"/>
              <a:gd name="connsiteY1-28" fmla="*/ 464344 h 916781"/>
              <a:gd name="connsiteX2-29" fmla="*/ 7144 w 204798"/>
              <a:gd name="connsiteY2-30" fmla="*/ 916781 h 916781"/>
              <a:gd name="connsiteX0-31" fmla="*/ 0 w 204800"/>
              <a:gd name="connsiteY0-32" fmla="*/ 0 h 916781"/>
              <a:gd name="connsiteX1-33" fmla="*/ 204788 w 204800"/>
              <a:gd name="connsiteY1-34" fmla="*/ 464344 h 916781"/>
              <a:gd name="connsiteX2-35" fmla="*/ 7144 w 204800"/>
              <a:gd name="connsiteY2-36" fmla="*/ 916781 h 9167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04800" h="916781">
                <a:moveTo>
                  <a:pt x="0" y="0"/>
                </a:moveTo>
                <a:cubicBezTo>
                  <a:pt x="158353" y="148432"/>
                  <a:pt x="203597" y="311547"/>
                  <a:pt x="204788" y="464344"/>
                </a:cubicBezTo>
                <a:cubicBezTo>
                  <a:pt x="205979" y="617141"/>
                  <a:pt x="120253" y="789782"/>
                  <a:pt x="7144" y="916781"/>
                </a:cubicBezTo>
              </a:path>
            </a:pathLst>
          </a:custGeom>
          <a:noFill/>
          <a:ln w="25400">
            <a:solidFill>
              <a:schemeClr val="bg1">
                <a:lumMod val="95000"/>
              </a:schemeClr>
            </a:solidFill>
            <a:headEnd type="oval" w="sm" len="sm"/>
            <a:tailEnd type="oval" w="sm" len="sm"/>
          </a:ln>
          <a:effectLst>
            <a:outerShdw blurRad="50800" dist="762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9" rIns="68570" bIns="34289" anchor="ctr">
            <a:normAutofit/>
          </a:bodyPr>
          <a:lstStyle/>
          <a:p>
            <a:pPr algn="ctr" defTabSz="685165">
              <a:defRPr/>
            </a:pPr>
            <a:endParaRPr lang="zh-CN" altLang="en-US">
              <a:solidFill>
                <a:srgbClr val="FFFFFF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7" name="MH_Other_21"/>
          <p:cNvSpPr/>
          <p:nvPr>
            <p:custDataLst>
              <p:tags r:id="rId4"/>
            </p:custDataLst>
          </p:nvPr>
        </p:nvSpPr>
        <p:spPr>
          <a:xfrm>
            <a:off x="5436098" y="3796447"/>
            <a:ext cx="192087" cy="862012"/>
          </a:xfrm>
          <a:custGeom>
            <a:avLst/>
            <a:gdLst>
              <a:gd name="connsiteX0" fmla="*/ 0 w 200069"/>
              <a:gd name="connsiteY0" fmla="*/ 0 h 904875"/>
              <a:gd name="connsiteX1" fmla="*/ 200025 w 200069"/>
              <a:gd name="connsiteY1" fmla="*/ 490538 h 904875"/>
              <a:gd name="connsiteX2" fmla="*/ 14288 w 200069"/>
              <a:gd name="connsiteY2" fmla="*/ 904875 h 904875"/>
              <a:gd name="connsiteX0-1" fmla="*/ 0 w 202450"/>
              <a:gd name="connsiteY0-2" fmla="*/ 0 h 904875"/>
              <a:gd name="connsiteX1-3" fmla="*/ 202407 w 202450"/>
              <a:gd name="connsiteY1-4" fmla="*/ 471488 h 904875"/>
              <a:gd name="connsiteX2-5" fmla="*/ 14288 w 202450"/>
              <a:gd name="connsiteY2-6" fmla="*/ 904875 h 904875"/>
              <a:gd name="connsiteX0-7" fmla="*/ 0 w 202558"/>
              <a:gd name="connsiteY0-8" fmla="*/ 0 h 904875"/>
              <a:gd name="connsiteX1-9" fmla="*/ 202407 w 202558"/>
              <a:gd name="connsiteY1-10" fmla="*/ 471488 h 904875"/>
              <a:gd name="connsiteX2-11" fmla="*/ 14288 w 202558"/>
              <a:gd name="connsiteY2-12" fmla="*/ 904875 h 904875"/>
              <a:gd name="connsiteX0-13" fmla="*/ 0 w 204846"/>
              <a:gd name="connsiteY0-14" fmla="*/ 0 h 897731"/>
              <a:gd name="connsiteX1-15" fmla="*/ 204788 w 204846"/>
              <a:gd name="connsiteY1-16" fmla="*/ 464344 h 897731"/>
              <a:gd name="connsiteX2-17" fmla="*/ 16669 w 204846"/>
              <a:gd name="connsiteY2-18" fmla="*/ 897731 h 897731"/>
              <a:gd name="connsiteX0-19" fmla="*/ 0 w 204846"/>
              <a:gd name="connsiteY0-20" fmla="*/ 0 h 897731"/>
              <a:gd name="connsiteX1-21" fmla="*/ 204788 w 204846"/>
              <a:gd name="connsiteY1-22" fmla="*/ 464344 h 897731"/>
              <a:gd name="connsiteX2-23" fmla="*/ 16669 w 204846"/>
              <a:gd name="connsiteY2-24" fmla="*/ 897731 h 897731"/>
              <a:gd name="connsiteX0-25" fmla="*/ 0 w 204798"/>
              <a:gd name="connsiteY0-26" fmla="*/ 0 h 916781"/>
              <a:gd name="connsiteX1-27" fmla="*/ 204788 w 204798"/>
              <a:gd name="connsiteY1-28" fmla="*/ 464344 h 916781"/>
              <a:gd name="connsiteX2-29" fmla="*/ 7144 w 204798"/>
              <a:gd name="connsiteY2-30" fmla="*/ 916781 h 916781"/>
              <a:gd name="connsiteX0-31" fmla="*/ 0 w 204800"/>
              <a:gd name="connsiteY0-32" fmla="*/ 0 h 916781"/>
              <a:gd name="connsiteX1-33" fmla="*/ 204788 w 204800"/>
              <a:gd name="connsiteY1-34" fmla="*/ 464344 h 916781"/>
              <a:gd name="connsiteX2-35" fmla="*/ 7144 w 204800"/>
              <a:gd name="connsiteY2-36" fmla="*/ 916781 h 9167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04800" h="916781">
                <a:moveTo>
                  <a:pt x="0" y="0"/>
                </a:moveTo>
                <a:cubicBezTo>
                  <a:pt x="158353" y="148432"/>
                  <a:pt x="203597" y="311547"/>
                  <a:pt x="204788" y="464344"/>
                </a:cubicBezTo>
                <a:cubicBezTo>
                  <a:pt x="205979" y="617141"/>
                  <a:pt x="120253" y="789782"/>
                  <a:pt x="7144" y="916781"/>
                </a:cubicBezTo>
              </a:path>
            </a:pathLst>
          </a:custGeom>
          <a:noFill/>
          <a:ln w="2540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9" rIns="68570" bIns="34289" anchor="ctr">
            <a:normAutofit/>
          </a:bodyPr>
          <a:lstStyle/>
          <a:p>
            <a:pPr algn="ctr" defTabSz="685165">
              <a:defRPr/>
            </a:pPr>
            <a:endParaRPr lang="zh-CN" altLang="en-US">
              <a:solidFill>
                <a:srgbClr val="FFFFFF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8" name="MH_SubTitle_4"/>
          <p:cNvSpPr/>
          <p:nvPr>
            <p:custDataLst>
              <p:tags r:id="rId5"/>
            </p:custDataLst>
          </p:nvPr>
        </p:nvSpPr>
        <p:spPr>
          <a:xfrm>
            <a:off x="719864" y="1125905"/>
            <a:ext cx="2628000" cy="800100"/>
          </a:xfrm>
          <a:prstGeom prst="rect">
            <a:avLst/>
          </a:prstGeom>
        </p:spPr>
        <p:txBody>
          <a:bodyPr lIns="68570" tIns="34289" rIns="68570" bIns="34289" anchor="ctr"/>
          <a:lstStyle/>
          <a:p>
            <a:pPr algn="r" defTabSz="685165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200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字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</a:t>
            </a:r>
            <a:endParaRPr lang="en-GB" altLang="zh-CN" sz="1200" dirty="0">
              <a:solidFill>
                <a:srgbClr val="333333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9" name="MH_SubTitle_4"/>
          <p:cNvSpPr/>
          <p:nvPr>
            <p:custDataLst>
              <p:tags r:id="rId6"/>
            </p:custDataLst>
          </p:nvPr>
        </p:nvSpPr>
        <p:spPr>
          <a:xfrm>
            <a:off x="5796136" y="1903479"/>
            <a:ext cx="2628000" cy="800100"/>
          </a:xfrm>
          <a:prstGeom prst="rect">
            <a:avLst/>
          </a:prstGeom>
        </p:spPr>
        <p:txBody>
          <a:bodyPr lIns="68570" tIns="34289" rIns="68570" bIns="34289" anchor="ctr"/>
          <a:lstStyle/>
          <a:p>
            <a:pPr defTabSz="685165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200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字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</a:t>
            </a:r>
            <a:endParaRPr lang="en-GB" altLang="zh-CN" sz="1200" dirty="0">
              <a:solidFill>
                <a:srgbClr val="333333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0" name="MH_SubTitle_4"/>
          <p:cNvSpPr/>
          <p:nvPr>
            <p:custDataLst>
              <p:tags r:id="rId7"/>
            </p:custDataLst>
          </p:nvPr>
        </p:nvSpPr>
        <p:spPr>
          <a:xfrm>
            <a:off x="719864" y="2961175"/>
            <a:ext cx="2628000" cy="800100"/>
          </a:xfrm>
          <a:prstGeom prst="rect">
            <a:avLst/>
          </a:prstGeom>
        </p:spPr>
        <p:txBody>
          <a:bodyPr lIns="68570" tIns="34289" rIns="68570" bIns="34289" anchor="ctr"/>
          <a:lstStyle/>
          <a:p>
            <a:pPr algn="r" defTabSz="685165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200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字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</a:t>
            </a:r>
            <a:endParaRPr lang="en-GB" altLang="zh-CN" sz="1200" dirty="0">
              <a:solidFill>
                <a:srgbClr val="333333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1" name="MH_SubTitle_4"/>
          <p:cNvSpPr/>
          <p:nvPr>
            <p:custDataLst>
              <p:tags r:id="rId8"/>
            </p:custDataLst>
          </p:nvPr>
        </p:nvSpPr>
        <p:spPr>
          <a:xfrm>
            <a:off x="5796136" y="3850150"/>
            <a:ext cx="2628000" cy="800100"/>
          </a:xfrm>
          <a:prstGeom prst="rect">
            <a:avLst/>
          </a:prstGeom>
        </p:spPr>
        <p:txBody>
          <a:bodyPr lIns="68570" tIns="34289" rIns="68570" bIns="34289" anchor="ctr"/>
          <a:lstStyle/>
          <a:p>
            <a:pPr defTabSz="685165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200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字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</a:t>
            </a:r>
            <a:endParaRPr lang="en-GB" altLang="zh-CN" sz="1200" dirty="0">
              <a:solidFill>
                <a:srgbClr val="333333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693107" y="969393"/>
            <a:ext cx="1009071" cy="1009071"/>
          </a:xfrm>
          <a:prstGeom prst="ellipse">
            <a:avLst/>
          </a:prstGeom>
          <a:gradFill flip="none" rotWithShape="1">
            <a:gsLst>
              <a:gs pos="100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254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0" tIns="34289" rIns="68570" bIns="34289" numCol="1" spcCol="0" rtlCol="0" fromWordArt="0" anchor="ctr" anchorCtr="0" forceAA="0" compatLnSpc="1">
            <a:noAutofit/>
          </a:bodyPr>
          <a:lstStyle/>
          <a:p>
            <a:pPr algn="ctr" defTabSz="685165"/>
            <a:r>
              <a:rPr lang="zh-CN" altLang="en-US" dirty="0">
                <a:solidFill>
                  <a:srgbClr val="234983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你的</a:t>
            </a:r>
            <a:endParaRPr lang="en-US" altLang="zh-CN" dirty="0">
              <a:solidFill>
                <a:srgbClr val="234983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ctr" defTabSz="685165"/>
            <a:r>
              <a:rPr lang="zh-CN" altLang="en-US" dirty="0">
                <a:solidFill>
                  <a:srgbClr val="234983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文字</a:t>
            </a:r>
            <a:endParaRPr lang="en-US" altLang="zh-CN" dirty="0">
              <a:solidFill>
                <a:srgbClr val="234983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554908" y="1837764"/>
            <a:ext cx="1009071" cy="1009071"/>
            <a:chOff x="6073210" y="2639269"/>
            <a:chExt cx="1345428" cy="1345428"/>
          </a:xfrm>
        </p:grpSpPr>
        <p:sp>
          <p:nvSpPr>
            <p:cNvPr id="14" name="椭圆 13"/>
            <p:cNvSpPr/>
            <p:nvPr/>
          </p:nvSpPr>
          <p:spPr>
            <a:xfrm>
              <a:off x="6073210" y="2639269"/>
              <a:ext cx="1345428" cy="1345428"/>
            </a:xfrm>
            <a:prstGeom prst="ellipse">
              <a:avLst/>
            </a:prstGeom>
            <a:gradFill flip="none" rotWithShape="1">
              <a:gsLst>
                <a:gs pos="100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254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1143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685165"/>
              <a:endParaRPr lang="en-US" altLang="zh-CN" sz="1200" b="1" dirty="0">
                <a:solidFill>
                  <a:srgbClr val="234983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5" name="MH_Other_2"/>
            <p:cNvSpPr/>
            <p:nvPr>
              <p:custDataLst>
                <p:tags r:id="rId10"/>
              </p:custDataLst>
            </p:nvPr>
          </p:nvSpPr>
          <p:spPr>
            <a:xfrm>
              <a:off x="6190555" y="2758793"/>
              <a:ext cx="1110737" cy="1110737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85000" lnSpcReduction="10000"/>
            </a:bodyPr>
            <a:lstStyle/>
            <a:p>
              <a:pPr algn="ctr" defTabSz="685165">
                <a:defRPr/>
              </a:pPr>
              <a:r>
                <a:rPr lang="zh-CN" altLang="en-US" dirty="0">
                  <a:solidFill>
                    <a:srgbClr val="FFFFFF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添加文本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54908" y="3722919"/>
            <a:ext cx="1009071" cy="1009071"/>
            <a:chOff x="6073210" y="2639269"/>
            <a:chExt cx="1345428" cy="1345428"/>
          </a:xfrm>
        </p:grpSpPr>
        <p:sp>
          <p:nvSpPr>
            <p:cNvPr id="17" name="椭圆 16"/>
            <p:cNvSpPr/>
            <p:nvPr/>
          </p:nvSpPr>
          <p:spPr>
            <a:xfrm>
              <a:off x="6073210" y="2639269"/>
              <a:ext cx="1345428" cy="1345428"/>
            </a:xfrm>
            <a:prstGeom prst="ellipse">
              <a:avLst/>
            </a:prstGeom>
            <a:gradFill flip="none" rotWithShape="1">
              <a:gsLst>
                <a:gs pos="100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254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1143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685165"/>
              <a:endParaRPr lang="en-US" altLang="zh-CN" sz="1200" b="1" dirty="0">
                <a:solidFill>
                  <a:srgbClr val="234983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8" name="MH_Other_2"/>
            <p:cNvSpPr/>
            <p:nvPr>
              <p:custDataLst>
                <p:tags r:id="rId9"/>
              </p:custDataLst>
            </p:nvPr>
          </p:nvSpPr>
          <p:spPr>
            <a:xfrm>
              <a:off x="6190555" y="2758793"/>
              <a:ext cx="1110737" cy="1110737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85000" lnSpcReduction="10000"/>
            </a:bodyPr>
            <a:lstStyle/>
            <a:p>
              <a:pPr algn="ctr" defTabSz="685165">
                <a:defRPr/>
              </a:pPr>
              <a:r>
                <a:rPr lang="zh-CN" altLang="en-US" dirty="0">
                  <a:solidFill>
                    <a:srgbClr val="FFFFFF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添加文本</a:t>
              </a:r>
            </a:p>
          </p:txBody>
        </p:sp>
      </p:grpSp>
      <p:sp>
        <p:nvSpPr>
          <p:cNvPr id="19" name="椭圆 18"/>
          <p:cNvSpPr/>
          <p:nvPr/>
        </p:nvSpPr>
        <p:spPr>
          <a:xfrm>
            <a:off x="3693107" y="2805282"/>
            <a:ext cx="1009071" cy="1009071"/>
          </a:xfrm>
          <a:prstGeom prst="ellipse">
            <a:avLst/>
          </a:prstGeom>
          <a:gradFill flip="none" rotWithShape="1">
            <a:gsLst>
              <a:gs pos="100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254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0" tIns="34289" rIns="68570" bIns="34289" numCol="1" spcCol="0" rtlCol="0" fromWordArt="0" anchor="ctr" anchorCtr="0" forceAA="0" compatLnSpc="1">
            <a:noAutofit/>
          </a:bodyPr>
          <a:lstStyle/>
          <a:p>
            <a:pPr algn="ctr" defTabSz="685165"/>
            <a:r>
              <a:rPr lang="zh-CN" altLang="en-US" dirty="0">
                <a:solidFill>
                  <a:srgbClr val="234983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你的</a:t>
            </a:r>
            <a:endParaRPr lang="en-US" altLang="zh-CN" dirty="0">
              <a:solidFill>
                <a:srgbClr val="234983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ctr" defTabSz="685165"/>
            <a:r>
              <a:rPr lang="zh-CN" altLang="en-US" dirty="0">
                <a:solidFill>
                  <a:srgbClr val="234983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文字</a:t>
            </a:r>
            <a:endParaRPr lang="en-US" altLang="zh-CN" dirty="0">
              <a:solidFill>
                <a:srgbClr val="234983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79322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5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1" grpId="0"/>
          <p:bldP spid="12" grpId="0" animBg="1"/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5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1" grpId="0"/>
          <p:bldP spid="12" grpId="0" animBg="1"/>
          <p:bldP spid="19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1066809" y="157247"/>
            <a:ext cx="6750398" cy="438580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defTabSz="685165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2400" dirty="0">
              <a:solidFill>
                <a:schemeClr val="tx1">
                  <a:lumMod val="90000"/>
                  <a:lumOff val="1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39" name="文本框 196"/>
          <p:cNvSpPr txBox="1"/>
          <p:nvPr/>
        </p:nvSpPr>
        <p:spPr>
          <a:xfrm>
            <a:off x="251520" y="287588"/>
            <a:ext cx="511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165"/>
            <a:r>
              <a:rPr lang="en-US" altLang="zh-CN" sz="4000" dirty="0">
                <a:solidFill>
                  <a:schemeClr val="tx1">
                    <a:lumMod val="90000"/>
                    <a:lumOff val="1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tx1">
                  <a:lumMod val="90000"/>
                  <a:lumOff val="10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grpSp>
        <p:nvGrpSpPr>
          <p:cNvPr id="4" name="Group 8"/>
          <p:cNvGrpSpPr/>
          <p:nvPr/>
        </p:nvGrpSpPr>
        <p:grpSpPr bwMode="auto">
          <a:xfrm>
            <a:off x="2339752" y="993823"/>
            <a:ext cx="1442867" cy="845091"/>
            <a:chOff x="0" y="0"/>
            <a:chExt cx="9801" cy="6692"/>
          </a:xfrm>
          <a:solidFill>
            <a:srgbClr val="2F5597"/>
          </a:solidFill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" name="曲线 948"/>
            <p:cNvSpPr/>
            <p:nvPr/>
          </p:nvSpPr>
          <p:spPr bwMode="auto">
            <a:xfrm>
              <a:off x="2263" y="0"/>
              <a:ext cx="5780" cy="6693"/>
            </a:xfrm>
            <a:custGeom>
              <a:avLst/>
              <a:gdLst>
                <a:gd name="T0" fmla="*/ 13513 w 21600"/>
                <a:gd name="T1" fmla="*/ 693 h 21600"/>
                <a:gd name="T2" fmla="*/ 15646 w 21600"/>
                <a:gd name="T3" fmla="*/ 2743 h 21600"/>
                <a:gd name="T4" fmla="*/ 16293 w 21600"/>
                <a:gd name="T5" fmla="*/ 5076 h 21600"/>
                <a:gd name="T6" fmla="*/ 14013 w 21600"/>
                <a:gd name="T7" fmla="*/ 10033 h 21600"/>
                <a:gd name="T8" fmla="*/ 15000 w 21600"/>
                <a:gd name="T9" fmla="*/ 12047 h 21600"/>
                <a:gd name="T10" fmla="*/ 18939 w 21600"/>
                <a:gd name="T11" fmla="*/ 12550 h 21600"/>
                <a:gd name="T12" fmla="*/ 20878 w 21600"/>
                <a:gd name="T13" fmla="*/ 15742 h 21600"/>
                <a:gd name="T14" fmla="*/ 21054 w 21600"/>
                <a:gd name="T15" fmla="*/ 19957 h 21600"/>
                <a:gd name="T16" fmla="*/ 9652 w 21600"/>
                <a:gd name="T17" fmla="*/ 21374 h 21600"/>
                <a:gd name="T18" fmla="*/ 455 w 21600"/>
                <a:gd name="T19" fmla="*/ 19563 h 21600"/>
                <a:gd name="T20" fmla="*/ 2201 w 21600"/>
                <a:gd name="T21" fmla="*/ 13225 h 21600"/>
                <a:gd name="T22" fmla="*/ 6270 w 21600"/>
                <a:gd name="T23" fmla="*/ 12189 h 21600"/>
                <a:gd name="T24" fmla="*/ 7447 w 21600"/>
                <a:gd name="T25" fmla="*/ 10075 h 21600"/>
                <a:gd name="T26" fmla="*/ 5239 w 21600"/>
                <a:gd name="T27" fmla="*/ 4682 h 21600"/>
                <a:gd name="T28" fmla="*/ 8512 w 21600"/>
                <a:gd name="T29" fmla="*/ 603 h 21600"/>
                <a:gd name="T30" fmla="*/ 12963 w 21600"/>
                <a:gd name="T31" fmla="*/ 54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513" y="693"/>
                  </a:moveTo>
                  <a:cubicBezTo>
                    <a:pt x="14488" y="1348"/>
                    <a:pt x="15048" y="1452"/>
                    <a:pt x="15646" y="2743"/>
                  </a:cubicBezTo>
                  <a:cubicBezTo>
                    <a:pt x="16244" y="4034"/>
                    <a:pt x="16241" y="4282"/>
                    <a:pt x="16293" y="5076"/>
                  </a:cubicBezTo>
                  <a:cubicBezTo>
                    <a:pt x="16607" y="8768"/>
                    <a:pt x="14540" y="9197"/>
                    <a:pt x="14013" y="10033"/>
                  </a:cubicBezTo>
                  <a:cubicBezTo>
                    <a:pt x="13983" y="10846"/>
                    <a:pt x="14152" y="11627"/>
                    <a:pt x="15000" y="12047"/>
                  </a:cubicBezTo>
                  <a:cubicBezTo>
                    <a:pt x="15852" y="12466"/>
                    <a:pt x="17732" y="11766"/>
                    <a:pt x="18939" y="12550"/>
                  </a:cubicBezTo>
                  <a:cubicBezTo>
                    <a:pt x="20146" y="13335"/>
                    <a:pt x="20280" y="14170"/>
                    <a:pt x="20878" y="15742"/>
                  </a:cubicBezTo>
                  <a:cubicBezTo>
                    <a:pt x="21476" y="17314"/>
                    <a:pt x="21600" y="19224"/>
                    <a:pt x="21054" y="19957"/>
                  </a:cubicBezTo>
                  <a:cubicBezTo>
                    <a:pt x="17698" y="20802"/>
                    <a:pt x="13826" y="21600"/>
                    <a:pt x="9652" y="21374"/>
                  </a:cubicBezTo>
                  <a:cubicBezTo>
                    <a:pt x="5478" y="21309"/>
                    <a:pt x="1401" y="21306"/>
                    <a:pt x="455" y="19563"/>
                  </a:cubicBezTo>
                  <a:cubicBezTo>
                    <a:pt x="0" y="17398"/>
                    <a:pt x="1278" y="14700"/>
                    <a:pt x="2201" y="13225"/>
                  </a:cubicBezTo>
                  <a:cubicBezTo>
                    <a:pt x="3124" y="11750"/>
                    <a:pt x="5422" y="12308"/>
                    <a:pt x="6270" y="12189"/>
                  </a:cubicBezTo>
                  <a:cubicBezTo>
                    <a:pt x="7119" y="12069"/>
                    <a:pt x="7773" y="11634"/>
                    <a:pt x="7447" y="10075"/>
                  </a:cubicBezTo>
                  <a:cubicBezTo>
                    <a:pt x="6147" y="8565"/>
                    <a:pt x="4854" y="6609"/>
                    <a:pt x="5239" y="4682"/>
                  </a:cubicBezTo>
                  <a:cubicBezTo>
                    <a:pt x="5624" y="2756"/>
                    <a:pt x="6917" y="1368"/>
                    <a:pt x="8512" y="603"/>
                  </a:cubicBezTo>
                  <a:cubicBezTo>
                    <a:pt x="10108" y="0"/>
                    <a:pt x="12186" y="258"/>
                    <a:pt x="12963" y="542"/>
                  </a:cubicBezTo>
                </a:path>
              </a:pathLst>
            </a:custGeom>
            <a:grpFill/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" name="曲线 948"/>
            <p:cNvSpPr/>
            <p:nvPr/>
          </p:nvSpPr>
          <p:spPr bwMode="auto">
            <a:xfrm>
              <a:off x="0" y="0"/>
              <a:ext cx="3885" cy="4606"/>
            </a:xfrm>
            <a:custGeom>
              <a:avLst/>
              <a:gdLst>
                <a:gd name="T0" fmla="*/ 13877 w 21600"/>
                <a:gd name="T1" fmla="*/ 647 h 21600"/>
                <a:gd name="T2" fmla="*/ 16040 w 21600"/>
                <a:gd name="T3" fmla="*/ 2715 h 21600"/>
                <a:gd name="T4" fmla="*/ 16690 w 21600"/>
                <a:gd name="T5" fmla="*/ 5069 h 21600"/>
                <a:gd name="T6" fmla="*/ 14383 w 21600"/>
                <a:gd name="T7" fmla="*/ 10068 h 21600"/>
                <a:gd name="T8" fmla="*/ 15495 w 21600"/>
                <a:gd name="T9" fmla="*/ 11986 h 21600"/>
                <a:gd name="T10" fmla="*/ 18725 w 21600"/>
                <a:gd name="T11" fmla="*/ 12460 h 21600"/>
                <a:gd name="T12" fmla="*/ 20932 w 21600"/>
                <a:gd name="T13" fmla="*/ 14790 h 21600"/>
                <a:gd name="T14" fmla="*/ 16796 w 21600"/>
                <a:gd name="T15" fmla="*/ 15475 h 21600"/>
                <a:gd name="T16" fmla="*/ 12020 w 21600"/>
                <a:gd name="T17" fmla="*/ 21529 h 21600"/>
                <a:gd name="T18" fmla="*/ 394 w 21600"/>
                <a:gd name="T19" fmla="*/ 19836 h 21600"/>
                <a:gd name="T20" fmla="*/ 2429 w 21600"/>
                <a:gd name="T21" fmla="*/ 13290 h 21600"/>
                <a:gd name="T22" fmla="*/ 6549 w 21600"/>
                <a:gd name="T23" fmla="*/ 12244 h 21600"/>
                <a:gd name="T24" fmla="*/ 7739 w 21600"/>
                <a:gd name="T25" fmla="*/ 10110 h 21600"/>
                <a:gd name="T26" fmla="*/ 5504 w 21600"/>
                <a:gd name="T27" fmla="*/ 4670 h 21600"/>
                <a:gd name="T28" fmla="*/ 8817 w 21600"/>
                <a:gd name="T29" fmla="*/ 553 h 21600"/>
                <a:gd name="T30" fmla="*/ 13321 w 21600"/>
                <a:gd name="T31" fmla="*/ 4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877" y="647"/>
                  </a:moveTo>
                  <a:cubicBezTo>
                    <a:pt x="14867" y="1308"/>
                    <a:pt x="15434" y="1411"/>
                    <a:pt x="16040" y="2715"/>
                  </a:cubicBezTo>
                  <a:cubicBezTo>
                    <a:pt x="16646" y="4018"/>
                    <a:pt x="16640" y="4267"/>
                    <a:pt x="16690" y="5069"/>
                  </a:cubicBezTo>
                  <a:cubicBezTo>
                    <a:pt x="17013" y="8792"/>
                    <a:pt x="14917" y="9229"/>
                    <a:pt x="14383" y="10068"/>
                  </a:cubicBezTo>
                  <a:cubicBezTo>
                    <a:pt x="14355" y="10889"/>
                    <a:pt x="14639" y="11559"/>
                    <a:pt x="15495" y="11986"/>
                  </a:cubicBezTo>
                  <a:cubicBezTo>
                    <a:pt x="16357" y="12408"/>
                    <a:pt x="17902" y="11906"/>
                    <a:pt x="18725" y="12460"/>
                  </a:cubicBezTo>
                  <a:cubicBezTo>
                    <a:pt x="19948" y="13252"/>
                    <a:pt x="20326" y="13205"/>
                    <a:pt x="20932" y="14790"/>
                  </a:cubicBezTo>
                  <a:cubicBezTo>
                    <a:pt x="21600" y="16375"/>
                    <a:pt x="17352" y="14734"/>
                    <a:pt x="16796" y="15475"/>
                  </a:cubicBezTo>
                  <a:cubicBezTo>
                    <a:pt x="13399" y="16328"/>
                    <a:pt x="13365" y="19349"/>
                    <a:pt x="12020" y="21529"/>
                  </a:cubicBezTo>
                  <a:cubicBezTo>
                    <a:pt x="7794" y="21431"/>
                    <a:pt x="1356" y="21600"/>
                    <a:pt x="394" y="19836"/>
                  </a:cubicBezTo>
                  <a:cubicBezTo>
                    <a:pt x="0" y="17651"/>
                    <a:pt x="1495" y="14781"/>
                    <a:pt x="2429" y="13290"/>
                  </a:cubicBezTo>
                  <a:cubicBezTo>
                    <a:pt x="3363" y="11803"/>
                    <a:pt x="5693" y="12366"/>
                    <a:pt x="6549" y="12244"/>
                  </a:cubicBezTo>
                  <a:cubicBezTo>
                    <a:pt x="7405" y="12127"/>
                    <a:pt x="8067" y="11686"/>
                    <a:pt x="7739" y="10110"/>
                  </a:cubicBezTo>
                  <a:cubicBezTo>
                    <a:pt x="6421" y="8591"/>
                    <a:pt x="5115" y="6616"/>
                    <a:pt x="5504" y="4670"/>
                  </a:cubicBezTo>
                  <a:cubicBezTo>
                    <a:pt x="5893" y="2729"/>
                    <a:pt x="7205" y="1327"/>
                    <a:pt x="8817" y="553"/>
                  </a:cubicBezTo>
                  <a:cubicBezTo>
                    <a:pt x="10435" y="0"/>
                    <a:pt x="12537" y="206"/>
                    <a:pt x="13321" y="492"/>
                  </a:cubicBezTo>
                </a:path>
              </a:pathLst>
            </a:custGeom>
            <a:grpFill/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曲线 950"/>
            <p:cNvSpPr/>
            <p:nvPr/>
          </p:nvSpPr>
          <p:spPr bwMode="auto">
            <a:xfrm>
              <a:off x="6721" y="290"/>
              <a:ext cx="3080" cy="4121"/>
            </a:xfrm>
            <a:custGeom>
              <a:avLst/>
              <a:gdLst>
                <a:gd name="T0" fmla="*/ 2749 w 21600"/>
                <a:gd name="T1" fmla="*/ 9083 h 21600"/>
                <a:gd name="T2" fmla="*/ 4130 w 21600"/>
                <a:gd name="T3" fmla="*/ 2148 h 21600"/>
                <a:gd name="T4" fmla="*/ 10743 w 21600"/>
                <a:gd name="T5" fmla="*/ 15 h 21600"/>
                <a:gd name="T6" fmla="*/ 15989 w 21600"/>
                <a:gd name="T7" fmla="*/ 1839 h 21600"/>
                <a:gd name="T8" fmla="*/ 17686 w 21600"/>
                <a:gd name="T9" fmla="*/ 5309 h 21600"/>
                <a:gd name="T10" fmla="*/ 17897 w 21600"/>
                <a:gd name="T11" fmla="*/ 8611 h 21600"/>
                <a:gd name="T12" fmla="*/ 16564 w 21600"/>
                <a:gd name="T13" fmla="*/ 9764 h 21600"/>
                <a:gd name="T14" fmla="*/ 14250 w 21600"/>
                <a:gd name="T15" fmla="*/ 10393 h 21600"/>
                <a:gd name="T16" fmla="*/ 13198 w 21600"/>
                <a:gd name="T17" fmla="*/ 12385 h 21600"/>
                <a:gd name="T18" fmla="*/ 14811 w 21600"/>
                <a:gd name="T19" fmla="*/ 13643 h 21600"/>
                <a:gd name="T20" fmla="*/ 18738 w 21600"/>
                <a:gd name="T21" fmla="*/ 14010 h 21600"/>
                <a:gd name="T22" fmla="*/ 20520 w 21600"/>
                <a:gd name="T23" fmla="*/ 14953 h 21600"/>
                <a:gd name="T24" fmla="*/ 21263 w 21600"/>
                <a:gd name="T25" fmla="*/ 17207 h 21600"/>
                <a:gd name="T26" fmla="*/ 21123 w 21600"/>
                <a:gd name="T27" fmla="*/ 20247 h 21600"/>
                <a:gd name="T28" fmla="*/ 9481 w 21600"/>
                <a:gd name="T29" fmla="*/ 21400 h 21600"/>
                <a:gd name="T30" fmla="*/ 5273 w 21600"/>
                <a:gd name="T31" fmla="*/ 16159 h 21600"/>
                <a:gd name="T32" fmla="*/ 855 w 21600"/>
                <a:gd name="T33" fmla="*/ 15635 h 21600"/>
                <a:gd name="T34" fmla="*/ 715 w 21600"/>
                <a:gd name="T35" fmla="*/ 14534 h 21600"/>
                <a:gd name="T36" fmla="*/ 3352 w 21600"/>
                <a:gd name="T37" fmla="*/ 13779 h 21600"/>
                <a:gd name="T38" fmla="*/ 6480 w 21600"/>
                <a:gd name="T39" fmla="*/ 13538 h 21600"/>
                <a:gd name="T40" fmla="*/ 7307 w 21600"/>
                <a:gd name="T41" fmla="*/ 11651 h 21600"/>
                <a:gd name="T42" fmla="*/ 6255 w 21600"/>
                <a:gd name="T43" fmla="*/ 11180 h 21600"/>
                <a:gd name="T44" fmla="*/ 5414 w 21600"/>
                <a:gd name="T45" fmla="*/ 9922 h 21600"/>
                <a:gd name="T46" fmla="*/ 3590 w 21600"/>
                <a:gd name="T47" fmla="*/ 9712 h 21600"/>
                <a:gd name="T48" fmla="*/ 3029 w 21600"/>
                <a:gd name="T49" fmla="*/ 9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600" h="21600">
                  <a:moveTo>
                    <a:pt x="2749" y="9083"/>
                  </a:moveTo>
                  <a:cubicBezTo>
                    <a:pt x="2959" y="7605"/>
                    <a:pt x="2531" y="3962"/>
                    <a:pt x="4130" y="2148"/>
                  </a:cubicBezTo>
                  <a:cubicBezTo>
                    <a:pt x="5729" y="372"/>
                    <a:pt x="8485" y="0"/>
                    <a:pt x="10743" y="15"/>
                  </a:cubicBezTo>
                  <a:cubicBezTo>
                    <a:pt x="13002" y="36"/>
                    <a:pt x="14601" y="780"/>
                    <a:pt x="15989" y="1839"/>
                  </a:cubicBezTo>
                  <a:cubicBezTo>
                    <a:pt x="17378" y="2898"/>
                    <a:pt x="17280" y="3915"/>
                    <a:pt x="17686" y="5309"/>
                  </a:cubicBezTo>
                  <a:cubicBezTo>
                    <a:pt x="18121" y="6703"/>
                    <a:pt x="18121" y="7720"/>
                    <a:pt x="17897" y="8611"/>
                  </a:cubicBezTo>
                  <a:cubicBezTo>
                    <a:pt x="17672" y="9502"/>
                    <a:pt x="17294" y="9408"/>
                    <a:pt x="16564" y="9764"/>
                  </a:cubicBezTo>
                  <a:cubicBezTo>
                    <a:pt x="15835" y="10121"/>
                    <a:pt x="14923" y="9869"/>
                    <a:pt x="14250" y="10393"/>
                  </a:cubicBezTo>
                  <a:cubicBezTo>
                    <a:pt x="13577" y="10917"/>
                    <a:pt x="13086" y="11735"/>
                    <a:pt x="13198" y="12385"/>
                  </a:cubicBezTo>
                  <a:cubicBezTo>
                    <a:pt x="13310" y="13035"/>
                    <a:pt x="13703" y="13318"/>
                    <a:pt x="14811" y="13643"/>
                  </a:cubicBezTo>
                  <a:cubicBezTo>
                    <a:pt x="15919" y="13968"/>
                    <a:pt x="17609" y="13748"/>
                    <a:pt x="18738" y="14010"/>
                  </a:cubicBezTo>
                  <a:cubicBezTo>
                    <a:pt x="19874" y="14272"/>
                    <a:pt x="19987" y="14314"/>
                    <a:pt x="20520" y="14953"/>
                  </a:cubicBezTo>
                  <a:cubicBezTo>
                    <a:pt x="20996" y="15593"/>
                    <a:pt x="21137" y="16148"/>
                    <a:pt x="21263" y="17207"/>
                  </a:cubicBezTo>
                  <a:cubicBezTo>
                    <a:pt x="21389" y="18266"/>
                    <a:pt x="21600" y="19786"/>
                    <a:pt x="21123" y="20247"/>
                  </a:cubicBezTo>
                  <a:cubicBezTo>
                    <a:pt x="18766" y="21086"/>
                    <a:pt x="13584" y="21600"/>
                    <a:pt x="9481" y="21400"/>
                  </a:cubicBezTo>
                  <a:cubicBezTo>
                    <a:pt x="8738" y="19587"/>
                    <a:pt x="7020" y="17312"/>
                    <a:pt x="5273" y="16159"/>
                  </a:cubicBezTo>
                  <a:cubicBezTo>
                    <a:pt x="3548" y="15006"/>
                    <a:pt x="1767" y="15960"/>
                    <a:pt x="855" y="15635"/>
                  </a:cubicBezTo>
                  <a:cubicBezTo>
                    <a:pt x="0" y="15310"/>
                    <a:pt x="252" y="14922"/>
                    <a:pt x="715" y="14534"/>
                  </a:cubicBezTo>
                  <a:cubicBezTo>
                    <a:pt x="1178" y="14146"/>
                    <a:pt x="2202" y="13978"/>
                    <a:pt x="3352" y="13779"/>
                  </a:cubicBezTo>
                  <a:cubicBezTo>
                    <a:pt x="4502" y="13580"/>
                    <a:pt x="5638" y="13947"/>
                    <a:pt x="6480" y="13538"/>
                  </a:cubicBezTo>
                  <a:cubicBezTo>
                    <a:pt x="7293" y="13129"/>
                    <a:pt x="7349" y="12123"/>
                    <a:pt x="7307" y="11651"/>
                  </a:cubicBezTo>
                  <a:cubicBezTo>
                    <a:pt x="7265" y="11180"/>
                    <a:pt x="6634" y="11525"/>
                    <a:pt x="6255" y="11180"/>
                  </a:cubicBezTo>
                  <a:cubicBezTo>
                    <a:pt x="5876" y="10834"/>
                    <a:pt x="5947" y="10215"/>
                    <a:pt x="5414" y="9922"/>
                  </a:cubicBezTo>
                  <a:cubicBezTo>
                    <a:pt x="4881" y="9628"/>
                    <a:pt x="4067" y="9806"/>
                    <a:pt x="3590" y="9712"/>
                  </a:cubicBezTo>
                  <a:cubicBezTo>
                    <a:pt x="3113" y="9618"/>
                    <a:pt x="3106" y="9497"/>
                    <a:pt x="3029" y="9450"/>
                  </a:cubicBezTo>
                </a:path>
              </a:pathLst>
            </a:custGeom>
            <a:grpFill/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8" name="Group 12"/>
          <p:cNvGrpSpPr/>
          <p:nvPr/>
        </p:nvGrpSpPr>
        <p:grpSpPr bwMode="auto">
          <a:xfrm>
            <a:off x="5336389" y="993823"/>
            <a:ext cx="1442867" cy="845091"/>
            <a:chOff x="0" y="0"/>
            <a:chExt cx="9801" cy="6692"/>
          </a:xfrm>
          <a:solidFill>
            <a:srgbClr val="2F5597"/>
          </a:solidFill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" name="曲线 948"/>
            <p:cNvSpPr/>
            <p:nvPr/>
          </p:nvSpPr>
          <p:spPr bwMode="auto">
            <a:xfrm>
              <a:off x="2263" y="0"/>
              <a:ext cx="5780" cy="6693"/>
            </a:xfrm>
            <a:custGeom>
              <a:avLst/>
              <a:gdLst>
                <a:gd name="T0" fmla="*/ 13513 w 21600"/>
                <a:gd name="T1" fmla="*/ 693 h 21600"/>
                <a:gd name="T2" fmla="*/ 15646 w 21600"/>
                <a:gd name="T3" fmla="*/ 2743 h 21600"/>
                <a:gd name="T4" fmla="*/ 16293 w 21600"/>
                <a:gd name="T5" fmla="*/ 5076 h 21600"/>
                <a:gd name="T6" fmla="*/ 14013 w 21600"/>
                <a:gd name="T7" fmla="*/ 10033 h 21600"/>
                <a:gd name="T8" fmla="*/ 15000 w 21600"/>
                <a:gd name="T9" fmla="*/ 12047 h 21600"/>
                <a:gd name="T10" fmla="*/ 18939 w 21600"/>
                <a:gd name="T11" fmla="*/ 12550 h 21600"/>
                <a:gd name="T12" fmla="*/ 20878 w 21600"/>
                <a:gd name="T13" fmla="*/ 15742 h 21600"/>
                <a:gd name="T14" fmla="*/ 21054 w 21600"/>
                <a:gd name="T15" fmla="*/ 19957 h 21600"/>
                <a:gd name="T16" fmla="*/ 9652 w 21600"/>
                <a:gd name="T17" fmla="*/ 21374 h 21600"/>
                <a:gd name="T18" fmla="*/ 455 w 21600"/>
                <a:gd name="T19" fmla="*/ 19563 h 21600"/>
                <a:gd name="T20" fmla="*/ 2201 w 21600"/>
                <a:gd name="T21" fmla="*/ 13225 h 21600"/>
                <a:gd name="T22" fmla="*/ 6270 w 21600"/>
                <a:gd name="T23" fmla="*/ 12189 h 21600"/>
                <a:gd name="T24" fmla="*/ 7447 w 21600"/>
                <a:gd name="T25" fmla="*/ 10075 h 21600"/>
                <a:gd name="T26" fmla="*/ 5239 w 21600"/>
                <a:gd name="T27" fmla="*/ 4682 h 21600"/>
                <a:gd name="T28" fmla="*/ 8512 w 21600"/>
                <a:gd name="T29" fmla="*/ 603 h 21600"/>
                <a:gd name="T30" fmla="*/ 12963 w 21600"/>
                <a:gd name="T31" fmla="*/ 54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513" y="693"/>
                  </a:moveTo>
                  <a:cubicBezTo>
                    <a:pt x="14488" y="1348"/>
                    <a:pt x="15048" y="1452"/>
                    <a:pt x="15646" y="2743"/>
                  </a:cubicBezTo>
                  <a:cubicBezTo>
                    <a:pt x="16244" y="4034"/>
                    <a:pt x="16241" y="4282"/>
                    <a:pt x="16293" y="5076"/>
                  </a:cubicBezTo>
                  <a:cubicBezTo>
                    <a:pt x="16607" y="8768"/>
                    <a:pt x="14540" y="9197"/>
                    <a:pt x="14013" y="10033"/>
                  </a:cubicBezTo>
                  <a:cubicBezTo>
                    <a:pt x="13983" y="10846"/>
                    <a:pt x="14152" y="11627"/>
                    <a:pt x="15000" y="12047"/>
                  </a:cubicBezTo>
                  <a:cubicBezTo>
                    <a:pt x="15852" y="12466"/>
                    <a:pt x="17732" y="11766"/>
                    <a:pt x="18939" y="12550"/>
                  </a:cubicBezTo>
                  <a:cubicBezTo>
                    <a:pt x="20146" y="13335"/>
                    <a:pt x="20280" y="14170"/>
                    <a:pt x="20878" y="15742"/>
                  </a:cubicBezTo>
                  <a:cubicBezTo>
                    <a:pt x="21476" y="17314"/>
                    <a:pt x="21600" y="19224"/>
                    <a:pt x="21054" y="19957"/>
                  </a:cubicBezTo>
                  <a:cubicBezTo>
                    <a:pt x="17698" y="20802"/>
                    <a:pt x="13826" y="21600"/>
                    <a:pt x="9652" y="21374"/>
                  </a:cubicBezTo>
                  <a:cubicBezTo>
                    <a:pt x="5478" y="21309"/>
                    <a:pt x="1401" y="21306"/>
                    <a:pt x="455" y="19563"/>
                  </a:cubicBezTo>
                  <a:cubicBezTo>
                    <a:pt x="0" y="17398"/>
                    <a:pt x="1278" y="14700"/>
                    <a:pt x="2201" y="13225"/>
                  </a:cubicBezTo>
                  <a:cubicBezTo>
                    <a:pt x="3124" y="11750"/>
                    <a:pt x="5422" y="12308"/>
                    <a:pt x="6270" y="12189"/>
                  </a:cubicBezTo>
                  <a:cubicBezTo>
                    <a:pt x="7119" y="12069"/>
                    <a:pt x="7773" y="11634"/>
                    <a:pt x="7447" y="10075"/>
                  </a:cubicBezTo>
                  <a:cubicBezTo>
                    <a:pt x="6147" y="8565"/>
                    <a:pt x="4854" y="6609"/>
                    <a:pt x="5239" y="4682"/>
                  </a:cubicBezTo>
                  <a:cubicBezTo>
                    <a:pt x="5624" y="2756"/>
                    <a:pt x="6917" y="1368"/>
                    <a:pt x="8512" y="603"/>
                  </a:cubicBezTo>
                  <a:cubicBezTo>
                    <a:pt x="10108" y="0"/>
                    <a:pt x="12186" y="258"/>
                    <a:pt x="12963" y="542"/>
                  </a:cubicBezTo>
                </a:path>
              </a:pathLst>
            </a:custGeom>
            <a:grpFill/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 sz="1400" b="1">
                <a:solidFill>
                  <a:srgbClr val="F8F8F8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" name="曲线 948"/>
            <p:cNvSpPr/>
            <p:nvPr/>
          </p:nvSpPr>
          <p:spPr bwMode="auto">
            <a:xfrm>
              <a:off x="0" y="0"/>
              <a:ext cx="3885" cy="4606"/>
            </a:xfrm>
            <a:custGeom>
              <a:avLst/>
              <a:gdLst>
                <a:gd name="T0" fmla="*/ 13877 w 21600"/>
                <a:gd name="T1" fmla="*/ 647 h 21600"/>
                <a:gd name="T2" fmla="*/ 16040 w 21600"/>
                <a:gd name="T3" fmla="*/ 2715 h 21600"/>
                <a:gd name="T4" fmla="*/ 16690 w 21600"/>
                <a:gd name="T5" fmla="*/ 5069 h 21600"/>
                <a:gd name="T6" fmla="*/ 14383 w 21600"/>
                <a:gd name="T7" fmla="*/ 10068 h 21600"/>
                <a:gd name="T8" fmla="*/ 15495 w 21600"/>
                <a:gd name="T9" fmla="*/ 11986 h 21600"/>
                <a:gd name="T10" fmla="*/ 18725 w 21600"/>
                <a:gd name="T11" fmla="*/ 12460 h 21600"/>
                <a:gd name="T12" fmla="*/ 20932 w 21600"/>
                <a:gd name="T13" fmla="*/ 14790 h 21600"/>
                <a:gd name="T14" fmla="*/ 16796 w 21600"/>
                <a:gd name="T15" fmla="*/ 15475 h 21600"/>
                <a:gd name="T16" fmla="*/ 12020 w 21600"/>
                <a:gd name="T17" fmla="*/ 21529 h 21600"/>
                <a:gd name="T18" fmla="*/ 394 w 21600"/>
                <a:gd name="T19" fmla="*/ 19836 h 21600"/>
                <a:gd name="T20" fmla="*/ 2429 w 21600"/>
                <a:gd name="T21" fmla="*/ 13290 h 21600"/>
                <a:gd name="T22" fmla="*/ 6549 w 21600"/>
                <a:gd name="T23" fmla="*/ 12244 h 21600"/>
                <a:gd name="T24" fmla="*/ 7739 w 21600"/>
                <a:gd name="T25" fmla="*/ 10110 h 21600"/>
                <a:gd name="T26" fmla="*/ 5504 w 21600"/>
                <a:gd name="T27" fmla="*/ 4670 h 21600"/>
                <a:gd name="T28" fmla="*/ 8817 w 21600"/>
                <a:gd name="T29" fmla="*/ 553 h 21600"/>
                <a:gd name="T30" fmla="*/ 13321 w 21600"/>
                <a:gd name="T31" fmla="*/ 4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877" y="647"/>
                  </a:moveTo>
                  <a:cubicBezTo>
                    <a:pt x="14867" y="1308"/>
                    <a:pt x="15434" y="1411"/>
                    <a:pt x="16040" y="2715"/>
                  </a:cubicBezTo>
                  <a:cubicBezTo>
                    <a:pt x="16646" y="4018"/>
                    <a:pt x="16640" y="4267"/>
                    <a:pt x="16690" y="5069"/>
                  </a:cubicBezTo>
                  <a:cubicBezTo>
                    <a:pt x="17013" y="8792"/>
                    <a:pt x="14917" y="9229"/>
                    <a:pt x="14383" y="10068"/>
                  </a:cubicBezTo>
                  <a:cubicBezTo>
                    <a:pt x="14355" y="10889"/>
                    <a:pt x="14639" y="11559"/>
                    <a:pt x="15495" y="11986"/>
                  </a:cubicBezTo>
                  <a:cubicBezTo>
                    <a:pt x="16357" y="12408"/>
                    <a:pt x="17902" y="11906"/>
                    <a:pt x="18725" y="12460"/>
                  </a:cubicBezTo>
                  <a:cubicBezTo>
                    <a:pt x="19948" y="13252"/>
                    <a:pt x="20326" y="13205"/>
                    <a:pt x="20932" y="14790"/>
                  </a:cubicBezTo>
                  <a:cubicBezTo>
                    <a:pt x="21600" y="16375"/>
                    <a:pt x="17352" y="14734"/>
                    <a:pt x="16796" y="15475"/>
                  </a:cubicBezTo>
                  <a:cubicBezTo>
                    <a:pt x="13399" y="16328"/>
                    <a:pt x="13365" y="19349"/>
                    <a:pt x="12020" y="21529"/>
                  </a:cubicBezTo>
                  <a:cubicBezTo>
                    <a:pt x="7794" y="21431"/>
                    <a:pt x="1356" y="21600"/>
                    <a:pt x="394" y="19836"/>
                  </a:cubicBezTo>
                  <a:cubicBezTo>
                    <a:pt x="0" y="17651"/>
                    <a:pt x="1495" y="14781"/>
                    <a:pt x="2429" y="13290"/>
                  </a:cubicBezTo>
                  <a:cubicBezTo>
                    <a:pt x="3363" y="11803"/>
                    <a:pt x="5693" y="12366"/>
                    <a:pt x="6549" y="12244"/>
                  </a:cubicBezTo>
                  <a:cubicBezTo>
                    <a:pt x="7405" y="12127"/>
                    <a:pt x="8067" y="11686"/>
                    <a:pt x="7739" y="10110"/>
                  </a:cubicBezTo>
                  <a:cubicBezTo>
                    <a:pt x="6421" y="8591"/>
                    <a:pt x="5115" y="6616"/>
                    <a:pt x="5504" y="4670"/>
                  </a:cubicBezTo>
                  <a:cubicBezTo>
                    <a:pt x="5893" y="2729"/>
                    <a:pt x="7205" y="1327"/>
                    <a:pt x="8817" y="553"/>
                  </a:cubicBezTo>
                  <a:cubicBezTo>
                    <a:pt x="10435" y="0"/>
                    <a:pt x="12537" y="206"/>
                    <a:pt x="13321" y="492"/>
                  </a:cubicBezTo>
                </a:path>
              </a:pathLst>
            </a:custGeom>
            <a:grpFill/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 sz="1400" b="1">
                <a:solidFill>
                  <a:srgbClr val="F8F8F8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" name="曲线 950"/>
            <p:cNvSpPr/>
            <p:nvPr/>
          </p:nvSpPr>
          <p:spPr bwMode="auto">
            <a:xfrm>
              <a:off x="6721" y="290"/>
              <a:ext cx="3080" cy="4121"/>
            </a:xfrm>
            <a:custGeom>
              <a:avLst/>
              <a:gdLst>
                <a:gd name="T0" fmla="*/ 2749 w 21600"/>
                <a:gd name="T1" fmla="*/ 9083 h 21600"/>
                <a:gd name="T2" fmla="*/ 4130 w 21600"/>
                <a:gd name="T3" fmla="*/ 2148 h 21600"/>
                <a:gd name="T4" fmla="*/ 10743 w 21600"/>
                <a:gd name="T5" fmla="*/ 15 h 21600"/>
                <a:gd name="T6" fmla="*/ 15989 w 21600"/>
                <a:gd name="T7" fmla="*/ 1839 h 21600"/>
                <a:gd name="T8" fmla="*/ 17686 w 21600"/>
                <a:gd name="T9" fmla="*/ 5309 h 21600"/>
                <a:gd name="T10" fmla="*/ 17897 w 21600"/>
                <a:gd name="T11" fmla="*/ 8611 h 21600"/>
                <a:gd name="T12" fmla="*/ 16564 w 21600"/>
                <a:gd name="T13" fmla="*/ 9764 h 21600"/>
                <a:gd name="T14" fmla="*/ 14250 w 21600"/>
                <a:gd name="T15" fmla="*/ 10393 h 21600"/>
                <a:gd name="T16" fmla="*/ 13198 w 21600"/>
                <a:gd name="T17" fmla="*/ 12385 h 21600"/>
                <a:gd name="T18" fmla="*/ 14811 w 21600"/>
                <a:gd name="T19" fmla="*/ 13643 h 21600"/>
                <a:gd name="T20" fmla="*/ 18738 w 21600"/>
                <a:gd name="T21" fmla="*/ 14010 h 21600"/>
                <a:gd name="T22" fmla="*/ 20520 w 21600"/>
                <a:gd name="T23" fmla="*/ 14953 h 21600"/>
                <a:gd name="T24" fmla="*/ 21263 w 21600"/>
                <a:gd name="T25" fmla="*/ 17207 h 21600"/>
                <a:gd name="T26" fmla="*/ 21123 w 21600"/>
                <a:gd name="T27" fmla="*/ 20247 h 21600"/>
                <a:gd name="T28" fmla="*/ 9481 w 21600"/>
                <a:gd name="T29" fmla="*/ 21400 h 21600"/>
                <a:gd name="T30" fmla="*/ 5273 w 21600"/>
                <a:gd name="T31" fmla="*/ 16159 h 21600"/>
                <a:gd name="T32" fmla="*/ 855 w 21600"/>
                <a:gd name="T33" fmla="*/ 15635 h 21600"/>
                <a:gd name="T34" fmla="*/ 715 w 21600"/>
                <a:gd name="T35" fmla="*/ 14534 h 21600"/>
                <a:gd name="T36" fmla="*/ 3352 w 21600"/>
                <a:gd name="T37" fmla="*/ 13779 h 21600"/>
                <a:gd name="T38" fmla="*/ 6480 w 21600"/>
                <a:gd name="T39" fmla="*/ 13538 h 21600"/>
                <a:gd name="T40" fmla="*/ 7307 w 21600"/>
                <a:gd name="T41" fmla="*/ 11651 h 21600"/>
                <a:gd name="T42" fmla="*/ 6255 w 21600"/>
                <a:gd name="T43" fmla="*/ 11180 h 21600"/>
                <a:gd name="T44" fmla="*/ 5414 w 21600"/>
                <a:gd name="T45" fmla="*/ 9922 h 21600"/>
                <a:gd name="T46" fmla="*/ 3590 w 21600"/>
                <a:gd name="T47" fmla="*/ 9712 h 21600"/>
                <a:gd name="T48" fmla="*/ 3029 w 21600"/>
                <a:gd name="T49" fmla="*/ 9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600" h="21600">
                  <a:moveTo>
                    <a:pt x="2749" y="9083"/>
                  </a:moveTo>
                  <a:cubicBezTo>
                    <a:pt x="2959" y="7605"/>
                    <a:pt x="2531" y="3962"/>
                    <a:pt x="4130" y="2148"/>
                  </a:cubicBezTo>
                  <a:cubicBezTo>
                    <a:pt x="5729" y="372"/>
                    <a:pt x="8485" y="0"/>
                    <a:pt x="10743" y="15"/>
                  </a:cubicBezTo>
                  <a:cubicBezTo>
                    <a:pt x="13002" y="36"/>
                    <a:pt x="14601" y="780"/>
                    <a:pt x="15989" y="1839"/>
                  </a:cubicBezTo>
                  <a:cubicBezTo>
                    <a:pt x="17378" y="2898"/>
                    <a:pt x="17280" y="3915"/>
                    <a:pt x="17686" y="5309"/>
                  </a:cubicBezTo>
                  <a:cubicBezTo>
                    <a:pt x="18121" y="6703"/>
                    <a:pt x="18121" y="7720"/>
                    <a:pt x="17897" y="8611"/>
                  </a:cubicBezTo>
                  <a:cubicBezTo>
                    <a:pt x="17672" y="9502"/>
                    <a:pt x="17294" y="9408"/>
                    <a:pt x="16564" y="9764"/>
                  </a:cubicBezTo>
                  <a:cubicBezTo>
                    <a:pt x="15835" y="10121"/>
                    <a:pt x="14923" y="9869"/>
                    <a:pt x="14250" y="10393"/>
                  </a:cubicBezTo>
                  <a:cubicBezTo>
                    <a:pt x="13577" y="10917"/>
                    <a:pt x="13086" y="11735"/>
                    <a:pt x="13198" y="12385"/>
                  </a:cubicBezTo>
                  <a:cubicBezTo>
                    <a:pt x="13310" y="13035"/>
                    <a:pt x="13703" y="13318"/>
                    <a:pt x="14811" y="13643"/>
                  </a:cubicBezTo>
                  <a:cubicBezTo>
                    <a:pt x="15919" y="13968"/>
                    <a:pt x="17609" y="13748"/>
                    <a:pt x="18738" y="14010"/>
                  </a:cubicBezTo>
                  <a:cubicBezTo>
                    <a:pt x="19874" y="14272"/>
                    <a:pt x="19987" y="14314"/>
                    <a:pt x="20520" y="14953"/>
                  </a:cubicBezTo>
                  <a:cubicBezTo>
                    <a:pt x="20996" y="15593"/>
                    <a:pt x="21137" y="16148"/>
                    <a:pt x="21263" y="17207"/>
                  </a:cubicBezTo>
                  <a:cubicBezTo>
                    <a:pt x="21389" y="18266"/>
                    <a:pt x="21600" y="19786"/>
                    <a:pt x="21123" y="20247"/>
                  </a:cubicBezTo>
                  <a:cubicBezTo>
                    <a:pt x="18766" y="21086"/>
                    <a:pt x="13584" y="21600"/>
                    <a:pt x="9481" y="21400"/>
                  </a:cubicBezTo>
                  <a:cubicBezTo>
                    <a:pt x="8738" y="19587"/>
                    <a:pt x="7020" y="17312"/>
                    <a:pt x="5273" y="16159"/>
                  </a:cubicBezTo>
                  <a:cubicBezTo>
                    <a:pt x="3548" y="15006"/>
                    <a:pt x="1767" y="15960"/>
                    <a:pt x="855" y="15635"/>
                  </a:cubicBezTo>
                  <a:cubicBezTo>
                    <a:pt x="0" y="15310"/>
                    <a:pt x="252" y="14922"/>
                    <a:pt x="715" y="14534"/>
                  </a:cubicBezTo>
                  <a:cubicBezTo>
                    <a:pt x="1178" y="14146"/>
                    <a:pt x="2202" y="13978"/>
                    <a:pt x="3352" y="13779"/>
                  </a:cubicBezTo>
                  <a:cubicBezTo>
                    <a:pt x="4502" y="13580"/>
                    <a:pt x="5638" y="13947"/>
                    <a:pt x="6480" y="13538"/>
                  </a:cubicBezTo>
                  <a:cubicBezTo>
                    <a:pt x="7293" y="13129"/>
                    <a:pt x="7349" y="12123"/>
                    <a:pt x="7307" y="11651"/>
                  </a:cubicBezTo>
                  <a:cubicBezTo>
                    <a:pt x="7265" y="11180"/>
                    <a:pt x="6634" y="11525"/>
                    <a:pt x="6255" y="11180"/>
                  </a:cubicBezTo>
                  <a:cubicBezTo>
                    <a:pt x="5876" y="10834"/>
                    <a:pt x="5947" y="10215"/>
                    <a:pt x="5414" y="9922"/>
                  </a:cubicBezTo>
                  <a:cubicBezTo>
                    <a:pt x="4881" y="9628"/>
                    <a:pt x="4067" y="9806"/>
                    <a:pt x="3590" y="9712"/>
                  </a:cubicBezTo>
                  <a:cubicBezTo>
                    <a:pt x="3113" y="9618"/>
                    <a:pt x="3106" y="9497"/>
                    <a:pt x="3029" y="9450"/>
                  </a:cubicBezTo>
                </a:path>
              </a:pathLst>
            </a:custGeom>
            <a:grpFill/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 sz="1400" b="1">
                <a:solidFill>
                  <a:srgbClr val="F8F8F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2339745" y="1953275"/>
            <a:ext cx="1611874" cy="251094"/>
          </a:xfrm>
          <a:prstGeom prst="rect">
            <a:avLst/>
          </a:prstGeom>
          <a:solidFill>
            <a:srgbClr val="2F5597"/>
          </a:solidFill>
          <a:ln w="38100" cap="flat" cmpd="sng">
            <a:solidFill>
              <a:schemeClr val="bg1"/>
            </a:solidFill>
            <a:bevel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62107" tIns="31058" rIns="62107" bIns="31058" anchor="ctr"/>
          <a:lstStyle>
            <a:defPPr>
              <a:defRPr lang="zh-CN"/>
            </a:defPPr>
          </a:lstStyle>
          <a:p>
            <a:pPr algn="ctr">
              <a:lnSpc>
                <a:spcPct val="130000"/>
              </a:lnSpc>
            </a:pPr>
            <a:r>
              <a:rPr lang="zh-CN" altLang="en-US" sz="1100" b="1" dirty="0" smtClean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1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2339747" y="2324014"/>
            <a:ext cx="1612953" cy="1462218"/>
          </a:xfrm>
          <a:prstGeom prst="rect">
            <a:avLst/>
          </a:prstGeom>
          <a:solidFill>
            <a:srgbClr val="2F5597"/>
          </a:solidFill>
          <a:ln w="381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62107" tIns="31058" rIns="62107" bIns="31058" anchor="ctr"/>
          <a:lstStyle/>
          <a:p>
            <a:pPr>
              <a:lnSpc>
                <a:spcPct val="130000"/>
              </a:lnSpc>
            </a:pPr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5335304" y="1953278"/>
            <a:ext cx="1612953" cy="272019"/>
          </a:xfrm>
          <a:prstGeom prst="rect">
            <a:avLst/>
          </a:prstGeom>
          <a:solidFill>
            <a:srgbClr val="2F5597"/>
          </a:solidFill>
          <a:ln w="38100" cap="flat" cmpd="sng">
            <a:solidFill>
              <a:schemeClr val="bg1"/>
            </a:solidFill>
            <a:bevel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62107" tIns="31058" rIns="62107" bIns="31058" anchor="ctr"/>
          <a:lstStyle>
            <a:defPPr>
              <a:defRPr lang="zh-CN"/>
            </a:defPPr>
            <a:lvl1pPr algn="ctr">
              <a:defRPr sz="2000" b="1">
                <a:solidFill>
                  <a:srgbClr val="F8F8F8"/>
                </a:solidFill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100" dirty="0" smtClean="0">
                <a:latin typeface="微软雅黑" panose="020B0503020204020204" pitchFamily="34" charset="-122"/>
              </a:rPr>
              <a:t>输入标题</a:t>
            </a:r>
            <a:endParaRPr lang="zh-CN" altLang="en-US" sz="1100" dirty="0">
              <a:latin typeface="微软雅黑" panose="020B0503020204020204" pitchFamily="34" charset="-122"/>
            </a:endParaRPr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5335304" y="2339916"/>
            <a:ext cx="1612953" cy="1462218"/>
          </a:xfrm>
          <a:prstGeom prst="rect">
            <a:avLst/>
          </a:prstGeom>
          <a:solidFill>
            <a:srgbClr val="2F5597"/>
          </a:solidFill>
          <a:ln w="381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62107" tIns="31058" rIns="62107" bIns="31058" anchor="ctr"/>
          <a:lstStyle/>
          <a:p>
            <a:pPr>
              <a:lnSpc>
                <a:spcPct val="130000"/>
              </a:lnSpc>
            </a:pPr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2459430" y="2421166"/>
            <a:ext cx="1401631" cy="1263050"/>
          </a:xfrm>
          <a:prstGeom prst="rect">
            <a:avLst/>
          </a:prstGeom>
          <a:noFill/>
          <a:ln>
            <a:noFill/>
          </a:ln>
          <a:effectLst/>
        </p:spPr>
        <p:txBody>
          <a:bodyPr lIns="62107" tIns="31058" rIns="62107" bIns="310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Text Box 21"/>
          <p:cNvSpPr txBox="1">
            <a:spLocks noChangeArrowheads="1"/>
          </p:cNvSpPr>
          <p:nvPr/>
        </p:nvSpPr>
        <p:spPr bwMode="auto">
          <a:xfrm>
            <a:off x="5456066" y="2421166"/>
            <a:ext cx="1401631" cy="1263050"/>
          </a:xfrm>
          <a:prstGeom prst="rect">
            <a:avLst/>
          </a:prstGeom>
          <a:noFill/>
          <a:ln>
            <a:noFill/>
          </a:ln>
          <a:effectLst/>
        </p:spPr>
        <p:txBody>
          <a:bodyPr lIns="62107" tIns="31058" rIns="62107" bIns="310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18" name="Group 22"/>
          <p:cNvGrpSpPr/>
          <p:nvPr/>
        </p:nvGrpSpPr>
        <p:grpSpPr bwMode="auto">
          <a:xfrm>
            <a:off x="4271674" y="1988104"/>
            <a:ext cx="733160" cy="733910"/>
            <a:chOff x="0" y="0"/>
            <a:chExt cx="1700" cy="1700"/>
          </a:xfrm>
          <a:solidFill>
            <a:schemeClr val="bg1">
              <a:lumMod val="65000"/>
            </a:schemeClr>
          </a:solidFill>
        </p:grpSpPr>
        <p:sp>
          <p:nvSpPr>
            <p:cNvPr id="19" name="Oval 23"/>
            <p:cNvSpPr>
              <a:spLocks noChangeArrowheads="1"/>
            </p:cNvSpPr>
            <p:nvPr/>
          </p:nvSpPr>
          <p:spPr bwMode="auto">
            <a:xfrm>
              <a:off x="0" y="0"/>
              <a:ext cx="1700" cy="1700"/>
            </a:xfrm>
            <a:prstGeom prst="ellipse">
              <a:avLst/>
            </a:prstGeom>
            <a:gradFill>
              <a:gsLst>
                <a:gs pos="75000">
                  <a:schemeClr val="accent2"/>
                </a:gs>
                <a:gs pos="11000">
                  <a:schemeClr val="accent1"/>
                </a:gs>
              </a:gsLst>
              <a:lin ang="6000000" scaled="0"/>
            </a:gradFill>
            <a:ln w="50800">
              <a:solidFill>
                <a:schemeClr val="bg1"/>
              </a:solidFill>
              <a:round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>
                <a:lnSpc>
                  <a:spcPct val="130000"/>
                </a:lnSpc>
              </a:pPr>
              <a:endPara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WordArt 24"/>
            <p:cNvSpPr>
              <a:spLocks noChangeArrowheads="1" noChangeShapeType="1"/>
            </p:cNvSpPr>
            <p:nvPr/>
          </p:nvSpPr>
          <p:spPr bwMode="auto">
            <a:xfrm>
              <a:off x="269" y="459"/>
              <a:ext cx="1149" cy="877"/>
            </a:xfrm>
            <a:prstGeom prst="rect">
              <a:avLst/>
            </a:prstGeom>
            <a:no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3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VS</a:t>
              </a:r>
              <a:endParaRPr lang="zh-CN" altLang="en-US" sz="3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Rectangle 269"/>
          <p:cNvSpPr/>
          <p:nvPr/>
        </p:nvSpPr>
        <p:spPr>
          <a:xfrm>
            <a:off x="1187617" y="4018160"/>
            <a:ext cx="6984776" cy="669141"/>
          </a:xfrm>
          <a:prstGeom prst="rect">
            <a:avLst/>
          </a:prstGeom>
          <a:solidFill>
            <a:srgbClr val="2F5597"/>
          </a:solidFill>
          <a:ln w="381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107" tIns="31058" rIns="62107" bIns="31058" rtlCol="0" anchor="ctr"/>
          <a:lstStyle/>
          <a:p>
            <a:pPr algn="ctr"/>
            <a:endParaRPr lang="en-US" sz="7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1619664" y="4111235"/>
            <a:ext cx="5986642" cy="4880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1058" tIns="15530" rIns="31058" bIns="15530" anchor="ctr">
            <a:spAutoFit/>
          </a:bodyPr>
          <a:lstStyle/>
          <a:p>
            <a:pPr algn="ctr" defTabSz="73850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Semibold" pitchFamily="34" charset="0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Semibold" pitchFamily="34" charset="0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Semibold" pitchFamily="34" charset="0"/>
              </a:rPr>
              <a:t>字，根据自己的需要添加适当的文字一页的文字最好不要超过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Semibold" pitchFamily="34" charset="0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Semibold" pitchFamily="34" charset="0"/>
              </a:rPr>
              <a:t>字。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Semi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7090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1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12" grpId="0" bldLvl="0" animBg="1" autoUpdateAnimBg="0"/>
          <p:bldP spid="13" grpId="0" animBg="1"/>
          <p:bldP spid="14" grpId="0" bldLvl="0" animBg="1" autoUpdateAnimBg="0"/>
          <p:bldP spid="15" grpId="0" animBg="1"/>
          <p:bldP spid="16" grpId="0" bldLvl="0"/>
          <p:bldP spid="17" grpId="0"/>
          <p:bldP spid="21" grpId="0" animBg="1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1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12" grpId="0" bldLvl="0" animBg="1" autoUpdateAnimBg="0"/>
          <p:bldP spid="13" grpId="0" animBg="1"/>
          <p:bldP spid="14" grpId="0" bldLvl="0" animBg="1" autoUpdateAnimBg="0"/>
          <p:bldP spid="15" grpId="0" animBg="1"/>
          <p:bldP spid="16" grpId="0" bldLvl="0"/>
          <p:bldP spid="17" grpId="0"/>
          <p:bldP spid="21" grpId="0" animBg="1"/>
          <p:bldP spid="22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>
            <a:off x="-560616" y="-117041"/>
            <a:ext cx="10226932" cy="5280729"/>
            <a:chOff x="-698598" y="-1175195"/>
            <a:chExt cx="10989808" cy="5674644"/>
          </a:xfrm>
        </p:grpSpPr>
        <p:grpSp>
          <p:nvGrpSpPr>
            <p:cNvPr id="85" name="组合 84"/>
            <p:cNvGrpSpPr/>
            <p:nvPr/>
          </p:nvGrpSpPr>
          <p:grpSpPr>
            <a:xfrm>
              <a:off x="-698598" y="3742633"/>
              <a:ext cx="10989808" cy="756816"/>
              <a:chOff x="-1159319" y="4515966"/>
              <a:chExt cx="10989808" cy="756816"/>
            </a:xfrm>
          </p:grpSpPr>
          <p:sp>
            <p:nvSpPr>
              <p:cNvPr id="171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72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73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74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75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76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77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78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79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80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81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82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-698598" y="2922995"/>
              <a:ext cx="10989808" cy="756816"/>
              <a:chOff x="-1159319" y="4515966"/>
              <a:chExt cx="10989808" cy="756816"/>
            </a:xfrm>
          </p:grpSpPr>
          <p:sp>
            <p:nvSpPr>
              <p:cNvPr id="159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60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61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62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63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64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65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66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67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68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69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70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-698598" y="2103357"/>
              <a:ext cx="10989808" cy="756816"/>
              <a:chOff x="-1159319" y="4515966"/>
              <a:chExt cx="10989808" cy="756816"/>
            </a:xfrm>
          </p:grpSpPr>
          <p:sp>
            <p:nvSpPr>
              <p:cNvPr id="147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8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9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0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1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2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3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4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5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6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7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8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-698598" y="1283719"/>
              <a:ext cx="10989808" cy="756816"/>
              <a:chOff x="-1159319" y="4515966"/>
              <a:chExt cx="10989808" cy="756816"/>
            </a:xfrm>
          </p:grpSpPr>
          <p:sp>
            <p:nvSpPr>
              <p:cNvPr id="135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6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7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8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9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0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1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2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3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4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5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6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-698598" y="464081"/>
              <a:ext cx="10989808" cy="756816"/>
              <a:chOff x="-1159319" y="4515966"/>
              <a:chExt cx="10989808" cy="756816"/>
            </a:xfrm>
          </p:grpSpPr>
          <p:sp>
            <p:nvSpPr>
              <p:cNvPr id="123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4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5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6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7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8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9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0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1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2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3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4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-698598" y="-355557"/>
              <a:ext cx="10989808" cy="756816"/>
              <a:chOff x="-1159319" y="4515966"/>
              <a:chExt cx="10989808" cy="756816"/>
            </a:xfrm>
          </p:grpSpPr>
          <p:sp>
            <p:nvSpPr>
              <p:cNvPr id="111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2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3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4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5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6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7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8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9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0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1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2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-698598" y="-1175195"/>
              <a:ext cx="10989808" cy="756816"/>
              <a:chOff x="-1159319" y="4515966"/>
              <a:chExt cx="10989808" cy="756816"/>
            </a:xfrm>
          </p:grpSpPr>
          <p:sp>
            <p:nvSpPr>
              <p:cNvPr id="99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0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1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2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3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4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5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6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7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8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9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0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</p:grpSp>
      <p:sp>
        <p:nvSpPr>
          <p:cNvPr id="81" name="椭圆 80"/>
          <p:cNvSpPr/>
          <p:nvPr/>
        </p:nvSpPr>
        <p:spPr>
          <a:xfrm>
            <a:off x="-1656852" y="-3717795"/>
            <a:ext cx="12482234" cy="12482234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1030293" y="2094982"/>
            <a:ext cx="7107944" cy="7107944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1030293" y="-5054387"/>
            <a:ext cx="7107944" cy="7107944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074065" y="1852743"/>
            <a:ext cx="1321302" cy="1321302"/>
            <a:chOff x="1364566" y="2529093"/>
            <a:chExt cx="1854671" cy="1854671"/>
          </a:xfrm>
        </p:grpSpPr>
        <p:grpSp>
          <p:nvGrpSpPr>
            <p:cNvPr id="31" name="组合 30"/>
            <p:cNvGrpSpPr/>
            <p:nvPr/>
          </p:nvGrpSpPr>
          <p:grpSpPr>
            <a:xfrm>
              <a:off x="1364566" y="2529093"/>
              <a:ext cx="1854671" cy="1854671"/>
              <a:chOff x="1364566" y="2633667"/>
              <a:chExt cx="2369075" cy="2369075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90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3048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364566" y="2633667"/>
                <a:ext cx="2369075" cy="2369075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802801" y="3071902"/>
                <a:ext cx="1492608" cy="1492608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等腰三角形 41"/>
              <p:cNvSpPr/>
              <p:nvPr/>
            </p:nvSpPr>
            <p:spPr>
              <a:xfrm rot="5400000">
                <a:off x="1811531" y="3738940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等腰三角形 42"/>
              <p:cNvSpPr/>
              <p:nvPr/>
            </p:nvSpPr>
            <p:spPr>
              <a:xfrm rot="16200000" flipH="1">
                <a:off x="3107012" y="3738941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等腰三角形 43"/>
              <p:cNvSpPr/>
              <p:nvPr/>
            </p:nvSpPr>
            <p:spPr>
              <a:xfrm rot="10800000">
                <a:off x="2459275" y="3093026"/>
                <a:ext cx="179655" cy="154874"/>
              </a:xfrm>
              <a:prstGeom prst="triangle">
                <a:avLst/>
              </a:prstGeom>
              <a:solidFill>
                <a:srgbClr val="C7C7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等腰三角形 44"/>
              <p:cNvSpPr/>
              <p:nvPr/>
            </p:nvSpPr>
            <p:spPr>
              <a:xfrm flipH="1">
                <a:off x="2459274" y="4388507"/>
                <a:ext cx="179655" cy="154874"/>
              </a:xfrm>
              <a:prstGeom prst="triangl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7" name="文本框 196"/>
            <p:cNvSpPr txBox="1"/>
            <p:nvPr/>
          </p:nvSpPr>
          <p:spPr>
            <a:xfrm>
              <a:off x="1934270" y="3000369"/>
              <a:ext cx="718228" cy="9936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165"/>
              <a:r>
                <a:rPr lang="en-US" altLang="zh-CN" sz="4000" dirty="0">
                  <a:solidFill>
                    <a:prstClr val="white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prstClr val="white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970933" y="1851670"/>
            <a:ext cx="1321302" cy="1321302"/>
            <a:chOff x="3906884" y="2527662"/>
            <a:chExt cx="1854671" cy="1854671"/>
          </a:xfrm>
        </p:grpSpPr>
        <p:grpSp>
          <p:nvGrpSpPr>
            <p:cNvPr id="47" name="组合 46"/>
            <p:cNvGrpSpPr/>
            <p:nvPr/>
          </p:nvGrpSpPr>
          <p:grpSpPr>
            <a:xfrm>
              <a:off x="3906884" y="2527662"/>
              <a:ext cx="1854671" cy="1854671"/>
              <a:chOff x="1364566" y="2633667"/>
              <a:chExt cx="2369075" cy="2369075"/>
            </a:xfrm>
          </p:grpSpPr>
          <p:sp>
            <p:nvSpPr>
              <p:cNvPr id="49" name="圆角矩形 48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90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3048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364566" y="2633667"/>
                <a:ext cx="2369075" cy="2369075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802801" y="3071902"/>
                <a:ext cx="1492608" cy="1492608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等腰三角形 52"/>
              <p:cNvSpPr/>
              <p:nvPr/>
            </p:nvSpPr>
            <p:spPr>
              <a:xfrm rot="5400000">
                <a:off x="1811531" y="3738940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等腰三角形 53"/>
              <p:cNvSpPr/>
              <p:nvPr/>
            </p:nvSpPr>
            <p:spPr>
              <a:xfrm rot="16200000" flipH="1">
                <a:off x="3107012" y="3738941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等腰三角形 54"/>
              <p:cNvSpPr/>
              <p:nvPr/>
            </p:nvSpPr>
            <p:spPr>
              <a:xfrm rot="10800000">
                <a:off x="2459275" y="3093026"/>
                <a:ext cx="179655" cy="154874"/>
              </a:xfrm>
              <a:prstGeom prst="triangle">
                <a:avLst/>
              </a:prstGeom>
              <a:solidFill>
                <a:srgbClr val="C7C7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等腰三角形 55"/>
              <p:cNvSpPr/>
              <p:nvPr/>
            </p:nvSpPr>
            <p:spPr>
              <a:xfrm flipH="1">
                <a:off x="2459274" y="4388507"/>
                <a:ext cx="179655" cy="154874"/>
              </a:xfrm>
              <a:prstGeom prst="triangl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文本框 197"/>
            <p:cNvSpPr txBox="1"/>
            <p:nvPr/>
          </p:nvSpPr>
          <p:spPr>
            <a:xfrm>
              <a:off x="4412261" y="3000444"/>
              <a:ext cx="853233" cy="9936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165"/>
              <a:r>
                <a:rPr lang="en-US" altLang="zh-CN" sz="4000" dirty="0">
                  <a:solidFill>
                    <a:prstClr val="white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02</a:t>
              </a:r>
              <a:endParaRPr lang="zh-CN" altLang="en-US" sz="4000" dirty="0">
                <a:solidFill>
                  <a:prstClr val="white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915437" y="1851670"/>
            <a:ext cx="1321302" cy="1321302"/>
            <a:chOff x="6449202" y="2527662"/>
            <a:chExt cx="1854671" cy="1854671"/>
          </a:xfrm>
        </p:grpSpPr>
        <p:grpSp>
          <p:nvGrpSpPr>
            <p:cNvPr id="58" name="组合 57"/>
            <p:cNvGrpSpPr/>
            <p:nvPr/>
          </p:nvGrpSpPr>
          <p:grpSpPr>
            <a:xfrm>
              <a:off x="6449202" y="2527662"/>
              <a:ext cx="1854671" cy="1854671"/>
              <a:chOff x="1364566" y="2633667"/>
              <a:chExt cx="2369075" cy="2369075"/>
            </a:xfrm>
          </p:grpSpPr>
          <p:sp>
            <p:nvSpPr>
              <p:cNvPr id="60" name="圆角矩形 59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90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圆角矩形 60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3048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1364566" y="2633667"/>
                <a:ext cx="2369075" cy="2369075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1802801" y="3071902"/>
                <a:ext cx="1492608" cy="1492608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1811531" y="3738940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16200000" flipH="1">
                <a:off x="3107012" y="3738941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等腰三角形 65"/>
              <p:cNvSpPr/>
              <p:nvPr/>
            </p:nvSpPr>
            <p:spPr>
              <a:xfrm rot="10800000">
                <a:off x="2459275" y="3093026"/>
                <a:ext cx="179655" cy="154874"/>
              </a:xfrm>
              <a:prstGeom prst="triangle">
                <a:avLst/>
              </a:prstGeom>
              <a:solidFill>
                <a:srgbClr val="C7C7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flipH="1">
                <a:off x="2459274" y="4388507"/>
                <a:ext cx="179655" cy="154874"/>
              </a:xfrm>
              <a:prstGeom prst="triangl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9" name="文本框 198"/>
            <p:cNvSpPr txBox="1"/>
            <p:nvPr/>
          </p:nvSpPr>
          <p:spPr>
            <a:xfrm>
              <a:off x="6989893" y="3000444"/>
              <a:ext cx="875734" cy="9936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165"/>
              <a:r>
                <a:rPr lang="en-US" altLang="zh-CN" sz="4000" dirty="0">
                  <a:solidFill>
                    <a:prstClr val="white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prstClr val="white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787645" y="1851670"/>
            <a:ext cx="1321302" cy="1321302"/>
            <a:chOff x="8991520" y="2527662"/>
            <a:chExt cx="1854671" cy="1854671"/>
          </a:xfrm>
        </p:grpSpPr>
        <p:grpSp>
          <p:nvGrpSpPr>
            <p:cNvPr id="69" name="组合 68"/>
            <p:cNvGrpSpPr/>
            <p:nvPr/>
          </p:nvGrpSpPr>
          <p:grpSpPr>
            <a:xfrm>
              <a:off x="8991520" y="2527662"/>
              <a:ext cx="1854671" cy="1854671"/>
              <a:chOff x="1364566" y="2633667"/>
              <a:chExt cx="2369075" cy="2369075"/>
            </a:xfrm>
          </p:grpSpPr>
          <p:sp>
            <p:nvSpPr>
              <p:cNvPr id="71" name="圆角矩形 70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90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圆角矩形 71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3048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1364566" y="2633667"/>
                <a:ext cx="2369075" cy="2369075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1802801" y="3071902"/>
                <a:ext cx="1492608" cy="1492608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5400000">
                <a:off x="1811531" y="3738940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等腰三角形 75"/>
              <p:cNvSpPr/>
              <p:nvPr/>
            </p:nvSpPr>
            <p:spPr>
              <a:xfrm rot="16200000" flipH="1">
                <a:off x="3107012" y="3738941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等腰三角形 76"/>
              <p:cNvSpPr/>
              <p:nvPr/>
            </p:nvSpPr>
            <p:spPr>
              <a:xfrm rot="10800000">
                <a:off x="2459275" y="3093026"/>
                <a:ext cx="179655" cy="154874"/>
              </a:xfrm>
              <a:prstGeom prst="triangle">
                <a:avLst/>
              </a:prstGeom>
              <a:solidFill>
                <a:srgbClr val="C7C7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flipH="1">
                <a:off x="2459274" y="4388507"/>
                <a:ext cx="179655" cy="154874"/>
              </a:xfrm>
              <a:prstGeom prst="triangl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0" name="文本框 199"/>
            <p:cNvSpPr txBox="1"/>
            <p:nvPr/>
          </p:nvSpPr>
          <p:spPr>
            <a:xfrm>
              <a:off x="9532211" y="3000444"/>
              <a:ext cx="848733" cy="9936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165"/>
              <a:r>
                <a:rPr lang="en-US" altLang="zh-CN" sz="4000" dirty="0">
                  <a:solidFill>
                    <a:prstClr val="white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04</a:t>
              </a:r>
              <a:endParaRPr lang="zh-CN" altLang="en-US" sz="4000" dirty="0">
                <a:solidFill>
                  <a:prstClr val="white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9" name="文本框 200"/>
          <p:cNvSpPr txBox="1"/>
          <p:nvPr/>
        </p:nvSpPr>
        <p:spPr>
          <a:xfrm>
            <a:off x="966452" y="3822125"/>
            <a:ext cx="1453871" cy="623246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algn="ctr" defTabSz="685165">
              <a:lnSpc>
                <a:spcPct val="150000"/>
              </a:lnSpc>
            </a:pPr>
            <a:r>
              <a:rPr lang="zh-CN" altLang="en-US" sz="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……</a:t>
            </a:r>
          </a:p>
        </p:txBody>
      </p:sp>
      <p:sp>
        <p:nvSpPr>
          <p:cNvPr id="80" name="文本框 52"/>
          <p:cNvSpPr txBox="1"/>
          <p:nvPr/>
        </p:nvSpPr>
        <p:spPr>
          <a:xfrm>
            <a:off x="827584" y="3462085"/>
            <a:ext cx="1936576" cy="346247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algn="ctr" defTabSz="685165"/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原创设计师QQ598969553      _9"/>
          <p:cNvSpPr txBox="1"/>
          <p:nvPr/>
        </p:nvSpPr>
        <p:spPr>
          <a:xfrm>
            <a:off x="3079775" y="483526"/>
            <a:ext cx="2825121" cy="900247"/>
          </a:xfrm>
          <a:prstGeom prst="rect">
            <a:avLst/>
          </a:prstGeom>
          <a:noFill/>
        </p:spPr>
        <p:txBody>
          <a:bodyPr wrap="square" lIns="68567" tIns="34289" rIns="68567" bIns="34289" rtlCol="0">
            <a:spAutoFit/>
          </a:bodyPr>
          <a:lstStyle/>
          <a:p>
            <a:pPr algn="ctr" defTabSz="1031240"/>
            <a:r>
              <a:rPr lang="en-US" sz="5400" b="1" dirty="0">
                <a:solidFill>
                  <a:schemeClr val="accent5">
                    <a:lumMod val="75000"/>
                  </a:schemeClr>
                </a:solidFill>
                <a:latin typeface="Agency FB" panose="020B0503020202020204" pitchFamily="34" charset="0"/>
              </a:rPr>
              <a:t>CONTENTS</a:t>
            </a:r>
          </a:p>
        </p:txBody>
      </p:sp>
      <p:sp>
        <p:nvSpPr>
          <p:cNvPr id="88" name="文本框 200"/>
          <p:cNvSpPr txBox="1"/>
          <p:nvPr/>
        </p:nvSpPr>
        <p:spPr>
          <a:xfrm>
            <a:off x="2904657" y="3822125"/>
            <a:ext cx="1453871" cy="623246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algn="ctr" defTabSz="685165">
              <a:lnSpc>
                <a:spcPct val="150000"/>
              </a:lnSpc>
            </a:pPr>
            <a:r>
              <a:rPr lang="zh-CN" altLang="en-US" sz="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……</a:t>
            </a:r>
          </a:p>
        </p:txBody>
      </p:sp>
      <p:sp>
        <p:nvSpPr>
          <p:cNvPr id="89" name="文本框 52"/>
          <p:cNvSpPr txBox="1"/>
          <p:nvPr/>
        </p:nvSpPr>
        <p:spPr>
          <a:xfrm>
            <a:off x="2663294" y="3462085"/>
            <a:ext cx="1936576" cy="346247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algn="ctr" defTabSz="685165"/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文本框 200"/>
          <p:cNvSpPr txBox="1"/>
          <p:nvPr/>
        </p:nvSpPr>
        <p:spPr>
          <a:xfrm>
            <a:off x="4813168" y="3822125"/>
            <a:ext cx="1453871" cy="623246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algn="ctr" defTabSz="685165">
              <a:lnSpc>
                <a:spcPct val="150000"/>
              </a:lnSpc>
            </a:pPr>
            <a:r>
              <a:rPr lang="zh-CN" altLang="en-US" sz="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……</a:t>
            </a:r>
          </a:p>
        </p:txBody>
      </p:sp>
      <p:sp>
        <p:nvSpPr>
          <p:cNvPr id="91" name="文本框 52"/>
          <p:cNvSpPr txBox="1"/>
          <p:nvPr/>
        </p:nvSpPr>
        <p:spPr>
          <a:xfrm>
            <a:off x="4607798" y="3462085"/>
            <a:ext cx="1936576" cy="346247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algn="ctr" defTabSz="685165"/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文本框 200"/>
          <p:cNvSpPr txBox="1"/>
          <p:nvPr/>
        </p:nvSpPr>
        <p:spPr>
          <a:xfrm>
            <a:off x="6749744" y="3822125"/>
            <a:ext cx="1453871" cy="623246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algn="ctr" defTabSz="685165">
              <a:lnSpc>
                <a:spcPct val="150000"/>
              </a:lnSpc>
            </a:pPr>
            <a:r>
              <a:rPr lang="zh-CN" altLang="en-US" sz="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……</a:t>
            </a:r>
          </a:p>
        </p:txBody>
      </p:sp>
      <p:sp>
        <p:nvSpPr>
          <p:cNvPr id="93" name="文本框 52"/>
          <p:cNvSpPr txBox="1"/>
          <p:nvPr/>
        </p:nvSpPr>
        <p:spPr>
          <a:xfrm>
            <a:off x="6506881" y="3462085"/>
            <a:ext cx="1936576" cy="346247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algn="ctr" defTabSz="685165"/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9" grpId="0"/>
          <p:bldP spid="80" grpId="0"/>
          <p:bldP spid="87" grpId="0"/>
          <p:bldP spid="88" grpId="0"/>
          <p:bldP spid="89" grpId="0"/>
          <p:bldP spid="90" grpId="0"/>
          <p:bldP spid="91" grpId="0"/>
          <p:bldP spid="92" grpId="0"/>
          <p:bldP spid="9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9" grpId="0"/>
          <p:bldP spid="80" grpId="0"/>
          <p:bldP spid="87" grpId="0"/>
          <p:bldP spid="88" grpId="0"/>
          <p:bldP spid="89" grpId="0"/>
          <p:bldP spid="90" grpId="0"/>
          <p:bldP spid="91" grpId="0"/>
          <p:bldP spid="92" grpId="0"/>
          <p:bldP spid="93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1066809" y="157247"/>
            <a:ext cx="6750398" cy="438580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defTabSz="685165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2400" dirty="0">
              <a:solidFill>
                <a:schemeClr val="tx1">
                  <a:lumMod val="90000"/>
                  <a:lumOff val="1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39" name="文本框 196"/>
          <p:cNvSpPr txBox="1"/>
          <p:nvPr/>
        </p:nvSpPr>
        <p:spPr>
          <a:xfrm>
            <a:off x="251520" y="287588"/>
            <a:ext cx="511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165"/>
            <a:r>
              <a:rPr lang="en-US" altLang="zh-CN" sz="4000" dirty="0">
                <a:solidFill>
                  <a:schemeClr val="tx1">
                    <a:lumMod val="90000"/>
                    <a:lumOff val="1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tx1">
                  <a:lumMod val="90000"/>
                  <a:lumOff val="10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2935948" y="3005527"/>
            <a:ext cx="0" cy="927356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4021812" y="2077977"/>
            <a:ext cx="0" cy="2347563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122190" y="1544211"/>
            <a:ext cx="0" cy="1985113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6222567" y="2473386"/>
            <a:ext cx="0" cy="1629313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矩形 7"/>
          <p:cNvSpPr/>
          <p:nvPr/>
        </p:nvSpPr>
        <p:spPr>
          <a:xfrm>
            <a:off x="3930508" y="3631363"/>
            <a:ext cx="1415768" cy="535529"/>
          </a:xfrm>
          <a:prstGeom prst="rect">
            <a:avLst/>
          </a:prstGeom>
        </p:spPr>
        <p:txBody>
          <a:bodyPr wrap="none" lIns="91424" tIns="45712" rIns="91424" bIns="45712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b="1" dirty="0">
                <a:solidFill>
                  <a:srgbClr val="2F55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491660" y="2578361"/>
            <a:ext cx="2077899" cy="68326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这页可以用于对经验总结的基本说明</a:t>
            </a:r>
          </a:p>
        </p:txBody>
      </p:sp>
      <p:sp>
        <p:nvSpPr>
          <p:cNvPr id="10" name="矩形 9"/>
          <p:cNvSpPr/>
          <p:nvPr/>
        </p:nvSpPr>
        <p:spPr>
          <a:xfrm>
            <a:off x="1627694" y="1627880"/>
            <a:ext cx="2077899" cy="68326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这页可以用于对经验总结的基本说明</a:t>
            </a:r>
          </a:p>
        </p:txBody>
      </p:sp>
      <p:sp>
        <p:nvSpPr>
          <p:cNvPr id="11" name="矩形 10"/>
          <p:cNvSpPr/>
          <p:nvPr/>
        </p:nvSpPr>
        <p:spPr>
          <a:xfrm>
            <a:off x="6555422" y="2040734"/>
            <a:ext cx="2077899" cy="68326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这页可以用于对经验总结的基本说明</a:t>
            </a:r>
          </a:p>
        </p:txBody>
      </p:sp>
      <p:sp>
        <p:nvSpPr>
          <p:cNvPr id="12" name="矩形 11"/>
          <p:cNvSpPr/>
          <p:nvPr/>
        </p:nvSpPr>
        <p:spPr>
          <a:xfrm>
            <a:off x="5440802" y="1188059"/>
            <a:ext cx="2077899" cy="68326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这页可以用于对经验总结的基本说明</a:t>
            </a:r>
          </a:p>
        </p:txBody>
      </p:sp>
      <p:sp>
        <p:nvSpPr>
          <p:cNvPr id="13" name="椭圆 12"/>
          <p:cNvSpPr/>
          <p:nvPr/>
        </p:nvSpPr>
        <p:spPr>
          <a:xfrm>
            <a:off x="2912509" y="3298778"/>
            <a:ext cx="3451766" cy="1160436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465123" y="3484565"/>
            <a:ext cx="2346553" cy="788879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2617932" y="2578367"/>
            <a:ext cx="589156" cy="589303"/>
            <a:chOff x="1505114" y="3434341"/>
            <a:chExt cx="589156" cy="589303"/>
          </a:xfrm>
        </p:grpSpPr>
        <p:sp>
          <p:nvSpPr>
            <p:cNvPr id="16" name="Oval 53"/>
            <p:cNvSpPr>
              <a:spLocks noChangeArrowheads="1"/>
            </p:cNvSpPr>
            <p:nvPr/>
          </p:nvSpPr>
          <p:spPr bwMode="auto">
            <a:xfrm>
              <a:off x="1505114" y="3434341"/>
              <a:ext cx="589156" cy="589303"/>
            </a:xfrm>
            <a:prstGeom prst="ellipse">
              <a:avLst/>
            </a:prstGeom>
            <a:solidFill>
              <a:srgbClr val="2F5597"/>
            </a:solidFill>
            <a:ln w="5715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9"/>
            <p:cNvSpPr txBox="1"/>
            <p:nvPr/>
          </p:nvSpPr>
          <p:spPr>
            <a:xfrm>
              <a:off x="1620346" y="3488802"/>
              <a:ext cx="341760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汉仪菱心体简" panose="02010609000101010101" pitchFamily="49" charset="-122"/>
                </a:rPr>
                <a:t>A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  <a:ea typeface="汉仪菱心体简" panose="0201060900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909958" y="2027940"/>
            <a:ext cx="589156" cy="589303"/>
            <a:chOff x="1505114" y="3434341"/>
            <a:chExt cx="589156" cy="589303"/>
          </a:xfrm>
        </p:grpSpPr>
        <p:sp>
          <p:nvSpPr>
            <p:cNvPr id="19" name="Oval 53"/>
            <p:cNvSpPr>
              <a:spLocks noChangeArrowheads="1"/>
            </p:cNvSpPr>
            <p:nvPr/>
          </p:nvSpPr>
          <p:spPr bwMode="auto">
            <a:xfrm>
              <a:off x="1505114" y="3434341"/>
              <a:ext cx="589156" cy="589303"/>
            </a:xfrm>
            <a:prstGeom prst="ellipse">
              <a:avLst/>
            </a:prstGeom>
            <a:solidFill>
              <a:srgbClr val="2F5597"/>
            </a:solidFill>
            <a:ln w="5715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9"/>
            <p:cNvSpPr txBox="1"/>
            <p:nvPr/>
          </p:nvSpPr>
          <p:spPr>
            <a:xfrm>
              <a:off x="1613934" y="3488802"/>
              <a:ext cx="354585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汉仪菱心体简" panose="02010609000101010101" pitchFamily="49" charset="-122"/>
                </a:rPr>
                <a:t>D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  <a:ea typeface="汉仪菱心体简" panose="0201060900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88024" y="1059582"/>
            <a:ext cx="589156" cy="589303"/>
            <a:chOff x="1505114" y="3434341"/>
            <a:chExt cx="589156" cy="589303"/>
          </a:xfrm>
        </p:grpSpPr>
        <p:sp>
          <p:nvSpPr>
            <p:cNvPr id="22" name="Oval 53"/>
            <p:cNvSpPr>
              <a:spLocks noChangeArrowheads="1"/>
            </p:cNvSpPr>
            <p:nvPr/>
          </p:nvSpPr>
          <p:spPr bwMode="auto">
            <a:xfrm>
              <a:off x="1505114" y="3434341"/>
              <a:ext cx="589156" cy="589303"/>
            </a:xfrm>
            <a:prstGeom prst="ellipse">
              <a:avLst/>
            </a:prstGeom>
            <a:solidFill>
              <a:srgbClr val="2F5597"/>
            </a:solidFill>
            <a:ln w="5715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9"/>
            <p:cNvSpPr txBox="1"/>
            <p:nvPr/>
          </p:nvSpPr>
          <p:spPr>
            <a:xfrm>
              <a:off x="1613934" y="3488802"/>
              <a:ext cx="354585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汉仪菱心体简" panose="02010609000101010101" pitchFamily="49" charset="-122"/>
                </a:rPr>
                <a:t>C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  <a:ea typeface="汉仪菱心体简" panose="0201060900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738519" y="1627888"/>
            <a:ext cx="589156" cy="589303"/>
            <a:chOff x="1505114" y="3434341"/>
            <a:chExt cx="589156" cy="589303"/>
          </a:xfrm>
        </p:grpSpPr>
        <p:sp>
          <p:nvSpPr>
            <p:cNvPr id="25" name="Oval 53"/>
            <p:cNvSpPr>
              <a:spLocks noChangeArrowheads="1"/>
            </p:cNvSpPr>
            <p:nvPr/>
          </p:nvSpPr>
          <p:spPr bwMode="auto">
            <a:xfrm>
              <a:off x="1505114" y="3434341"/>
              <a:ext cx="589156" cy="589303"/>
            </a:xfrm>
            <a:prstGeom prst="ellipse">
              <a:avLst/>
            </a:prstGeom>
            <a:solidFill>
              <a:srgbClr val="2F5597"/>
            </a:solidFill>
            <a:ln w="5715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9"/>
            <p:cNvSpPr txBox="1"/>
            <p:nvPr/>
          </p:nvSpPr>
          <p:spPr>
            <a:xfrm>
              <a:off x="1613933" y="3488802"/>
              <a:ext cx="354584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汉仪菱心体简" panose="02010609000101010101" pitchFamily="49" charset="-122"/>
                </a:rPr>
                <a:t>B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  <a:ea typeface="汉仪菱心体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18017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42" presetClass="entr" presetSubtype="0" fill="hold" nodeType="after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8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8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8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8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8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8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6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8" grpId="0"/>
          <p:bldP spid="9" grpId="0"/>
          <p:bldP spid="10" grpId="0"/>
          <p:bldP spid="11" grpId="0"/>
          <p:bldP spid="12" grpId="0"/>
          <p:bldP spid="13" grpId="0" animBg="1"/>
          <p:bldP spid="1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42" presetClass="entr" presetSubtype="0" fill="hold" nodeType="after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8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8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8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8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8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8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6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8" grpId="0"/>
          <p:bldP spid="9" grpId="0"/>
          <p:bldP spid="10" grpId="0"/>
          <p:bldP spid="11" grpId="0"/>
          <p:bldP spid="12" grpId="0"/>
          <p:bldP spid="13" grpId="0" animBg="1"/>
          <p:bldP spid="14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1066809" y="157247"/>
            <a:ext cx="6750398" cy="438580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defTabSz="685165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2400" dirty="0">
              <a:solidFill>
                <a:schemeClr val="tx1">
                  <a:lumMod val="90000"/>
                  <a:lumOff val="1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39" name="文本框 196"/>
          <p:cNvSpPr txBox="1"/>
          <p:nvPr/>
        </p:nvSpPr>
        <p:spPr>
          <a:xfrm>
            <a:off x="251520" y="287588"/>
            <a:ext cx="511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165"/>
            <a:r>
              <a:rPr lang="en-US" altLang="zh-CN" sz="4000" dirty="0">
                <a:solidFill>
                  <a:schemeClr val="tx1">
                    <a:lumMod val="90000"/>
                    <a:lumOff val="1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tx1">
                  <a:lumMod val="90000"/>
                  <a:lumOff val="10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355742" y="2402859"/>
            <a:ext cx="524650" cy="524650"/>
          </a:xfrm>
          <a:prstGeom prst="ellips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557185" y="1419622"/>
            <a:ext cx="274008" cy="274008"/>
          </a:xfrm>
          <a:prstGeom prst="ellips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402304" y="2068013"/>
            <a:ext cx="206138" cy="206138"/>
          </a:xfrm>
          <a:prstGeom prst="ellips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518441" y="2763707"/>
            <a:ext cx="199184" cy="19918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3175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162766" y="3286280"/>
            <a:ext cx="206138" cy="206138"/>
          </a:xfrm>
          <a:prstGeom prst="ellips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72001" y="2248524"/>
            <a:ext cx="3744416" cy="1421928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这里填写明年的任务计划，并详细说明，以及计划达成情况这里填写明年的任务计划，并详细说明，以及计划达成</a:t>
            </a:r>
            <a:r>
              <a:rPr lang="zh-CN" altLang="en-US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2001" y="1749436"/>
            <a:ext cx="2016224" cy="461665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2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1" name="矩形 10"/>
          <p:cNvSpPr/>
          <p:nvPr/>
        </p:nvSpPr>
        <p:spPr>
          <a:xfrm>
            <a:off x="328164" y="2130136"/>
            <a:ext cx="1363516" cy="33855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2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远见力</a:t>
            </a:r>
          </a:p>
        </p:txBody>
      </p:sp>
      <p:sp>
        <p:nvSpPr>
          <p:cNvPr id="12" name="矩形 11"/>
          <p:cNvSpPr/>
          <p:nvPr/>
        </p:nvSpPr>
        <p:spPr>
          <a:xfrm>
            <a:off x="1268991" y="2962891"/>
            <a:ext cx="1363516" cy="338554"/>
          </a:xfrm>
          <a:prstGeom prst="rect">
            <a:avLst/>
          </a:prstGeom>
          <a:noFill/>
        </p:spPr>
        <p:txBody>
          <a:bodyPr wrap="square" lIns="91424" tIns="45712" rIns="91424" bIns="45712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2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创新力</a:t>
            </a:r>
          </a:p>
        </p:txBody>
      </p:sp>
      <p:sp>
        <p:nvSpPr>
          <p:cNvPr id="13" name="矩形 12"/>
          <p:cNvSpPr/>
          <p:nvPr/>
        </p:nvSpPr>
        <p:spPr>
          <a:xfrm>
            <a:off x="2455883" y="3588532"/>
            <a:ext cx="1363516" cy="33855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2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</a:p>
        </p:txBody>
      </p:sp>
      <p:sp>
        <p:nvSpPr>
          <p:cNvPr id="14" name="矩形 13"/>
          <p:cNvSpPr/>
          <p:nvPr/>
        </p:nvSpPr>
        <p:spPr>
          <a:xfrm>
            <a:off x="2265024" y="2329734"/>
            <a:ext cx="1363516" cy="33855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2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感召力</a:t>
            </a:r>
          </a:p>
        </p:txBody>
      </p:sp>
      <p:sp>
        <p:nvSpPr>
          <p:cNvPr id="15" name="矩形 14"/>
          <p:cNvSpPr/>
          <p:nvPr/>
        </p:nvSpPr>
        <p:spPr>
          <a:xfrm>
            <a:off x="2416398" y="1647565"/>
            <a:ext cx="1363516" cy="33855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2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决策力</a:t>
            </a:r>
          </a:p>
        </p:txBody>
      </p:sp>
      <p:sp>
        <p:nvSpPr>
          <p:cNvPr id="16" name="Oval 53"/>
          <p:cNvSpPr>
            <a:spLocks noChangeArrowheads="1"/>
          </p:cNvSpPr>
          <p:nvPr/>
        </p:nvSpPr>
        <p:spPr bwMode="auto">
          <a:xfrm>
            <a:off x="1541270" y="1674162"/>
            <a:ext cx="1008381" cy="1008633"/>
          </a:xfrm>
          <a:prstGeom prst="ellipse">
            <a:avLst/>
          </a:prstGeom>
          <a:solidFill>
            <a:srgbClr val="2F5597"/>
          </a:solidFill>
          <a:ln w="76200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9" rIns="68568" bIns="34289"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Oval 53"/>
          <p:cNvSpPr>
            <a:spLocks noChangeArrowheads="1"/>
          </p:cNvSpPr>
          <p:nvPr/>
        </p:nvSpPr>
        <p:spPr bwMode="auto">
          <a:xfrm>
            <a:off x="3334541" y="2584221"/>
            <a:ext cx="547817" cy="547955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9" rIns="68568" bIns="34289"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Oval 53"/>
          <p:cNvSpPr>
            <a:spLocks noChangeArrowheads="1"/>
          </p:cNvSpPr>
          <p:nvPr/>
        </p:nvSpPr>
        <p:spPr bwMode="auto">
          <a:xfrm>
            <a:off x="1839309" y="3456435"/>
            <a:ext cx="602599" cy="602751"/>
          </a:xfrm>
          <a:prstGeom prst="ellipse">
            <a:avLst/>
          </a:prstGeom>
          <a:solidFill>
            <a:srgbClr val="2F5597"/>
          </a:solidFill>
          <a:ln w="38100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9" rIns="68568" bIns="34289"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Oval 53"/>
          <p:cNvSpPr>
            <a:spLocks noChangeArrowheads="1"/>
          </p:cNvSpPr>
          <p:nvPr/>
        </p:nvSpPr>
        <p:spPr bwMode="auto">
          <a:xfrm>
            <a:off x="2499569" y="2730319"/>
            <a:ext cx="265889" cy="265956"/>
          </a:xfrm>
          <a:prstGeom prst="ellipse">
            <a:avLst/>
          </a:prstGeom>
          <a:solidFill>
            <a:schemeClr val="bg1">
              <a:lumMod val="75000"/>
            </a:schemeClr>
          </a:solidFill>
          <a:ln w="38100">
            <a:noFill/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9" rIns="68568" bIns="34289"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Oval 53"/>
          <p:cNvSpPr>
            <a:spLocks noChangeArrowheads="1"/>
          </p:cNvSpPr>
          <p:nvPr/>
        </p:nvSpPr>
        <p:spPr bwMode="auto">
          <a:xfrm>
            <a:off x="1499406" y="3318613"/>
            <a:ext cx="192274" cy="192322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>
            <a:noFill/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9" rIns="68568" bIns="34289"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15530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 animBg="1"/>
          <p:bldP spid="17" grpId="0" animBg="1"/>
          <p:bldP spid="18" grpId="0" animBg="1"/>
          <p:bldP spid="19" grpId="0" animBg="1"/>
          <p:bldP spid="2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 animBg="1"/>
          <p:bldP spid="17" grpId="0" animBg="1"/>
          <p:bldP spid="18" grpId="0" animBg="1"/>
          <p:bldP spid="19" grpId="0" animBg="1"/>
          <p:bldP spid="20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-560616" y="-117041"/>
            <a:ext cx="10226932" cy="5280729"/>
            <a:chOff x="-698598" y="-1175195"/>
            <a:chExt cx="10989808" cy="5674644"/>
          </a:xfrm>
        </p:grpSpPr>
        <p:grpSp>
          <p:nvGrpSpPr>
            <p:cNvPr id="32" name="组合 31"/>
            <p:cNvGrpSpPr/>
            <p:nvPr/>
          </p:nvGrpSpPr>
          <p:grpSpPr>
            <a:xfrm>
              <a:off x="-698598" y="3742633"/>
              <a:ext cx="10989808" cy="756816"/>
              <a:chOff x="-1159319" y="4515966"/>
              <a:chExt cx="10989808" cy="756816"/>
            </a:xfrm>
          </p:grpSpPr>
          <p:sp>
            <p:nvSpPr>
              <p:cNvPr id="121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2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3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4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5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6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7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8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9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0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1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2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-698598" y="2922995"/>
              <a:ext cx="10989808" cy="756816"/>
              <a:chOff x="-1159319" y="4515966"/>
              <a:chExt cx="10989808" cy="756816"/>
            </a:xfrm>
          </p:grpSpPr>
          <p:sp>
            <p:nvSpPr>
              <p:cNvPr id="109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0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1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2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3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4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5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6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7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8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9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0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-698598" y="2103357"/>
              <a:ext cx="10989808" cy="756816"/>
              <a:chOff x="-1159319" y="4515966"/>
              <a:chExt cx="10989808" cy="756816"/>
            </a:xfrm>
          </p:grpSpPr>
          <p:sp>
            <p:nvSpPr>
              <p:cNvPr id="97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8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9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0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1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2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3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4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5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6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7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8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-698598" y="1283719"/>
              <a:ext cx="10989808" cy="756816"/>
              <a:chOff x="-1159319" y="4515966"/>
              <a:chExt cx="10989808" cy="756816"/>
            </a:xfrm>
          </p:grpSpPr>
          <p:sp>
            <p:nvSpPr>
              <p:cNvPr id="85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6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7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8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9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0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1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2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3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4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5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6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-698598" y="464081"/>
              <a:ext cx="10989808" cy="756816"/>
              <a:chOff x="-1159319" y="4515966"/>
              <a:chExt cx="10989808" cy="756816"/>
            </a:xfrm>
          </p:grpSpPr>
          <p:sp>
            <p:nvSpPr>
              <p:cNvPr id="73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4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5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6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7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8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9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0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2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3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4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-698598" y="-355557"/>
              <a:ext cx="10989808" cy="756816"/>
              <a:chOff x="-1159319" y="4515966"/>
              <a:chExt cx="10989808" cy="756816"/>
            </a:xfrm>
          </p:grpSpPr>
          <p:sp>
            <p:nvSpPr>
              <p:cNvPr id="61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2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4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5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6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7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8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9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0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1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2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-698598" y="-1175195"/>
              <a:ext cx="10989808" cy="756816"/>
              <a:chOff x="-1159319" y="4515966"/>
              <a:chExt cx="10989808" cy="756816"/>
            </a:xfrm>
          </p:grpSpPr>
          <p:sp>
            <p:nvSpPr>
              <p:cNvPr id="39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40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41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2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3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4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5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7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8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9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0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</p:grpSp>
      <p:sp>
        <p:nvSpPr>
          <p:cNvPr id="133" name="椭圆 132"/>
          <p:cNvSpPr/>
          <p:nvPr/>
        </p:nvSpPr>
        <p:spPr>
          <a:xfrm>
            <a:off x="-1656852" y="-3717795"/>
            <a:ext cx="12482234" cy="12482234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1030293" y="2094982"/>
            <a:ext cx="7107944" cy="7107944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1030293" y="-5054387"/>
            <a:ext cx="7107944" cy="7107944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962204" y="2188923"/>
            <a:ext cx="6750398" cy="684801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algn="ctr" defTabSz="685165"/>
            <a:r>
              <a:rPr lang="zh-CN" altLang="en-US" sz="4000" dirty="0">
                <a:solidFill>
                  <a:srgbClr val="2F5597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4000" dirty="0">
              <a:solidFill>
                <a:srgbClr val="2F5597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739593" y="643426"/>
            <a:ext cx="1321302" cy="1321302"/>
            <a:chOff x="1364566" y="2529093"/>
            <a:chExt cx="1854671" cy="1854671"/>
          </a:xfrm>
        </p:grpSpPr>
        <p:grpSp>
          <p:nvGrpSpPr>
            <p:cNvPr id="25" name="组合 24"/>
            <p:cNvGrpSpPr/>
            <p:nvPr/>
          </p:nvGrpSpPr>
          <p:grpSpPr>
            <a:xfrm>
              <a:off x="1364566" y="2529093"/>
              <a:ext cx="1854671" cy="1854671"/>
              <a:chOff x="1364566" y="2633667"/>
              <a:chExt cx="2369075" cy="2369075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90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3048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364566" y="2633667"/>
                <a:ext cx="2369075" cy="2369075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802801" y="3071902"/>
                <a:ext cx="1492608" cy="1492608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等腰三角形 47"/>
              <p:cNvSpPr/>
              <p:nvPr/>
            </p:nvSpPr>
            <p:spPr>
              <a:xfrm rot="5400000">
                <a:off x="1811531" y="3738940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16200000" flipH="1">
                <a:off x="3107012" y="3738941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等腰三角形 49"/>
              <p:cNvSpPr/>
              <p:nvPr/>
            </p:nvSpPr>
            <p:spPr>
              <a:xfrm rot="10800000">
                <a:off x="2459275" y="3093026"/>
                <a:ext cx="179655" cy="154874"/>
              </a:xfrm>
              <a:prstGeom prst="triangle">
                <a:avLst/>
              </a:prstGeom>
              <a:solidFill>
                <a:srgbClr val="C7C7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等腰三角形 50"/>
              <p:cNvSpPr/>
              <p:nvPr/>
            </p:nvSpPr>
            <p:spPr>
              <a:xfrm flipH="1">
                <a:off x="2459274" y="4388507"/>
                <a:ext cx="179655" cy="154874"/>
              </a:xfrm>
              <a:prstGeom prst="triangl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6" name="文本框 196"/>
            <p:cNvSpPr txBox="1"/>
            <p:nvPr/>
          </p:nvSpPr>
          <p:spPr>
            <a:xfrm>
              <a:off x="1934270" y="3000369"/>
              <a:ext cx="848733" cy="9936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165"/>
              <a:r>
                <a:rPr lang="en-US" altLang="zh-CN" sz="4000" dirty="0" smtClean="0">
                  <a:solidFill>
                    <a:prstClr val="white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04</a:t>
              </a:r>
              <a:endParaRPr lang="zh-CN" altLang="en-US" sz="4000" dirty="0">
                <a:solidFill>
                  <a:prstClr val="white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00322" y="2989292"/>
            <a:ext cx="86713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7206291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1066809" y="157247"/>
            <a:ext cx="6750398" cy="438580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defTabSz="685165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2400" dirty="0">
              <a:solidFill>
                <a:schemeClr val="tx1">
                  <a:lumMod val="90000"/>
                  <a:lumOff val="1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39" name="文本框 196"/>
          <p:cNvSpPr txBox="1"/>
          <p:nvPr/>
        </p:nvSpPr>
        <p:spPr>
          <a:xfrm>
            <a:off x="251520" y="287588"/>
            <a:ext cx="511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165"/>
            <a:r>
              <a:rPr lang="en-US" altLang="zh-CN" sz="4000" dirty="0">
                <a:solidFill>
                  <a:schemeClr val="tx1">
                    <a:lumMod val="90000"/>
                    <a:lumOff val="1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tx1">
                  <a:lumMod val="90000"/>
                  <a:lumOff val="10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4" name="TextBox 35"/>
          <p:cNvSpPr txBox="1"/>
          <p:nvPr/>
        </p:nvSpPr>
        <p:spPr>
          <a:xfrm>
            <a:off x="1025957" y="3511957"/>
            <a:ext cx="842415" cy="469321"/>
          </a:xfrm>
          <a:prstGeom prst="rect">
            <a:avLst/>
          </a:prstGeom>
          <a:noFill/>
        </p:spPr>
        <p:txBody>
          <a:bodyPr wrap="square" lIns="68531" tIns="34271" rIns="68531" bIns="34271" rtlCol="0" anchor="ctr">
            <a:sp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文字</a:t>
            </a:r>
          </a:p>
        </p:txBody>
      </p:sp>
      <p:sp>
        <p:nvSpPr>
          <p:cNvPr id="5" name="TextBox 36"/>
          <p:cNvSpPr txBox="1"/>
          <p:nvPr/>
        </p:nvSpPr>
        <p:spPr>
          <a:xfrm>
            <a:off x="2123749" y="2400321"/>
            <a:ext cx="1193420" cy="669376"/>
          </a:xfrm>
          <a:prstGeom prst="rect">
            <a:avLst/>
          </a:prstGeom>
          <a:noFill/>
        </p:spPr>
        <p:txBody>
          <a:bodyPr wrap="square" lIns="68531" tIns="34271" rIns="68531" bIns="34271" rtlCol="0" anchor="ctr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文字点击添加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6" name="TextBox 37"/>
          <p:cNvSpPr txBox="1"/>
          <p:nvPr/>
        </p:nvSpPr>
        <p:spPr>
          <a:xfrm>
            <a:off x="3607913" y="3336582"/>
            <a:ext cx="842415" cy="469321"/>
          </a:xfrm>
          <a:prstGeom prst="rect">
            <a:avLst/>
          </a:prstGeom>
          <a:noFill/>
        </p:spPr>
        <p:txBody>
          <a:bodyPr wrap="square" lIns="68531" tIns="34271" rIns="68531" bIns="34271" rtlCol="0" anchor="ctr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文字</a:t>
            </a:r>
          </a:p>
        </p:txBody>
      </p:sp>
      <p:sp>
        <p:nvSpPr>
          <p:cNvPr id="7" name="TextBox 38"/>
          <p:cNvSpPr txBox="1"/>
          <p:nvPr/>
        </p:nvSpPr>
        <p:spPr>
          <a:xfrm>
            <a:off x="4689430" y="2525648"/>
            <a:ext cx="1193420" cy="469321"/>
          </a:xfrm>
          <a:prstGeom prst="rect">
            <a:avLst/>
          </a:prstGeom>
          <a:noFill/>
        </p:spPr>
        <p:txBody>
          <a:bodyPr wrap="square" lIns="68531" tIns="34271" rIns="68531" bIns="34271" rtlCol="0" anchor="ctr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文字点击</a:t>
            </a:r>
          </a:p>
        </p:txBody>
      </p:sp>
      <p:sp>
        <p:nvSpPr>
          <p:cNvPr id="8" name="矩形 7"/>
          <p:cNvSpPr/>
          <p:nvPr/>
        </p:nvSpPr>
        <p:spPr>
          <a:xfrm>
            <a:off x="6454228" y="1833514"/>
            <a:ext cx="1943204" cy="1592705"/>
          </a:xfrm>
          <a:prstGeom prst="rect">
            <a:avLst/>
          </a:prstGeom>
        </p:spPr>
        <p:txBody>
          <a:bodyPr wrap="square" lIns="68531" tIns="34271" rIns="68531" bIns="3427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2F55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点击添加小标题</a:t>
            </a:r>
            <a:endParaRPr lang="en-US" altLang="zh-CN" b="1" dirty="0">
              <a:solidFill>
                <a:srgbClr val="2F55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9" name="Freeform 4"/>
          <p:cNvSpPr/>
          <p:nvPr/>
        </p:nvSpPr>
        <p:spPr bwMode="auto">
          <a:xfrm>
            <a:off x="1838603" y="1869787"/>
            <a:ext cx="1746805" cy="1747374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rgbClr val="2F5597"/>
          </a:solidFill>
          <a:ln w="0" cap="flat" cmpd="sng" algn="ctr">
            <a:noFill/>
            <a:prstDash val="solid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34271" rIns="0" bIns="34271" anchor="ctr"/>
          <a:lstStyle/>
          <a:p>
            <a:pPr algn="ctr" defTabSz="685165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6"/>
          <p:cNvSpPr/>
          <p:nvPr/>
        </p:nvSpPr>
        <p:spPr bwMode="auto">
          <a:xfrm>
            <a:off x="3330307" y="2822178"/>
            <a:ext cx="1380704" cy="1381156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rgbClr val="2F5597"/>
          </a:solidFill>
          <a:ln w="0" cap="flat" cmpd="sng" algn="ctr">
            <a:noFill/>
            <a:prstDash val="solid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34271" rIns="0" bIns="34271" anchor="ctr"/>
          <a:lstStyle/>
          <a:p>
            <a:pPr algn="ctr" defTabSz="685165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685592" y="2955687"/>
            <a:ext cx="1523907" cy="1523500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rgbClr val="2F5597"/>
          </a:solidFill>
          <a:ln w="0" cap="flat" cmpd="sng" algn="ctr">
            <a:noFill/>
            <a:prstDash val="solid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34271" rIns="0" bIns="34271" anchor="ctr"/>
          <a:lstStyle/>
          <a:p>
            <a:pPr algn="ctr" defTabSz="685165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6"/>
          <p:cNvSpPr/>
          <p:nvPr/>
        </p:nvSpPr>
        <p:spPr bwMode="auto">
          <a:xfrm>
            <a:off x="4443769" y="1924823"/>
            <a:ext cx="1667814" cy="1668361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rgbClr val="2F5597"/>
          </a:solidFill>
          <a:ln w="0" cap="flat" cmpd="sng" algn="ctr">
            <a:noFill/>
            <a:prstDash val="solid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34271" rIns="0" bIns="34271" anchor="ctr"/>
          <a:lstStyle/>
          <a:p>
            <a:pPr algn="ctr" defTabSz="685165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endParaRPr lang="en-US" sz="21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14605" y="1131597"/>
            <a:ext cx="2880301" cy="347663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5" tIns="34283" rIns="68555" bIns="34283" rtlCol="0" anchor="ctr"/>
          <a:lstStyle/>
          <a:p>
            <a:pPr algn="ctr"/>
            <a:r>
              <a:rPr lang="zh-CN" altLang="en-US" dirty="0" smtClean="0">
                <a:latin typeface="方正兰亭粗黑_GBK" pitchFamily="2" charset="-122"/>
                <a:ea typeface="方正兰亭粗黑_GBK" pitchFamily="2" charset="-122"/>
              </a:rPr>
              <a:t>点击添加小标题</a:t>
            </a:r>
            <a:endParaRPr lang="zh-CN" altLang="en-US" dirty="0">
              <a:latin typeface="方正兰亭粗黑_GBK" pitchFamily="2" charset="-122"/>
              <a:ea typeface="方正兰亭粗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53276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86400000">
                                          <p:cBhvr>
                                            <p:cTn id="18" dur="8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28" dur="7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repeatCount="indefinite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-108000000">
                                          <p:cBhvr>
                                            <p:cTn id="38" dur="7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8" presetClass="emph" presetSubtype="0" repeatCount="indefinite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48" dur="7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" grpId="0"/>
          <p:bldP spid="5" grpId="0"/>
          <p:bldP spid="6" grpId="0"/>
          <p:bldP spid="7" grpId="0"/>
          <p:bldP spid="8" grpId="0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86400000">
                                          <p:cBhvr>
                                            <p:cTn id="18" dur="8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28" dur="7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repeatCount="indefinite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-108000000">
                                          <p:cBhvr>
                                            <p:cTn id="38" dur="7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8" presetClass="emph" presetSubtype="0" repeatCount="indefinite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48" dur="7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" grpId="0"/>
          <p:bldP spid="5" grpId="0"/>
          <p:bldP spid="6" grpId="0"/>
          <p:bldP spid="7" grpId="0"/>
          <p:bldP spid="8" grpId="0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1066809" y="157247"/>
            <a:ext cx="6750398" cy="438580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defTabSz="685165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2400" dirty="0">
              <a:solidFill>
                <a:schemeClr val="tx1">
                  <a:lumMod val="90000"/>
                  <a:lumOff val="1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39" name="文本框 196"/>
          <p:cNvSpPr txBox="1"/>
          <p:nvPr/>
        </p:nvSpPr>
        <p:spPr>
          <a:xfrm>
            <a:off x="251520" y="287588"/>
            <a:ext cx="511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165"/>
            <a:r>
              <a:rPr lang="en-US" altLang="zh-CN" sz="4000" dirty="0">
                <a:solidFill>
                  <a:schemeClr val="tx1">
                    <a:lumMod val="90000"/>
                    <a:lumOff val="1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tx1">
                  <a:lumMod val="90000"/>
                  <a:lumOff val="10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18791" y="1862018"/>
            <a:ext cx="6961374" cy="1799366"/>
            <a:chOff x="1260022" y="2163164"/>
            <a:chExt cx="6960165" cy="1748634"/>
          </a:xfrm>
          <a:noFill/>
          <a:effectLst>
            <a:outerShdw blurRad="76200" dist="38100" dir="5400000" algn="t" rotWithShape="0">
              <a:prstClr val="black">
                <a:alpha val="28000"/>
              </a:prstClr>
            </a:outerShdw>
          </a:effectLst>
        </p:grpSpPr>
        <p:sp>
          <p:nvSpPr>
            <p:cNvPr id="5" name="Arc 54"/>
            <p:cNvSpPr/>
            <p:nvPr/>
          </p:nvSpPr>
          <p:spPr bwMode="auto">
            <a:xfrm>
              <a:off x="4740104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685165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6" name="Arc 42"/>
            <p:cNvSpPr/>
            <p:nvPr/>
          </p:nvSpPr>
          <p:spPr bwMode="auto">
            <a:xfrm>
              <a:off x="1260022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685165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7" name="Arc 40"/>
            <p:cNvSpPr/>
            <p:nvPr/>
          </p:nvSpPr>
          <p:spPr bwMode="auto">
            <a:xfrm rot="10800000">
              <a:off x="3000064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685165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8" name="Arc 52"/>
            <p:cNvSpPr/>
            <p:nvPr/>
          </p:nvSpPr>
          <p:spPr bwMode="auto">
            <a:xfrm rot="10800000">
              <a:off x="6480146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685165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66939" y="1227367"/>
            <a:ext cx="1669828" cy="884927"/>
            <a:chOff x="6084168" y="1240907"/>
            <a:chExt cx="1669538" cy="859978"/>
          </a:xfrm>
        </p:grpSpPr>
        <p:sp>
          <p:nvSpPr>
            <p:cNvPr id="10" name="TextBox 8"/>
            <p:cNvSpPr txBox="1"/>
            <p:nvPr/>
          </p:nvSpPr>
          <p:spPr>
            <a:xfrm>
              <a:off x="6084168" y="1514664"/>
              <a:ext cx="1669538" cy="586221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 defTabSz="685165">
                <a:lnSpc>
                  <a:spcPct val="130000"/>
                </a:lnSpc>
              </a:pPr>
              <a:r>
                <a:rPr lang="zh-CN" altLang="en-US" sz="800" dirty="0">
                  <a:solidFill>
                    <a:srgbClr val="080808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1" name="TextBox 9"/>
            <p:cNvSpPr txBox="1"/>
            <p:nvPr/>
          </p:nvSpPr>
          <p:spPr>
            <a:xfrm>
              <a:off x="6532344" y="1240907"/>
              <a:ext cx="1008112" cy="296856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defTabSz="685165">
                <a:lnSpc>
                  <a:spcPct val="150000"/>
                </a:lnSpc>
              </a:pPr>
              <a:r>
                <a:rPr lang="zh-CN" altLang="en-US" sz="1500" b="1" dirty="0">
                  <a:solidFill>
                    <a:srgbClr val="2F55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15321" y="3586702"/>
            <a:ext cx="1669828" cy="910980"/>
            <a:chOff x="6084168" y="1215589"/>
            <a:chExt cx="1669538" cy="885296"/>
          </a:xfrm>
        </p:grpSpPr>
        <p:sp>
          <p:nvSpPr>
            <p:cNvPr id="13" name="TextBox 11"/>
            <p:cNvSpPr txBox="1"/>
            <p:nvPr/>
          </p:nvSpPr>
          <p:spPr>
            <a:xfrm>
              <a:off x="6084168" y="1514664"/>
              <a:ext cx="1669538" cy="586221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 defTabSz="685165">
                <a:lnSpc>
                  <a:spcPct val="130000"/>
                </a:lnSpc>
              </a:pPr>
              <a:r>
                <a:rPr lang="zh-CN" altLang="en-US" sz="800" dirty="0">
                  <a:solidFill>
                    <a:srgbClr val="080808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4" name="TextBox 12"/>
            <p:cNvSpPr txBox="1"/>
            <p:nvPr/>
          </p:nvSpPr>
          <p:spPr>
            <a:xfrm>
              <a:off x="6502301" y="1215589"/>
              <a:ext cx="1008112" cy="296856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defTabSz="685165">
                <a:lnSpc>
                  <a:spcPct val="150000"/>
                </a:lnSpc>
              </a:pPr>
              <a:r>
                <a:rPr lang="zh-CN" altLang="en-US" sz="1500" b="1" dirty="0">
                  <a:solidFill>
                    <a:srgbClr val="2F55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699476" y="1203598"/>
            <a:ext cx="1669828" cy="908696"/>
            <a:chOff x="6084168" y="1217808"/>
            <a:chExt cx="1669538" cy="883077"/>
          </a:xfrm>
        </p:grpSpPr>
        <p:sp>
          <p:nvSpPr>
            <p:cNvPr id="16" name="TextBox 14"/>
            <p:cNvSpPr txBox="1"/>
            <p:nvPr/>
          </p:nvSpPr>
          <p:spPr>
            <a:xfrm>
              <a:off x="6084168" y="1514664"/>
              <a:ext cx="1669538" cy="586221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 defTabSz="685165">
                <a:lnSpc>
                  <a:spcPct val="130000"/>
                </a:lnSpc>
              </a:pPr>
              <a:r>
                <a:rPr lang="zh-CN" altLang="en-US" sz="800" dirty="0">
                  <a:solidFill>
                    <a:srgbClr val="080808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7" name="TextBox 15"/>
            <p:cNvSpPr txBox="1"/>
            <p:nvPr/>
          </p:nvSpPr>
          <p:spPr>
            <a:xfrm>
              <a:off x="6547041" y="1217808"/>
              <a:ext cx="1008112" cy="296856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defTabSz="685165">
                <a:lnSpc>
                  <a:spcPct val="150000"/>
                </a:lnSpc>
              </a:pPr>
              <a:r>
                <a:rPr lang="zh-CN" altLang="en-US" sz="1500" b="1" dirty="0">
                  <a:solidFill>
                    <a:srgbClr val="2F55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13186" y="3594879"/>
            <a:ext cx="1669828" cy="902803"/>
            <a:chOff x="6084168" y="1223536"/>
            <a:chExt cx="1669538" cy="877349"/>
          </a:xfrm>
        </p:grpSpPr>
        <p:sp>
          <p:nvSpPr>
            <p:cNvPr id="19" name="TextBox 17"/>
            <p:cNvSpPr txBox="1"/>
            <p:nvPr/>
          </p:nvSpPr>
          <p:spPr>
            <a:xfrm>
              <a:off x="6084168" y="1514664"/>
              <a:ext cx="1669538" cy="586221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 defTabSz="685165">
                <a:lnSpc>
                  <a:spcPct val="130000"/>
                </a:lnSpc>
              </a:pPr>
              <a:r>
                <a:rPr lang="zh-CN" altLang="en-US" sz="800" dirty="0">
                  <a:solidFill>
                    <a:srgbClr val="080808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0" name="TextBox 18"/>
            <p:cNvSpPr txBox="1"/>
            <p:nvPr/>
          </p:nvSpPr>
          <p:spPr>
            <a:xfrm>
              <a:off x="6476024" y="1223536"/>
              <a:ext cx="1008112" cy="296856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defTabSz="685165">
                <a:lnSpc>
                  <a:spcPct val="150000"/>
                </a:lnSpc>
              </a:pPr>
              <a:r>
                <a:rPr lang="zh-CN" altLang="en-US" sz="1500" b="1" dirty="0">
                  <a:solidFill>
                    <a:srgbClr val="2F55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16672" y="2162816"/>
            <a:ext cx="1206806" cy="1206614"/>
            <a:chOff x="2201071" y="3406041"/>
            <a:chExt cx="1805286" cy="1805938"/>
          </a:xfrm>
        </p:grpSpPr>
        <p:grpSp>
          <p:nvGrpSpPr>
            <p:cNvPr id="22" name="组合 21"/>
            <p:cNvGrpSpPr/>
            <p:nvPr/>
          </p:nvGrpSpPr>
          <p:grpSpPr>
            <a:xfrm>
              <a:off x="2201071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6" name="同心圆 25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165"/>
                  <a:endParaRPr lang="zh-CN" altLang="en-US">
                    <a:solidFill>
                      <a:srgbClr val="080808"/>
                    </a:solidFill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165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25" name="椭圆 24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3" name="TextBox 21"/>
            <p:cNvSpPr txBox="1"/>
            <p:nvPr/>
          </p:nvSpPr>
          <p:spPr>
            <a:xfrm>
              <a:off x="2694008" y="3876617"/>
              <a:ext cx="1023615" cy="967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/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685165"/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980217" y="2162816"/>
            <a:ext cx="1206806" cy="1206614"/>
            <a:chOff x="7382260" y="3406041"/>
            <a:chExt cx="1805286" cy="1805938"/>
          </a:xfrm>
        </p:grpSpPr>
        <p:grpSp>
          <p:nvGrpSpPr>
            <p:cNvPr id="29" name="组合 28"/>
            <p:cNvGrpSpPr/>
            <p:nvPr/>
          </p:nvGrpSpPr>
          <p:grpSpPr>
            <a:xfrm>
              <a:off x="738226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3" name="同心圆 3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165"/>
                  <a:endParaRPr lang="zh-CN" altLang="en-US">
                    <a:solidFill>
                      <a:srgbClr val="080808"/>
                    </a:solidFill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165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32" name="椭圆 3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0" name="TextBox 28"/>
            <p:cNvSpPr txBox="1"/>
            <p:nvPr/>
          </p:nvSpPr>
          <p:spPr>
            <a:xfrm>
              <a:off x="7875197" y="3876617"/>
              <a:ext cx="1023615" cy="967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/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685165"/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261430" y="2162816"/>
            <a:ext cx="1206806" cy="1206614"/>
            <a:chOff x="4811090" y="3406041"/>
            <a:chExt cx="1805286" cy="1805938"/>
          </a:xfrm>
        </p:grpSpPr>
        <p:grpSp>
          <p:nvGrpSpPr>
            <p:cNvPr id="36" name="组合 35"/>
            <p:cNvGrpSpPr/>
            <p:nvPr/>
          </p:nvGrpSpPr>
          <p:grpSpPr>
            <a:xfrm>
              <a:off x="481109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2" name="同心圆 4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165"/>
                  <a:endParaRPr lang="zh-CN" altLang="en-US">
                    <a:solidFill>
                      <a:srgbClr val="080808"/>
                    </a:solidFill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165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7" name="TextBox 35"/>
            <p:cNvSpPr txBox="1"/>
            <p:nvPr/>
          </p:nvSpPr>
          <p:spPr>
            <a:xfrm>
              <a:off x="5304027" y="3876617"/>
              <a:ext cx="1023615" cy="967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/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685165"/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706590" y="2162816"/>
            <a:ext cx="1206806" cy="1206614"/>
            <a:chOff x="9964778" y="3406041"/>
            <a:chExt cx="1805286" cy="1805938"/>
          </a:xfrm>
        </p:grpSpPr>
        <p:grpSp>
          <p:nvGrpSpPr>
            <p:cNvPr id="45" name="组合 44"/>
            <p:cNvGrpSpPr/>
            <p:nvPr/>
          </p:nvGrpSpPr>
          <p:grpSpPr>
            <a:xfrm>
              <a:off x="9964778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9" name="同心圆 4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165"/>
                  <a:endParaRPr lang="zh-CN" altLang="en-US">
                    <a:solidFill>
                      <a:srgbClr val="080808"/>
                    </a:solidFill>
                  </a:endParaRPr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165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48" name="椭圆 4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6" name="TextBox 42"/>
            <p:cNvSpPr txBox="1"/>
            <p:nvPr/>
          </p:nvSpPr>
          <p:spPr>
            <a:xfrm>
              <a:off x="10457715" y="3876617"/>
              <a:ext cx="1023615" cy="967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/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685165"/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9619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2" presetClass="entr" presetSubtype="1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7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0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1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2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4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5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8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9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2" presetClass="entr" presetSubtype="1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2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/>
          <p:cNvCxnSpPr/>
          <p:nvPr/>
        </p:nvCxnSpPr>
        <p:spPr>
          <a:xfrm>
            <a:off x="1600511" y="2493365"/>
            <a:ext cx="0" cy="1206651"/>
          </a:xfrm>
          <a:prstGeom prst="line">
            <a:avLst/>
          </a:prstGeom>
          <a:ln w="285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2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5"/>
          <p:cNvCxnSpPr/>
          <p:nvPr/>
        </p:nvCxnSpPr>
        <p:spPr>
          <a:xfrm>
            <a:off x="3121792" y="2493365"/>
            <a:ext cx="0" cy="1206651"/>
          </a:xfrm>
          <a:prstGeom prst="line">
            <a:avLst/>
          </a:prstGeom>
          <a:ln w="285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2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ontent Placeholder 2"/>
          <p:cNvSpPr txBox="1"/>
          <p:nvPr/>
        </p:nvSpPr>
        <p:spPr>
          <a:xfrm>
            <a:off x="1042119" y="3915094"/>
            <a:ext cx="6989519" cy="930341"/>
          </a:xfrm>
          <a:prstGeom prst="rect">
            <a:avLst/>
          </a:prstGeom>
        </p:spPr>
        <p:txBody>
          <a:bodyPr vert="horz" lIns="72549" tIns="36274" rIns="72549" bIns="36274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None/>
            </a:pPr>
            <a:r>
              <a:rPr lang="zh-CN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200</a:t>
            </a:r>
            <a:r>
              <a:rPr lang="zh-CN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</a:t>
            </a:r>
            <a:r>
              <a:rPr lang="zh-CN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分钟之内。</a:t>
            </a:r>
            <a:endParaRPr lang="zh-CN" altLang="en-US" sz="700" dirty="0">
              <a:solidFill>
                <a:schemeClr val="tx1">
                  <a:lumMod val="90000"/>
                  <a:lumOff val="1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cxnSp>
        <p:nvCxnSpPr>
          <p:cNvPr id="34" name="Straight Connector 52"/>
          <p:cNvCxnSpPr/>
          <p:nvPr/>
        </p:nvCxnSpPr>
        <p:spPr>
          <a:xfrm>
            <a:off x="4624899" y="2493365"/>
            <a:ext cx="0" cy="1206651"/>
          </a:xfrm>
          <a:prstGeom prst="line">
            <a:avLst/>
          </a:prstGeom>
          <a:ln w="285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2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3"/>
          <p:cNvCxnSpPr/>
          <p:nvPr/>
        </p:nvCxnSpPr>
        <p:spPr>
          <a:xfrm>
            <a:off x="6096739" y="2493365"/>
            <a:ext cx="0" cy="1206651"/>
          </a:xfrm>
          <a:prstGeom prst="line">
            <a:avLst/>
          </a:prstGeom>
          <a:ln w="285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2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67"/>
          <p:cNvCxnSpPr/>
          <p:nvPr/>
        </p:nvCxnSpPr>
        <p:spPr>
          <a:xfrm>
            <a:off x="7547795" y="2493365"/>
            <a:ext cx="0" cy="1206651"/>
          </a:xfrm>
          <a:prstGeom prst="line">
            <a:avLst/>
          </a:prstGeom>
          <a:ln w="285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2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Content Placeholder 2"/>
          <p:cNvSpPr txBox="1"/>
          <p:nvPr/>
        </p:nvSpPr>
        <p:spPr>
          <a:xfrm>
            <a:off x="6945865" y="1838484"/>
            <a:ext cx="1277612" cy="617965"/>
          </a:xfrm>
          <a:prstGeom prst="rect">
            <a:avLst/>
          </a:prstGeom>
        </p:spPr>
        <p:txBody>
          <a:bodyPr vert="horz" lIns="72549" tIns="36274" rIns="72549" bIns="36274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您的内容打在这里，或者通过复制您的文本在此框中粘贴</a:t>
            </a:r>
            <a:endParaRPr lang="en-US" altLang="zh-CN" sz="1100" dirty="0">
              <a:solidFill>
                <a:schemeClr val="tx2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pic>
        <p:nvPicPr>
          <p:cNvPr id="38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42119" y="3124401"/>
            <a:ext cx="6989519" cy="57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Content Placeholder 2"/>
          <p:cNvSpPr txBox="1"/>
          <p:nvPr/>
        </p:nvSpPr>
        <p:spPr>
          <a:xfrm>
            <a:off x="5504455" y="1838484"/>
            <a:ext cx="1277612" cy="617965"/>
          </a:xfrm>
          <a:prstGeom prst="rect">
            <a:avLst/>
          </a:prstGeom>
        </p:spPr>
        <p:txBody>
          <a:bodyPr vert="horz" lIns="72549" tIns="36274" rIns="72549" bIns="36274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您的内容打在这里，或者通过复制您的文本在此框中粘贴</a:t>
            </a:r>
            <a:endParaRPr lang="en-US" altLang="zh-CN" sz="1100" dirty="0">
              <a:solidFill>
                <a:schemeClr val="tx2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0" name="Content Placeholder 2"/>
          <p:cNvSpPr txBox="1"/>
          <p:nvPr/>
        </p:nvSpPr>
        <p:spPr>
          <a:xfrm>
            <a:off x="4024276" y="1838484"/>
            <a:ext cx="1277612" cy="617965"/>
          </a:xfrm>
          <a:prstGeom prst="rect">
            <a:avLst/>
          </a:prstGeom>
        </p:spPr>
        <p:txBody>
          <a:bodyPr vert="horz" lIns="72549" tIns="36274" rIns="72549" bIns="36274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您的内容打在这里，或者通过复制您的文本在此框中粘贴</a:t>
            </a:r>
            <a:endParaRPr lang="en-US" altLang="zh-CN" sz="1100" dirty="0">
              <a:solidFill>
                <a:schemeClr val="tx2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1" name="Content Placeholder 2"/>
          <p:cNvSpPr txBox="1"/>
          <p:nvPr/>
        </p:nvSpPr>
        <p:spPr>
          <a:xfrm>
            <a:off x="2367497" y="1838484"/>
            <a:ext cx="1482899" cy="617965"/>
          </a:xfrm>
          <a:prstGeom prst="rect">
            <a:avLst/>
          </a:prstGeom>
        </p:spPr>
        <p:txBody>
          <a:bodyPr vert="horz" lIns="72549" tIns="36274" rIns="72549" bIns="36274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您的内容打在这里，或者通过复制您的文本在此框中粘贴</a:t>
            </a:r>
            <a:endParaRPr lang="en-US" altLang="zh-CN" sz="1100" dirty="0">
              <a:solidFill>
                <a:schemeClr val="tx2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2" name="Content Placeholder 2"/>
          <p:cNvSpPr txBox="1"/>
          <p:nvPr/>
        </p:nvSpPr>
        <p:spPr>
          <a:xfrm>
            <a:off x="860929" y="1838484"/>
            <a:ext cx="1479380" cy="617965"/>
          </a:xfrm>
          <a:prstGeom prst="rect">
            <a:avLst/>
          </a:prstGeom>
        </p:spPr>
        <p:txBody>
          <a:bodyPr vert="horz" lIns="72549" tIns="36274" rIns="72549" bIns="36274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您的内容打在这里，或者通过复制您的文本在此框中粘贴</a:t>
            </a:r>
            <a:endParaRPr lang="en-US" sz="1100" dirty="0">
              <a:solidFill>
                <a:schemeClr val="tx2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pic>
        <p:nvPicPr>
          <p:cNvPr id="43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50681"/>
          <a:stretch>
            <a:fillRect/>
          </a:stretch>
        </p:blipFill>
        <p:spPr bwMode="auto">
          <a:xfrm rot="10800000" flipV="1">
            <a:off x="5444191" y="2993664"/>
            <a:ext cx="2696366" cy="71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Oval 53"/>
          <p:cNvSpPr>
            <a:spLocks noChangeArrowheads="1"/>
          </p:cNvSpPr>
          <p:nvPr/>
        </p:nvSpPr>
        <p:spPr bwMode="auto">
          <a:xfrm>
            <a:off x="1269486" y="915568"/>
            <a:ext cx="692610" cy="801080"/>
          </a:xfrm>
          <a:custGeom>
            <a:avLst/>
            <a:gdLst>
              <a:gd name="connsiteX0" fmla="*/ 0 w 1036261"/>
              <a:gd name="connsiteY0" fmla="*/ 518259 h 1036518"/>
              <a:gd name="connsiteX1" fmla="*/ 518131 w 1036261"/>
              <a:gd name="connsiteY1" fmla="*/ 0 h 1036518"/>
              <a:gd name="connsiteX2" fmla="*/ 1036262 w 1036261"/>
              <a:gd name="connsiteY2" fmla="*/ 518259 h 1036518"/>
              <a:gd name="connsiteX3" fmla="*/ 518131 w 1036261"/>
              <a:gd name="connsiteY3" fmla="*/ 1036518 h 1036518"/>
              <a:gd name="connsiteX4" fmla="*/ 0 w 1036261"/>
              <a:gd name="connsiteY4" fmla="*/ 518259 h 1036518"/>
              <a:gd name="connsiteX0-1" fmla="*/ 75 w 1036337"/>
              <a:gd name="connsiteY0-2" fmla="*/ 518259 h 1154281"/>
              <a:gd name="connsiteX1-3" fmla="*/ 518206 w 1036337"/>
              <a:gd name="connsiteY1-4" fmla="*/ 0 h 1154281"/>
              <a:gd name="connsiteX2-5" fmla="*/ 1036337 w 1036337"/>
              <a:gd name="connsiteY2-6" fmla="*/ 518259 h 1154281"/>
              <a:gd name="connsiteX3-7" fmla="*/ 490497 w 1036337"/>
              <a:gd name="connsiteY3-8" fmla="*/ 1154281 h 1154281"/>
              <a:gd name="connsiteX4-9" fmla="*/ 75 w 1036337"/>
              <a:gd name="connsiteY4-10" fmla="*/ 518259 h 1154281"/>
              <a:gd name="connsiteX0-11" fmla="*/ 256 w 1036518"/>
              <a:gd name="connsiteY0-12" fmla="*/ 518259 h 1154281"/>
              <a:gd name="connsiteX1-13" fmla="*/ 518387 w 1036518"/>
              <a:gd name="connsiteY1-14" fmla="*/ 0 h 1154281"/>
              <a:gd name="connsiteX2-15" fmla="*/ 1036518 w 1036518"/>
              <a:gd name="connsiteY2-16" fmla="*/ 518259 h 1154281"/>
              <a:gd name="connsiteX3-17" fmla="*/ 490678 w 1036518"/>
              <a:gd name="connsiteY3-18" fmla="*/ 1154281 h 1154281"/>
              <a:gd name="connsiteX4-19" fmla="*/ 256 w 1036518"/>
              <a:gd name="connsiteY4-20" fmla="*/ 518259 h 1154281"/>
              <a:gd name="connsiteX0-21" fmla="*/ 256 w 1036518"/>
              <a:gd name="connsiteY0-22" fmla="*/ 518259 h 1154281"/>
              <a:gd name="connsiteX1-23" fmla="*/ 518387 w 1036518"/>
              <a:gd name="connsiteY1-24" fmla="*/ 0 h 1154281"/>
              <a:gd name="connsiteX2-25" fmla="*/ 1036518 w 1036518"/>
              <a:gd name="connsiteY2-26" fmla="*/ 518259 h 1154281"/>
              <a:gd name="connsiteX3-27" fmla="*/ 490678 w 1036518"/>
              <a:gd name="connsiteY3-28" fmla="*/ 1154281 h 1154281"/>
              <a:gd name="connsiteX4-29" fmla="*/ 256 w 1036518"/>
              <a:gd name="connsiteY4-30" fmla="*/ 518259 h 1154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36518" h="1154281">
                <a:moveTo>
                  <a:pt x="256" y="518259"/>
                </a:moveTo>
                <a:cubicBezTo>
                  <a:pt x="-8980" y="201188"/>
                  <a:pt x="232231" y="0"/>
                  <a:pt x="518387" y="0"/>
                </a:cubicBezTo>
                <a:cubicBezTo>
                  <a:pt x="804543" y="0"/>
                  <a:pt x="1036518" y="232032"/>
                  <a:pt x="1036518" y="518259"/>
                </a:cubicBezTo>
                <a:cubicBezTo>
                  <a:pt x="1036518" y="804486"/>
                  <a:pt x="506670" y="1154281"/>
                  <a:pt x="490678" y="1154281"/>
                </a:cubicBezTo>
                <a:cubicBezTo>
                  <a:pt x="474686" y="1154281"/>
                  <a:pt x="9492" y="835330"/>
                  <a:pt x="256" y="518259"/>
                </a:cubicBezTo>
                <a:close/>
              </a:path>
            </a:pathLst>
          </a:custGeom>
          <a:solidFill>
            <a:srgbClr val="2F5597"/>
          </a:solidFill>
          <a:ln w="57150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9" rIns="68568" bIns="34289"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Oval 53"/>
          <p:cNvSpPr>
            <a:spLocks noChangeArrowheads="1"/>
          </p:cNvSpPr>
          <p:nvPr/>
        </p:nvSpPr>
        <p:spPr bwMode="auto">
          <a:xfrm>
            <a:off x="2775487" y="915568"/>
            <a:ext cx="692610" cy="801080"/>
          </a:xfrm>
          <a:custGeom>
            <a:avLst/>
            <a:gdLst>
              <a:gd name="connsiteX0" fmla="*/ 0 w 1036261"/>
              <a:gd name="connsiteY0" fmla="*/ 518259 h 1036518"/>
              <a:gd name="connsiteX1" fmla="*/ 518131 w 1036261"/>
              <a:gd name="connsiteY1" fmla="*/ 0 h 1036518"/>
              <a:gd name="connsiteX2" fmla="*/ 1036262 w 1036261"/>
              <a:gd name="connsiteY2" fmla="*/ 518259 h 1036518"/>
              <a:gd name="connsiteX3" fmla="*/ 518131 w 1036261"/>
              <a:gd name="connsiteY3" fmla="*/ 1036518 h 1036518"/>
              <a:gd name="connsiteX4" fmla="*/ 0 w 1036261"/>
              <a:gd name="connsiteY4" fmla="*/ 518259 h 1036518"/>
              <a:gd name="connsiteX0-1" fmla="*/ 75 w 1036337"/>
              <a:gd name="connsiteY0-2" fmla="*/ 518259 h 1154281"/>
              <a:gd name="connsiteX1-3" fmla="*/ 518206 w 1036337"/>
              <a:gd name="connsiteY1-4" fmla="*/ 0 h 1154281"/>
              <a:gd name="connsiteX2-5" fmla="*/ 1036337 w 1036337"/>
              <a:gd name="connsiteY2-6" fmla="*/ 518259 h 1154281"/>
              <a:gd name="connsiteX3-7" fmla="*/ 490497 w 1036337"/>
              <a:gd name="connsiteY3-8" fmla="*/ 1154281 h 1154281"/>
              <a:gd name="connsiteX4-9" fmla="*/ 75 w 1036337"/>
              <a:gd name="connsiteY4-10" fmla="*/ 518259 h 1154281"/>
              <a:gd name="connsiteX0-11" fmla="*/ 256 w 1036518"/>
              <a:gd name="connsiteY0-12" fmla="*/ 518259 h 1154281"/>
              <a:gd name="connsiteX1-13" fmla="*/ 518387 w 1036518"/>
              <a:gd name="connsiteY1-14" fmla="*/ 0 h 1154281"/>
              <a:gd name="connsiteX2-15" fmla="*/ 1036518 w 1036518"/>
              <a:gd name="connsiteY2-16" fmla="*/ 518259 h 1154281"/>
              <a:gd name="connsiteX3-17" fmla="*/ 490678 w 1036518"/>
              <a:gd name="connsiteY3-18" fmla="*/ 1154281 h 1154281"/>
              <a:gd name="connsiteX4-19" fmla="*/ 256 w 1036518"/>
              <a:gd name="connsiteY4-20" fmla="*/ 518259 h 1154281"/>
              <a:gd name="connsiteX0-21" fmla="*/ 256 w 1036518"/>
              <a:gd name="connsiteY0-22" fmla="*/ 518259 h 1154281"/>
              <a:gd name="connsiteX1-23" fmla="*/ 518387 w 1036518"/>
              <a:gd name="connsiteY1-24" fmla="*/ 0 h 1154281"/>
              <a:gd name="connsiteX2-25" fmla="*/ 1036518 w 1036518"/>
              <a:gd name="connsiteY2-26" fmla="*/ 518259 h 1154281"/>
              <a:gd name="connsiteX3-27" fmla="*/ 490678 w 1036518"/>
              <a:gd name="connsiteY3-28" fmla="*/ 1154281 h 1154281"/>
              <a:gd name="connsiteX4-29" fmla="*/ 256 w 1036518"/>
              <a:gd name="connsiteY4-30" fmla="*/ 518259 h 1154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36518" h="1154281">
                <a:moveTo>
                  <a:pt x="256" y="518259"/>
                </a:moveTo>
                <a:cubicBezTo>
                  <a:pt x="-8980" y="201188"/>
                  <a:pt x="232231" y="0"/>
                  <a:pt x="518387" y="0"/>
                </a:cubicBezTo>
                <a:cubicBezTo>
                  <a:pt x="804543" y="0"/>
                  <a:pt x="1036518" y="232032"/>
                  <a:pt x="1036518" y="518259"/>
                </a:cubicBezTo>
                <a:cubicBezTo>
                  <a:pt x="1036518" y="804486"/>
                  <a:pt x="506670" y="1154281"/>
                  <a:pt x="490678" y="1154281"/>
                </a:cubicBezTo>
                <a:cubicBezTo>
                  <a:pt x="474686" y="1154281"/>
                  <a:pt x="9492" y="835330"/>
                  <a:pt x="256" y="518259"/>
                </a:cubicBezTo>
                <a:close/>
              </a:path>
            </a:pathLst>
          </a:custGeom>
          <a:solidFill>
            <a:srgbClr val="2F5597"/>
          </a:solidFill>
          <a:ln w="57150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9" rIns="68568" bIns="34289"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Oval 53"/>
          <p:cNvSpPr>
            <a:spLocks noChangeArrowheads="1"/>
          </p:cNvSpPr>
          <p:nvPr/>
        </p:nvSpPr>
        <p:spPr bwMode="auto">
          <a:xfrm>
            <a:off x="4278594" y="915568"/>
            <a:ext cx="692610" cy="801080"/>
          </a:xfrm>
          <a:custGeom>
            <a:avLst/>
            <a:gdLst>
              <a:gd name="connsiteX0" fmla="*/ 0 w 1036261"/>
              <a:gd name="connsiteY0" fmla="*/ 518259 h 1036518"/>
              <a:gd name="connsiteX1" fmla="*/ 518131 w 1036261"/>
              <a:gd name="connsiteY1" fmla="*/ 0 h 1036518"/>
              <a:gd name="connsiteX2" fmla="*/ 1036262 w 1036261"/>
              <a:gd name="connsiteY2" fmla="*/ 518259 h 1036518"/>
              <a:gd name="connsiteX3" fmla="*/ 518131 w 1036261"/>
              <a:gd name="connsiteY3" fmla="*/ 1036518 h 1036518"/>
              <a:gd name="connsiteX4" fmla="*/ 0 w 1036261"/>
              <a:gd name="connsiteY4" fmla="*/ 518259 h 1036518"/>
              <a:gd name="connsiteX0-1" fmla="*/ 75 w 1036337"/>
              <a:gd name="connsiteY0-2" fmla="*/ 518259 h 1154281"/>
              <a:gd name="connsiteX1-3" fmla="*/ 518206 w 1036337"/>
              <a:gd name="connsiteY1-4" fmla="*/ 0 h 1154281"/>
              <a:gd name="connsiteX2-5" fmla="*/ 1036337 w 1036337"/>
              <a:gd name="connsiteY2-6" fmla="*/ 518259 h 1154281"/>
              <a:gd name="connsiteX3-7" fmla="*/ 490497 w 1036337"/>
              <a:gd name="connsiteY3-8" fmla="*/ 1154281 h 1154281"/>
              <a:gd name="connsiteX4-9" fmla="*/ 75 w 1036337"/>
              <a:gd name="connsiteY4-10" fmla="*/ 518259 h 1154281"/>
              <a:gd name="connsiteX0-11" fmla="*/ 256 w 1036518"/>
              <a:gd name="connsiteY0-12" fmla="*/ 518259 h 1154281"/>
              <a:gd name="connsiteX1-13" fmla="*/ 518387 w 1036518"/>
              <a:gd name="connsiteY1-14" fmla="*/ 0 h 1154281"/>
              <a:gd name="connsiteX2-15" fmla="*/ 1036518 w 1036518"/>
              <a:gd name="connsiteY2-16" fmla="*/ 518259 h 1154281"/>
              <a:gd name="connsiteX3-17" fmla="*/ 490678 w 1036518"/>
              <a:gd name="connsiteY3-18" fmla="*/ 1154281 h 1154281"/>
              <a:gd name="connsiteX4-19" fmla="*/ 256 w 1036518"/>
              <a:gd name="connsiteY4-20" fmla="*/ 518259 h 1154281"/>
              <a:gd name="connsiteX0-21" fmla="*/ 256 w 1036518"/>
              <a:gd name="connsiteY0-22" fmla="*/ 518259 h 1154281"/>
              <a:gd name="connsiteX1-23" fmla="*/ 518387 w 1036518"/>
              <a:gd name="connsiteY1-24" fmla="*/ 0 h 1154281"/>
              <a:gd name="connsiteX2-25" fmla="*/ 1036518 w 1036518"/>
              <a:gd name="connsiteY2-26" fmla="*/ 518259 h 1154281"/>
              <a:gd name="connsiteX3-27" fmla="*/ 490678 w 1036518"/>
              <a:gd name="connsiteY3-28" fmla="*/ 1154281 h 1154281"/>
              <a:gd name="connsiteX4-29" fmla="*/ 256 w 1036518"/>
              <a:gd name="connsiteY4-30" fmla="*/ 518259 h 1154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36518" h="1154281">
                <a:moveTo>
                  <a:pt x="256" y="518259"/>
                </a:moveTo>
                <a:cubicBezTo>
                  <a:pt x="-8980" y="201188"/>
                  <a:pt x="232231" y="0"/>
                  <a:pt x="518387" y="0"/>
                </a:cubicBezTo>
                <a:cubicBezTo>
                  <a:pt x="804543" y="0"/>
                  <a:pt x="1036518" y="232032"/>
                  <a:pt x="1036518" y="518259"/>
                </a:cubicBezTo>
                <a:cubicBezTo>
                  <a:pt x="1036518" y="804486"/>
                  <a:pt x="506670" y="1154281"/>
                  <a:pt x="490678" y="1154281"/>
                </a:cubicBezTo>
                <a:cubicBezTo>
                  <a:pt x="474686" y="1154281"/>
                  <a:pt x="9492" y="835330"/>
                  <a:pt x="256" y="518259"/>
                </a:cubicBezTo>
                <a:close/>
              </a:path>
            </a:pathLst>
          </a:custGeom>
          <a:solidFill>
            <a:srgbClr val="2F5597"/>
          </a:solidFill>
          <a:ln w="57150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9" rIns="68568" bIns="34289"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Oval 53"/>
          <p:cNvSpPr>
            <a:spLocks noChangeArrowheads="1"/>
          </p:cNvSpPr>
          <p:nvPr/>
        </p:nvSpPr>
        <p:spPr bwMode="auto">
          <a:xfrm>
            <a:off x="5750434" y="915568"/>
            <a:ext cx="692610" cy="801080"/>
          </a:xfrm>
          <a:custGeom>
            <a:avLst/>
            <a:gdLst>
              <a:gd name="connsiteX0" fmla="*/ 0 w 1036261"/>
              <a:gd name="connsiteY0" fmla="*/ 518259 h 1036518"/>
              <a:gd name="connsiteX1" fmla="*/ 518131 w 1036261"/>
              <a:gd name="connsiteY1" fmla="*/ 0 h 1036518"/>
              <a:gd name="connsiteX2" fmla="*/ 1036262 w 1036261"/>
              <a:gd name="connsiteY2" fmla="*/ 518259 h 1036518"/>
              <a:gd name="connsiteX3" fmla="*/ 518131 w 1036261"/>
              <a:gd name="connsiteY3" fmla="*/ 1036518 h 1036518"/>
              <a:gd name="connsiteX4" fmla="*/ 0 w 1036261"/>
              <a:gd name="connsiteY4" fmla="*/ 518259 h 1036518"/>
              <a:gd name="connsiteX0-1" fmla="*/ 75 w 1036337"/>
              <a:gd name="connsiteY0-2" fmla="*/ 518259 h 1154281"/>
              <a:gd name="connsiteX1-3" fmla="*/ 518206 w 1036337"/>
              <a:gd name="connsiteY1-4" fmla="*/ 0 h 1154281"/>
              <a:gd name="connsiteX2-5" fmla="*/ 1036337 w 1036337"/>
              <a:gd name="connsiteY2-6" fmla="*/ 518259 h 1154281"/>
              <a:gd name="connsiteX3-7" fmla="*/ 490497 w 1036337"/>
              <a:gd name="connsiteY3-8" fmla="*/ 1154281 h 1154281"/>
              <a:gd name="connsiteX4-9" fmla="*/ 75 w 1036337"/>
              <a:gd name="connsiteY4-10" fmla="*/ 518259 h 1154281"/>
              <a:gd name="connsiteX0-11" fmla="*/ 256 w 1036518"/>
              <a:gd name="connsiteY0-12" fmla="*/ 518259 h 1154281"/>
              <a:gd name="connsiteX1-13" fmla="*/ 518387 w 1036518"/>
              <a:gd name="connsiteY1-14" fmla="*/ 0 h 1154281"/>
              <a:gd name="connsiteX2-15" fmla="*/ 1036518 w 1036518"/>
              <a:gd name="connsiteY2-16" fmla="*/ 518259 h 1154281"/>
              <a:gd name="connsiteX3-17" fmla="*/ 490678 w 1036518"/>
              <a:gd name="connsiteY3-18" fmla="*/ 1154281 h 1154281"/>
              <a:gd name="connsiteX4-19" fmla="*/ 256 w 1036518"/>
              <a:gd name="connsiteY4-20" fmla="*/ 518259 h 1154281"/>
              <a:gd name="connsiteX0-21" fmla="*/ 256 w 1036518"/>
              <a:gd name="connsiteY0-22" fmla="*/ 518259 h 1154281"/>
              <a:gd name="connsiteX1-23" fmla="*/ 518387 w 1036518"/>
              <a:gd name="connsiteY1-24" fmla="*/ 0 h 1154281"/>
              <a:gd name="connsiteX2-25" fmla="*/ 1036518 w 1036518"/>
              <a:gd name="connsiteY2-26" fmla="*/ 518259 h 1154281"/>
              <a:gd name="connsiteX3-27" fmla="*/ 490678 w 1036518"/>
              <a:gd name="connsiteY3-28" fmla="*/ 1154281 h 1154281"/>
              <a:gd name="connsiteX4-29" fmla="*/ 256 w 1036518"/>
              <a:gd name="connsiteY4-30" fmla="*/ 518259 h 1154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36518" h="1154281">
                <a:moveTo>
                  <a:pt x="256" y="518259"/>
                </a:moveTo>
                <a:cubicBezTo>
                  <a:pt x="-8980" y="201188"/>
                  <a:pt x="232231" y="0"/>
                  <a:pt x="518387" y="0"/>
                </a:cubicBezTo>
                <a:cubicBezTo>
                  <a:pt x="804543" y="0"/>
                  <a:pt x="1036518" y="232032"/>
                  <a:pt x="1036518" y="518259"/>
                </a:cubicBezTo>
                <a:cubicBezTo>
                  <a:pt x="1036518" y="804486"/>
                  <a:pt x="506670" y="1154281"/>
                  <a:pt x="490678" y="1154281"/>
                </a:cubicBezTo>
                <a:cubicBezTo>
                  <a:pt x="474686" y="1154281"/>
                  <a:pt x="9492" y="835330"/>
                  <a:pt x="256" y="518259"/>
                </a:cubicBezTo>
                <a:close/>
              </a:path>
            </a:pathLst>
          </a:custGeom>
          <a:solidFill>
            <a:srgbClr val="2F5597"/>
          </a:solidFill>
          <a:ln w="57150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9" rIns="68568" bIns="34289"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Oval 53"/>
          <p:cNvSpPr>
            <a:spLocks noChangeArrowheads="1"/>
          </p:cNvSpPr>
          <p:nvPr/>
        </p:nvSpPr>
        <p:spPr bwMode="auto">
          <a:xfrm>
            <a:off x="7201490" y="915568"/>
            <a:ext cx="692610" cy="801080"/>
          </a:xfrm>
          <a:custGeom>
            <a:avLst/>
            <a:gdLst>
              <a:gd name="connsiteX0" fmla="*/ 0 w 1036261"/>
              <a:gd name="connsiteY0" fmla="*/ 518259 h 1036518"/>
              <a:gd name="connsiteX1" fmla="*/ 518131 w 1036261"/>
              <a:gd name="connsiteY1" fmla="*/ 0 h 1036518"/>
              <a:gd name="connsiteX2" fmla="*/ 1036262 w 1036261"/>
              <a:gd name="connsiteY2" fmla="*/ 518259 h 1036518"/>
              <a:gd name="connsiteX3" fmla="*/ 518131 w 1036261"/>
              <a:gd name="connsiteY3" fmla="*/ 1036518 h 1036518"/>
              <a:gd name="connsiteX4" fmla="*/ 0 w 1036261"/>
              <a:gd name="connsiteY4" fmla="*/ 518259 h 1036518"/>
              <a:gd name="connsiteX0-1" fmla="*/ 75 w 1036337"/>
              <a:gd name="connsiteY0-2" fmla="*/ 518259 h 1154281"/>
              <a:gd name="connsiteX1-3" fmla="*/ 518206 w 1036337"/>
              <a:gd name="connsiteY1-4" fmla="*/ 0 h 1154281"/>
              <a:gd name="connsiteX2-5" fmla="*/ 1036337 w 1036337"/>
              <a:gd name="connsiteY2-6" fmla="*/ 518259 h 1154281"/>
              <a:gd name="connsiteX3-7" fmla="*/ 490497 w 1036337"/>
              <a:gd name="connsiteY3-8" fmla="*/ 1154281 h 1154281"/>
              <a:gd name="connsiteX4-9" fmla="*/ 75 w 1036337"/>
              <a:gd name="connsiteY4-10" fmla="*/ 518259 h 1154281"/>
              <a:gd name="connsiteX0-11" fmla="*/ 256 w 1036518"/>
              <a:gd name="connsiteY0-12" fmla="*/ 518259 h 1154281"/>
              <a:gd name="connsiteX1-13" fmla="*/ 518387 w 1036518"/>
              <a:gd name="connsiteY1-14" fmla="*/ 0 h 1154281"/>
              <a:gd name="connsiteX2-15" fmla="*/ 1036518 w 1036518"/>
              <a:gd name="connsiteY2-16" fmla="*/ 518259 h 1154281"/>
              <a:gd name="connsiteX3-17" fmla="*/ 490678 w 1036518"/>
              <a:gd name="connsiteY3-18" fmla="*/ 1154281 h 1154281"/>
              <a:gd name="connsiteX4-19" fmla="*/ 256 w 1036518"/>
              <a:gd name="connsiteY4-20" fmla="*/ 518259 h 1154281"/>
              <a:gd name="connsiteX0-21" fmla="*/ 256 w 1036518"/>
              <a:gd name="connsiteY0-22" fmla="*/ 518259 h 1154281"/>
              <a:gd name="connsiteX1-23" fmla="*/ 518387 w 1036518"/>
              <a:gd name="connsiteY1-24" fmla="*/ 0 h 1154281"/>
              <a:gd name="connsiteX2-25" fmla="*/ 1036518 w 1036518"/>
              <a:gd name="connsiteY2-26" fmla="*/ 518259 h 1154281"/>
              <a:gd name="connsiteX3-27" fmla="*/ 490678 w 1036518"/>
              <a:gd name="connsiteY3-28" fmla="*/ 1154281 h 1154281"/>
              <a:gd name="connsiteX4-29" fmla="*/ 256 w 1036518"/>
              <a:gd name="connsiteY4-30" fmla="*/ 518259 h 1154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36518" h="1154281">
                <a:moveTo>
                  <a:pt x="256" y="518259"/>
                </a:moveTo>
                <a:cubicBezTo>
                  <a:pt x="-8980" y="201188"/>
                  <a:pt x="232231" y="0"/>
                  <a:pt x="518387" y="0"/>
                </a:cubicBezTo>
                <a:cubicBezTo>
                  <a:pt x="804543" y="0"/>
                  <a:pt x="1036518" y="232032"/>
                  <a:pt x="1036518" y="518259"/>
                </a:cubicBezTo>
                <a:cubicBezTo>
                  <a:pt x="1036518" y="804486"/>
                  <a:pt x="506670" y="1154281"/>
                  <a:pt x="490678" y="1154281"/>
                </a:cubicBezTo>
                <a:cubicBezTo>
                  <a:pt x="474686" y="1154281"/>
                  <a:pt x="9492" y="835330"/>
                  <a:pt x="256" y="518259"/>
                </a:cubicBezTo>
                <a:close/>
              </a:path>
            </a:pathLst>
          </a:custGeom>
          <a:solidFill>
            <a:srgbClr val="2F5597"/>
          </a:solidFill>
          <a:ln w="57150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9" rIns="68568" bIns="34289"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269488" y="1073146"/>
            <a:ext cx="652710" cy="369316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2016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782568" y="1073146"/>
            <a:ext cx="652710" cy="369316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2017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336709" y="1073146"/>
            <a:ext cx="652710" cy="369316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2018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770367" y="1073146"/>
            <a:ext cx="652710" cy="369316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2019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258298" y="1073146"/>
            <a:ext cx="652710" cy="369316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2020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66809" y="157247"/>
            <a:ext cx="6750398" cy="438580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defTabSz="685165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2400" dirty="0">
              <a:solidFill>
                <a:schemeClr val="tx1">
                  <a:lumMod val="90000"/>
                  <a:lumOff val="1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27" name="文本框 196"/>
          <p:cNvSpPr txBox="1"/>
          <p:nvPr/>
        </p:nvSpPr>
        <p:spPr>
          <a:xfrm>
            <a:off x="251520" y="287588"/>
            <a:ext cx="511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165"/>
            <a:r>
              <a:rPr lang="en-US" altLang="zh-CN" sz="4000" dirty="0">
                <a:solidFill>
                  <a:schemeClr val="tx1">
                    <a:lumMod val="90000"/>
                    <a:lumOff val="1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tx1">
                  <a:lumMod val="90000"/>
                  <a:lumOff val="10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3248"/>
                                      </p:iterate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7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37" grpId="0"/>
          <p:bldP spid="39" grpId="0"/>
          <p:bldP spid="40" grpId="0"/>
          <p:bldP spid="41" grpId="0"/>
          <p:bldP spid="42" grpId="0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/>
          <p:bldP spid="50" grpId="0"/>
          <p:bldP spid="51" grpId="0"/>
          <p:bldP spid="52" grpId="0"/>
          <p:bldP spid="53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3248"/>
                                      </p:iterate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7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37" grpId="0"/>
          <p:bldP spid="39" grpId="0"/>
          <p:bldP spid="40" grpId="0"/>
          <p:bldP spid="41" grpId="0"/>
          <p:bldP spid="42" grpId="0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/>
          <p:bldP spid="50" grpId="0"/>
          <p:bldP spid="51" grpId="0"/>
          <p:bldP spid="52" grpId="0"/>
          <p:bldP spid="53" grpId="0"/>
          <p:bldP spid="26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1331640" y="4164434"/>
            <a:ext cx="432048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aphicFrame>
        <p:nvGraphicFramePr>
          <p:cNvPr id="10" name="图表 9"/>
          <p:cNvGraphicFramePr/>
          <p:nvPr/>
        </p:nvGraphicFramePr>
        <p:xfrm>
          <a:off x="827586" y="987575"/>
          <a:ext cx="4896544" cy="3301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矩形 10"/>
          <p:cNvSpPr/>
          <p:nvPr/>
        </p:nvSpPr>
        <p:spPr>
          <a:xfrm>
            <a:off x="5936658" y="2074758"/>
            <a:ext cx="2739798" cy="1840103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根据自己的需要添加适当的文字，在幻灯片中，一页的文字最好不要超</a:t>
            </a:r>
            <a:r>
              <a:rPr lang="en-US" altLang="zh-CN" sz="16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200</a:t>
            </a:r>
            <a:r>
              <a:rPr lang="zh-CN" altLang="en-US" sz="16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字，根据自己的需要添加适当的文字一页的文字最好不要超过</a:t>
            </a:r>
            <a:r>
              <a:rPr lang="en-US" altLang="zh-CN" sz="16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200</a:t>
            </a:r>
            <a:r>
              <a:rPr lang="zh-CN" altLang="en-US" sz="16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字。</a:t>
            </a:r>
          </a:p>
        </p:txBody>
      </p:sp>
      <p:sp>
        <p:nvSpPr>
          <p:cNvPr id="12" name="矩形 11"/>
          <p:cNvSpPr/>
          <p:nvPr/>
        </p:nvSpPr>
        <p:spPr>
          <a:xfrm>
            <a:off x="5936658" y="1635646"/>
            <a:ext cx="2739798" cy="400110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在此添加标题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66809" y="157247"/>
            <a:ext cx="6750398" cy="438580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defTabSz="685165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2400" dirty="0">
              <a:solidFill>
                <a:schemeClr val="tx1">
                  <a:lumMod val="90000"/>
                  <a:lumOff val="1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8" name="文本框 196"/>
          <p:cNvSpPr txBox="1"/>
          <p:nvPr/>
        </p:nvSpPr>
        <p:spPr>
          <a:xfrm>
            <a:off x="251520" y="287588"/>
            <a:ext cx="511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165"/>
            <a:r>
              <a:rPr lang="en-US" altLang="zh-CN" sz="4000" dirty="0">
                <a:solidFill>
                  <a:schemeClr val="tx1">
                    <a:lumMod val="90000"/>
                    <a:lumOff val="1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tx1">
                  <a:lumMod val="90000"/>
                  <a:lumOff val="10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0" grpId="0">
            <p:bldAsOne/>
          </p:bldGraphic>
          <p:bldP spid="11" grpId="0"/>
          <p:bldP spid="12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0" grpId="0">
            <p:bldAsOne/>
          </p:bldGraphic>
          <p:bldP spid="11" grpId="0"/>
          <p:bldP spid="12" grpId="0"/>
          <p:bldP spid="7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1066809" y="157247"/>
            <a:ext cx="6750398" cy="438580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defTabSz="685165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2400" dirty="0">
              <a:solidFill>
                <a:schemeClr val="tx1">
                  <a:lumMod val="90000"/>
                  <a:lumOff val="1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39" name="文本框 196"/>
          <p:cNvSpPr txBox="1"/>
          <p:nvPr/>
        </p:nvSpPr>
        <p:spPr>
          <a:xfrm>
            <a:off x="251520" y="287588"/>
            <a:ext cx="511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165"/>
            <a:r>
              <a:rPr lang="en-US" altLang="zh-CN" sz="4000" dirty="0">
                <a:solidFill>
                  <a:schemeClr val="tx1">
                    <a:lumMod val="90000"/>
                    <a:lumOff val="1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tx1">
                  <a:lumMod val="90000"/>
                  <a:lumOff val="10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4" name="Shape 1624"/>
          <p:cNvSpPr/>
          <p:nvPr/>
        </p:nvSpPr>
        <p:spPr>
          <a:xfrm>
            <a:off x="1959835" y="1678087"/>
            <a:ext cx="5196206" cy="2909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rgbClr val="2F5597"/>
          </a:solidFill>
          <a:ln w="38100">
            <a:solidFill>
              <a:schemeClr val="bg1"/>
            </a:solidFill>
            <a:miter lim="400000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5" name="Text Placeholder 3"/>
          <p:cNvSpPr txBox="1"/>
          <p:nvPr/>
        </p:nvSpPr>
        <p:spPr>
          <a:xfrm>
            <a:off x="467544" y="2982058"/>
            <a:ext cx="1564386" cy="306559"/>
          </a:xfrm>
          <a:prstGeom prst="rect">
            <a:avLst/>
          </a:prstGeom>
        </p:spPr>
        <p:txBody>
          <a:bodyPr lIns="91424" tIns="45712" rIns="91424" bIns="45712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b="1" dirty="0">
                <a:solidFill>
                  <a:srgbClr val="2F55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6" name="Text Placeholder 4"/>
          <p:cNvSpPr txBox="1"/>
          <p:nvPr/>
        </p:nvSpPr>
        <p:spPr>
          <a:xfrm>
            <a:off x="539552" y="3288016"/>
            <a:ext cx="1500567" cy="465821"/>
          </a:xfrm>
          <a:prstGeom prst="rect">
            <a:avLst/>
          </a:prstGeom>
        </p:spPr>
        <p:txBody>
          <a:bodyPr lIns="91424" tIns="45712" rIns="91424" bIns="45712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点击输入本栏的具体文字，简明扼要的说明分项内容，请根据您的具体内容酌情修改。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Shape 1626"/>
          <p:cNvSpPr/>
          <p:nvPr/>
        </p:nvSpPr>
        <p:spPr>
          <a:xfrm flipV="1">
            <a:off x="2346879" y="3142180"/>
            <a:ext cx="1" cy="1040216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lvl="0"/>
            <a:endParaRPr sz="1300"/>
          </a:p>
        </p:txBody>
      </p:sp>
      <p:sp>
        <p:nvSpPr>
          <p:cNvPr id="8" name="Shape 1627"/>
          <p:cNvSpPr/>
          <p:nvPr/>
        </p:nvSpPr>
        <p:spPr>
          <a:xfrm flipV="1">
            <a:off x="3343071" y="2006195"/>
            <a:ext cx="1" cy="1477275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lvl="0"/>
            <a:endParaRPr sz="1300"/>
          </a:p>
        </p:txBody>
      </p:sp>
      <p:sp>
        <p:nvSpPr>
          <p:cNvPr id="9" name="Shape 1628"/>
          <p:cNvSpPr/>
          <p:nvPr/>
        </p:nvSpPr>
        <p:spPr>
          <a:xfrm flipV="1">
            <a:off x="4303522" y="1502838"/>
            <a:ext cx="1" cy="1537162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lvl="0"/>
            <a:endParaRPr sz="1300"/>
          </a:p>
        </p:txBody>
      </p:sp>
      <p:sp>
        <p:nvSpPr>
          <p:cNvPr id="10" name="Shape 1629"/>
          <p:cNvSpPr/>
          <p:nvPr/>
        </p:nvSpPr>
        <p:spPr>
          <a:xfrm flipV="1">
            <a:off x="5649206" y="2622682"/>
            <a:ext cx="1" cy="102071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lvl="0"/>
            <a:endParaRPr sz="1300"/>
          </a:p>
        </p:txBody>
      </p:sp>
      <p:sp>
        <p:nvSpPr>
          <p:cNvPr id="11" name="Shape 1630"/>
          <p:cNvSpPr/>
          <p:nvPr/>
        </p:nvSpPr>
        <p:spPr>
          <a:xfrm>
            <a:off x="2178114" y="2953344"/>
            <a:ext cx="358924" cy="358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2600000" scaled="0"/>
          </a:gradFill>
          <a:ln w="38100" cap="flat">
            <a:solidFill>
              <a:schemeClr val="bg1"/>
            </a:solidFill>
            <a:miter lim="400000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12" name="Shape 1636"/>
          <p:cNvSpPr/>
          <p:nvPr/>
        </p:nvSpPr>
        <p:spPr>
          <a:xfrm>
            <a:off x="3171804" y="1801461"/>
            <a:ext cx="358925" cy="3589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2600000" scaled="0"/>
          </a:gradFill>
          <a:ln w="38100" cap="flat">
            <a:solidFill>
              <a:schemeClr val="bg1"/>
            </a:solidFill>
            <a:miter lim="400000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13" name="Shape 1642"/>
          <p:cNvSpPr/>
          <p:nvPr/>
        </p:nvSpPr>
        <p:spPr>
          <a:xfrm>
            <a:off x="4136882" y="1173204"/>
            <a:ext cx="358925" cy="358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2600000" scaled="0"/>
          </a:gradFill>
          <a:ln w="38100" cap="flat">
            <a:solidFill>
              <a:schemeClr val="bg1"/>
            </a:solidFill>
            <a:miter lim="400000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14" name="Shape 1648"/>
          <p:cNvSpPr/>
          <p:nvPr/>
        </p:nvSpPr>
        <p:spPr>
          <a:xfrm>
            <a:off x="5479121" y="3483477"/>
            <a:ext cx="358925" cy="358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2600000" scaled="0"/>
          </a:gradFill>
          <a:ln w="38100" cap="flat">
            <a:solidFill>
              <a:schemeClr val="bg1"/>
            </a:solidFill>
            <a:miter lim="400000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15" name="Shape 1653"/>
          <p:cNvSpPr/>
          <p:nvPr/>
        </p:nvSpPr>
        <p:spPr>
          <a:xfrm>
            <a:off x="2303542" y="4145233"/>
            <a:ext cx="86660" cy="866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16" name="Shape 1654"/>
          <p:cNvSpPr/>
          <p:nvPr/>
        </p:nvSpPr>
        <p:spPr>
          <a:xfrm>
            <a:off x="3275651" y="3417899"/>
            <a:ext cx="134823" cy="1348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17" name="Shape 1655"/>
          <p:cNvSpPr/>
          <p:nvPr/>
        </p:nvSpPr>
        <p:spPr>
          <a:xfrm>
            <a:off x="4216870" y="2956064"/>
            <a:ext cx="173305" cy="173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18" name="Shape 1656"/>
          <p:cNvSpPr/>
          <p:nvPr/>
        </p:nvSpPr>
        <p:spPr>
          <a:xfrm>
            <a:off x="5539721" y="2517648"/>
            <a:ext cx="214313" cy="214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19" name="Text Placeholder 3"/>
          <p:cNvSpPr txBox="1"/>
          <p:nvPr/>
        </p:nvSpPr>
        <p:spPr>
          <a:xfrm>
            <a:off x="1331649" y="1842292"/>
            <a:ext cx="1687871" cy="30655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200" b="1" dirty="0">
                <a:solidFill>
                  <a:srgbClr val="2F55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20" name="Text Placeholder 4"/>
          <p:cNvSpPr txBox="1"/>
          <p:nvPr/>
        </p:nvSpPr>
        <p:spPr>
          <a:xfrm>
            <a:off x="1298086" y="2144678"/>
            <a:ext cx="1689738" cy="4658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输入本栏的具体文字，简明扼要的说明分项内容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根据您的具体内容酌情修改。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Placeholder 3"/>
          <p:cNvSpPr txBox="1"/>
          <p:nvPr/>
        </p:nvSpPr>
        <p:spPr>
          <a:xfrm>
            <a:off x="4620572" y="1226884"/>
            <a:ext cx="1391589" cy="30655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rgbClr val="2F55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22" name="Text Placeholder 4"/>
          <p:cNvSpPr txBox="1"/>
          <p:nvPr/>
        </p:nvSpPr>
        <p:spPr>
          <a:xfrm>
            <a:off x="4610456" y="1528330"/>
            <a:ext cx="1401705" cy="4658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输入本栏的具体文字，简明扼要的说明分项内容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根据您的具体内容酌情修改。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Placeholder 3"/>
          <p:cNvSpPr txBox="1"/>
          <p:nvPr/>
        </p:nvSpPr>
        <p:spPr>
          <a:xfrm>
            <a:off x="5964480" y="3535844"/>
            <a:ext cx="1390717" cy="30655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rgbClr val="2F55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24" name="Text Placeholder 4"/>
          <p:cNvSpPr txBox="1"/>
          <p:nvPr/>
        </p:nvSpPr>
        <p:spPr>
          <a:xfrm>
            <a:off x="5940152" y="3831933"/>
            <a:ext cx="1689738" cy="4658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输入本栏的具体文字，简明扼要的说明分项内容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根据您的具体内容酌情修改。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4"/>
          <p:cNvSpPr txBox="1"/>
          <p:nvPr/>
        </p:nvSpPr>
        <p:spPr>
          <a:xfrm>
            <a:off x="2258396" y="3022262"/>
            <a:ext cx="192855" cy="23178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2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6" name="Text Placeholder 4"/>
          <p:cNvSpPr txBox="1"/>
          <p:nvPr/>
        </p:nvSpPr>
        <p:spPr>
          <a:xfrm>
            <a:off x="3252080" y="1859828"/>
            <a:ext cx="192855" cy="23178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2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27" name="Text Placeholder 4"/>
          <p:cNvSpPr txBox="1"/>
          <p:nvPr/>
        </p:nvSpPr>
        <p:spPr>
          <a:xfrm>
            <a:off x="4219997" y="1231568"/>
            <a:ext cx="192855" cy="23178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2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28" name="Text Placeholder 4"/>
          <p:cNvSpPr txBox="1"/>
          <p:nvPr/>
        </p:nvSpPr>
        <p:spPr>
          <a:xfrm>
            <a:off x="5559398" y="3557321"/>
            <a:ext cx="192855" cy="23178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2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29" name="Shape 1625"/>
          <p:cNvSpPr/>
          <p:nvPr/>
        </p:nvSpPr>
        <p:spPr>
          <a:xfrm>
            <a:off x="7236298" y="1633804"/>
            <a:ext cx="1040216" cy="10402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2F5597"/>
          </a:solidFill>
          <a:ln w="50800">
            <a:solidFill>
              <a:schemeClr val="bg1"/>
            </a:solidFill>
            <a:miter lim="400000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30" name="Shape 1657"/>
          <p:cNvSpPr/>
          <p:nvPr/>
        </p:nvSpPr>
        <p:spPr>
          <a:xfrm>
            <a:off x="7601425" y="1803523"/>
            <a:ext cx="310148" cy="3170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 sz="1300"/>
          </a:p>
        </p:txBody>
      </p:sp>
      <p:sp>
        <p:nvSpPr>
          <p:cNvPr id="31" name="Text Placeholder 3"/>
          <p:cNvSpPr txBox="1"/>
          <p:nvPr/>
        </p:nvSpPr>
        <p:spPr>
          <a:xfrm>
            <a:off x="7367484" y="2163563"/>
            <a:ext cx="765012" cy="30655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  <a:endParaRPr lang="id-ID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57802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18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5" dur="500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8" dur="500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9" presetID="18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6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8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6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5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8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8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9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11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1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8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1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18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7" presetClass="emph" presetSubtype="0" fill="remove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121" dur="250" autoRev="1" fill="remove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22" dur="250" autoRev="1" fill="remove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set>
                                          <p:cBhvr>
                                            <p:cTn id="123" dur="250" autoRev="1" fill="remove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24" dur="250" autoRev="1" fill="remove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" grpId="0" animBg="1"/>
          <p:bldP spid="5" grpId="0" build="p"/>
          <p:bldP spid="6" grpId="0" build="p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 animBg="1"/>
          <p:bldP spid="29" grpId="1" animBg="1"/>
          <p:bldP spid="30" grpId="0" animBg="1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18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5" dur="500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8" dur="500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9" presetID="18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6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8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6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5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8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8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9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11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1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8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1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18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7" presetClass="emph" presetSubtype="0" fill="remove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121" dur="250" autoRev="1" fill="remove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22" dur="250" autoRev="1" fill="remove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set>
                                          <p:cBhvr>
                                            <p:cTn id="123" dur="250" autoRev="1" fill="remove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24" dur="250" autoRev="1" fill="remove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" grpId="0" animBg="1"/>
          <p:bldP spid="5" grpId="0" build="p"/>
          <p:bldP spid="6" grpId="0" build="p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 animBg="1"/>
          <p:bldP spid="29" grpId="1" animBg="1"/>
          <p:bldP spid="30" grpId="0" animBg="1"/>
          <p:bldP spid="31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560616" y="-117041"/>
            <a:ext cx="10226932" cy="5280729"/>
            <a:chOff x="-698598" y="-1175195"/>
            <a:chExt cx="10989808" cy="5674644"/>
          </a:xfrm>
        </p:grpSpPr>
        <p:grpSp>
          <p:nvGrpSpPr>
            <p:cNvPr id="68" name="组合 67"/>
            <p:cNvGrpSpPr/>
            <p:nvPr/>
          </p:nvGrpSpPr>
          <p:grpSpPr>
            <a:xfrm>
              <a:off x="-698598" y="3742633"/>
              <a:ext cx="10989808" cy="756816"/>
              <a:chOff x="-1159319" y="4515966"/>
              <a:chExt cx="10989808" cy="756816"/>
            </a:xfrm>
          </p:grpSpPr>
          <p:sp>
            <p:nvSpPr>
              <p:cNvPr id="69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0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1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2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4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5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6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7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8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9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0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-698598" y="2922995"/>
              <a:ext cx="10989808" cy="756816"/>
              <a:chOff x="-1159319" y="4515966"/>
              <a:chExt cx="10989808" cy="756816"/>
            </a:xfrm>
          </p:grpSpPr>
          <p:sp>
            <p:nvSpPr>
              <p:cNvPr id="82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3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4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5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6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7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8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9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0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1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2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3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-698598" y="2103357"/>
              <a:ext cx="10989808" cy="756816"/>
              <a:chOff x="-1159319" y="4515966"/>
              <a:chExt cx="10989808" cy="756816"/>
            </a:xfrm>
          </p:grpSpPr>
          <p:sp>
            <p:nvSpPr>
              <p:cNvPr id="95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6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7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8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9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0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1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2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3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4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5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6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-698598" y="1283719"/>
              <a:ext cx="10989808" cy="756816"/>
              <a:chOff x="-1159319" y="4515966"/>
              <a:chExt cx="10989808" cy="756816"/>
            </a:xfrm>
          </p:grpSpPr>
          <p:sp>
            <p:nvSpPr>
              <p:cNvPr id="108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9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0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1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2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3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4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5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6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7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8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9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-698598" y="464081"/>
              <a:ext cx="10989808" cy="756816"/>
              <a:chOff x="-1159319" y="4515966"/>
              <a:chExt cx="10989808" cy="756816"/>
            </a:xfrm>
          </p:grpSpPr>
          <p:sp>
            <p:nvSpPr>
              <p:cNvPr id="121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2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3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4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5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6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7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8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9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0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1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2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>
              <a:off x="-698598" y="-355557"/>
              <a:ext cx="10989808" cy="756816"/>
              <a:chOff x="-1159319" y="4515966"/>
              <a:chExt cx="10989808" cy="756816"/>
            </a:xfrm>
          </p:grpSpPr>
          <p:sp>
            <p:nvSpPr>
              <p:cNvPr id="134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5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6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7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8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9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0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1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2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3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4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5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146" name="组合 145"/>
            <p:cNvGrpSpPr/>
            <p:nvPr/>
          </p:nvGrpSpPr>
          <p:grpSpPr>
            <a:xfrm>
              <a:off x="-698598" y="-1175195"/>
              <a:ext cx="10989808" cy="756816"/>
              <a:chOff x="-1159319" y="4515966"/>
              <a:chExt cx="10989808" cy="756816"/>
            </a:xfrm>
          </p:grpSpPr>
          <p:sp>
            <p:nvSpPr>
              <p:cNvPr id="147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8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49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0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1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2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3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4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5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6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7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58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</p:grpSp>
      <p:sp>
        <p:nvSpPr>
          <p:cNvPr id="19" name="椭圆 18"/>
          <p:cNvSpPr/>
          <p:nvPr/>
        </p:nvSpPr>
        <p:spPr>
          <a:xfrm>
            <a:off x="-1656852" y="-3717795"/>
            <a:ext cx="12482234" cy="12482234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1030293" y="2094982"/>
            <a:ext cx="7107944" cy="7107944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>
            <a:off x="1030293" y="-5054387"/>
            <a:ext cx="7107944" cy="7107944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5"/>
          <p:cNvSpPr>
            <a:spLocks noChangeArrowheads="1"/>
          </p:cNvSpPr>
          <p:nvPr/>
        </p:nvSpPr>
        <p:spPr bwMode="auto">
          <a:xfrm>
            <a:off x="612179" y="2018914"/>
            <a:ext cx="7920262" cy="807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7" tIns="34289" rIns="68567" bIns="34289">
            <a:spAutoFit/>
          </a:bodyPr>
          <a:lstStyle/>
          <a:p>
            <a:pPr algn="ctr" defTabSz="685165"/>
            <a:r>
              <a:rPr lang="zh-CN" altLang="en-US" sz="4800" b="1" dirty="0" smtClean="0">
                <a:solidFill>
                  <a:srgbClr val="2F5597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方正兰亭粗黑_GBK" pitchFamily="2" charset="-122"/>
              </a:rPr>
              <a:t>谢谢观看  </a:t>
            </a:r>
            <a:r>
              <a:rPr lang="en-US" altLang="zh-CN" sz="4800" b="1" dirty="0" smtClean="0">
                <a:solidFill>
                  <a:srgbClr val="2F5597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方正兰亭粗黑_GBK" pitchFamily="2" charset="-122"/>
              </a:rPr>
              <a:t>THANKS</a:t>
            </a:r>
            <a:endParaRPr lang="zh-CN" altLang="en-US" sz="4800" b="1" dirty="0">
              <a:solidFill>
                <a:srgbClr val="2F5597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方正兰亭粗黑_GBK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460354" y="915566"/>
            <a:ext cx="4136113" cy="863162"/>
            <a:chOff x="1573330" y="1227203"/>
            <a:chExt cx="5825302" cy="1215678"/>
          </a:xfrm>
        </p:grpSpPr>
        <p:grpSp>
          <p:nvGrpSpPr>
            <p:cNvPr id="2" name="组合 1"/>
            <p:cNvGrpSpPr/>
            <p:nvPr/>
          </p:nvGrpSpPr>
          <p:grpSpPr>
            <a:xfrm>
              <a:off x="1573330" y="1227204"/>
              <a:ext cx="1465917" cy="1215677"/>
              <a:chOff x="1573330" y="1227204"/>
              <a:chExt cx="1465917" cy="121567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573330" y="1227204"/>
                <a:ext cx="1465917" cy="1215677"/>
                <a:chOff x="2002156" y="908131"/>
                <a:chExt cx="657225" cy="545033"/>
              </a:xfrm>
            </p:grpSpPr>
            <p:grpSp>
              <p:nvGrpSpPr>
                <p:cNvPr id="22" name="组合 21"/>
                <p:cNvGrpSpPr/>
                <p:nvPr/>
              </p:nvGrpSpPr>
              <p:grpSpPr>
                <a:xfrm>
                  <a:off x="2023849" y="908131"/>
                  <a:ext cx="614967" cy="545033"/>
                  <a:chOff x="3295850" y="2263221"/>
                  <a:chExt cx="2643764" cy="2343151"/>
                </a:xfrm>
              </p:grpSpPr>
              <p:sp>
                <p:nvSpPr>
                  <p:cNvPr id="25" name="Freeform 5"/>
                  <p:cNvSpPr/>
                  <p:nvPr/>
                </p:nvSpPr>
                <p:spPr bwMode="auto">
                  <a:xfrm rot="10800000">
                    <a:off x="3295850" y="2263221"/>
                    <a:ext cx="2643764" cy="2343151"/>
                  </a:xfrm>
                  <a:custGeom>
                    <a:avLst/>
                    <a:gdLst>
                      <a:gd name="T0" fmla="*/ 407 w 1375"/>
                      <a:gd name="T1" fmla="*/ 1218 h 1218"/>
                      <a:gd name="T2" fmla="*/ 299 w 1375"/>
                      <a:gd name="T3" fmla="*/ 1156 h 1218"/>
                      <a:gd name="T4" fmla="*/ 19 w 1375"/>
                      <a:gd name="T5" fmla="*/ 671 h 1218"/>
                      <a:gd name="T6" fmla="*/ 19 w 1375"/>
                      <a:gd name="T7" fmla="*/ 547 h 1218"/>
                      <a:gd name="T8" fmla="*/ 299 w 1375"/>
                      <a:gd name="T9" fmla="*/ 62 h 1218"/>
                      <a:gd name="T10" fmla="*/ 407 w 1375"/>
                      <a:gd name="T11" fmla="*/ 0 h 1218"/>
                      <a:gd name="T12" fmla="*/ 967 w 1375"/>
                      <a:gd name="T13" fmla="*/ 0 h 1218"/>
                      <a:gd name="T14" fmla="*/ 1075 w 1375"/>
                      <a:gd name="T15" fmla="*/ 62 h 1218"/>
                      <a:gd name="T16" fmla="*/ 1355 w 1375"/>
                      <a:gd name="T17" fmla="*/ 547 h 1218"/>
                      <a:gd name="T18" fmla="*/ 1355 w 1375"/>
                      <a:gd name="T19" fmla="*/ 671 h 1218"/>
                      <a:gd name="T20" fmla="*/ 1075 w 1375"/>
                      <a:gd name="T21" fmla="*/ 1156 h 1218"/>
                      <a:gd name="T22" fmla="*/ 967 w 1375"/>
                      <a:gd name="T23" fmla="*/ 1218 h 1218"/>
                      <a:gd name="T24" fmla="*/ 407 w 1375"/>
                      <a:gd name="T25" fmla="*/ 1218 h 1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75" h="1218">
                        <a:moveTo>
                          <a:pt x="407" y="1218"/>
                        </a:moveTo>
                        <a:cubicBezTo>
                          <a:pt x="368" y="1218"/>
                          <a:pt x="319" y="1190"/>
                          <a:pt x="299" y="1156"/>
                        </a:cubicBezTo>
                        <a:cubicBezTo>
                          <a:pt x="19" y="671"/>
                          <a:pt x="19" y="671"/>
                          <a:pt x="19" y="671"/>
                        </a:cubicBezTo>
                        <a:cubicBezTo>
                          <a:pt x="0" y="637"/>
                          <a:pt x="0" y="581"/>
                          <a:pt x="19" y="547"/>
                        </a:cubicBezTo>
                        <a:cubicBezTo>
                          <a:pt x="299" y="62"/>
                          <a:pt x="299" y="62"/>
                          <a:pt x="299" y="62"/>
                        </a:cubicBezTo>
                        <a:cubicBezTo>
                          <a:pt x="319" y="28"/>
                          <a:pt x="368" y="0"/>
                          <a:pt x="407" y="0"/>
                        </a:cubicBezTo>
                        <a:cubicBezTo>
                          <a:pt x="967" y="0"/>
                          <a:pt x="967" y="0"/>
                          <a:pt x="967" y="0"/>
                        </a:cubicBezTo>
                        <a:cubicBezTo>
                          <a:pt x="1007" y="0"/>
                          <a:pt x="1055" y="28"/>
                          <a:pt x="1075" y="62"/>
                        </a:cubicBezTo>
                        <a:cubicBezTo>
                          <a:pt x="1355" y="547"/>
                          <a:pt x="1355" y="547"/>
                          <a:pt x="1355" y="547"/>
                        </a:cubicBezTo>
                        <a:cubicBezTo>
                          <a:pt x="1375" y="581"/>
                          <a:pt x="1375" y="637"/>
                          <a:pt x="1355" y="671"/>
                        </a:cubicBezTo>
                        <a:cubicBezTo>
                          <a:pt x="1075" y="1156"/>
                          <a:pt x="1075" y="1156"/>
                          <a:pt x="1075" y="1156"/>
                        </a:cubicBezTo>
                        <a:cubicBezTo>
                          <a:pt x="1055" y="1190"/>
                          <a:pt x="1007" y="1218"/>
                          <a:pt x="967" y="1218"/>
                        </a:cubicBezTo>
                        <a:lnTo>
                          <a:pt x="407" y="1218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bg1"/>
                      </a:gs>
                      <a:gs pos="73000">
                        <a:srgbClr val="ECECEC"/>
                      </a:gs>
                      <a:gs pos="100000">
                        <a:srgbClr val="D9D9D9"/>
                      </a:gs>
                    </a:gsLst>
                    <a:lin ang="2700000" scaled="1"/>
                    <a:tileRect/>
                  </a:gradFill>
                  <a:ln w="19050">
                    <a:gradFill flip="none" rotWithShape="1">
                      <a:gsLst>
                        <a:gs pos="29000">
                          <a:srgbClr val="E0E0E0"/>
                        </a:gs>
                        <a:gs pos="0">
                          <a:srgbClr val="999999"/>
                        </a:gs>
                        <a:gs pos="83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outerShdw blurRad="203200" dist="63500" dir="2700000" algn="tl" rotWithShape="0">
                      <a:prstClr val="black">
                        <a:alpha val="32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 defTabSz="685165"/>
                    <a:endParaRPr lang="zh-CN" altLang="en-US" sz="1050"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27" name="Freeform 5"/>
                  <p:cNvSpPr/>
                  <p:nvPr/>
                </p:nvSpPr>
                <p:spPr bwMode="auto">
                  <a:xfrm rot="10800000">
                    <a:off x="3589408" y="2523401"/>
                    <a:ext cx="2056649" cy="1822793"/>
                  </a:xfrm>
                  <a:custGeom>
                    <a:avLst/>
                    <a:gdLst>
                      <a:gd name="T0" fmla="*/ 407 w 1375"/>
                      <a:gd name="T1" fmla="*/ 1218 h 1218"/>
                      <a:gd name="T2" fmla="*/ 299 w 1375"/>
                      <a:gd name="T3" fmla="*/ 1156 h 1218"/>
                      <a:gd name="T4" fmla="*/ 19 w 1375"/>
                      <a:gd name="T5" fmla="*/ 671 h 1218"/>
                      <a:gd name="T6" fmla="*/ 19 w 1375"/>
                      <a:gd name="T7" fmla="*/ 547 h 1218"/>
                      <a:gd name="T8" fmla="*/ 299 w 1375"/>
                      <a:gd name="T9" fmla="*/ 62 h 1218"/>
                      <a:gd name="T10" fmla="*/ 407 w 1375"/>
                      <a:gd name="T11" fmla="*/ 0 h 1218"/>
                      <a:gd name="T12" fmla="*/ 967 w 1375"/>
                      <a:gd name="T13" fmla="*/ 0 h 1218"/>
                      <a:gd name="T14" fmla="*/ 1075 w 1375"/>
                      <a:gd name="T15" fmla="*/ 62 h 1218"/>
                      <a:gd name="T16" fmla="*/ 1355 w 1375"/>
                      <a:gd name="T17" fmla="*/ 547 h 1218"/>
                      <a:gd name="T18" fmla="*/ 1355 w 1375"/>
                      <a:gd name="T19" fmla="*/ 671 h 1218"/>
                      <a:gd name="T20" fmla="*/ 1075 w 1375"/>
                      <a:gd name="T21" fmla="*/ 1156 h 1218"/>
                      <a:gd name="T22" fmla="*/ 967 w 1375"/>
                      <a:gd name="T23" fmla="*/ 1218 h 1218"/>
                      <a:gd name="T24" fmla="*/ 407 w 1375"/>
                      <a:gd name="T25" fmla="*/ 1218 h 1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75" h="1218">
                        <a:moveTo>
                          <a:pt x="407" y="1218"/>
                        </a:moveTo>
                        <a:cubicBezTo>
                          <a:pt x="368" y="1218"/>
                          <a:pt x="319" y="1190"/>
                          <a:pt x="299" y="1156"/>
                        </a:cubicBezTo>
                        <a:cubicBezTo>
                          <a:pt x="19" y="671"/>
                          <a:pt x="19" y="671"/>
                          <a:pt x="19" y="671"/>
                        </a:cubicBezTo>
                        <a:cubicBezTo>
                          <a:pt x="0" y="637"/>
                          <a:pt x="0" y="581"/>
                          <a:pt x="19" y="547"/>
                        </a:cubicBezTo>
                        <a:cubicBezTo>
                          <a:pt x="299" y="62"/>
                          <a:pt x="299" y="62"/>
                          <a:pt x="299" y="62"/>
                        </a:cubicBezTo>
                        <a:cubicBezTo>
                          <a:pt x="319" y="28"/>
                          <a:pt x="368" y="0"/>
                          <a:pt x="407" y="0"/>
                        </a:cubicBezTo>
                        <a:cubicBezTo>
                          <a:pt x="967" y="0"/>
                          <a:pt x="967" y="0"/>
                          <a:pt x="967" y="0"/>
                        </a:cubicBezTo>
                        <a:cubicBezTo>
                          <a:pt x="1007" y="0"/>
                          <a:pt x="1055" y="28"/>
                          <a:pt x="1075" y="62"/>
                        </a:cubicBezTo>
                        <a:cubicBezTo>
                          <a:pt x="1355" y="547"/>
                          <a:pt x="1355" y="547"/>
                          <a:pt x="1355" y="547"/>
                        </a:cubicBezTo>
                        <a:cubicBezTo>
                          <a:pt x="1375" y="581"/>
                          <a:pt x="1375" y="637"/>
                          <a:pt x="1355" y="671"/>
                        </a:cubicBezTo>
                        <a:cubicBezTo>
                          <a:pt x="1075" y="1156"/>
                          <a:pt x="1075" y="1156"/>
                          <a:pt x="1075" y="1156"/>
                        </a:cubicBezTo>
                        <a:cubicBezTo>
                          <a:pt x="1055" y="1190"/>
                          <a:pt x="1007" y="1218"/>
                          <a:pt x="967" y="1218"/>
                        </a:cubicBezTo>
                        <a:lnTo>
                          <a:pt x="407" y="1218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bg1"/>
                      </a:gs>
                      <a:gs pos="60000">
                        <a:srgbClr val="ECECEC"/>
                      </a:gs>
                      <a:gs pos="100000">
                        <a:srgbClr val="D1D1D1"/>
                      </a:gs>
                    </a:gsLst>
                    <a:lin ang="2700000" scaled="1"/>
                    <a:tileRect/>
                  </a:gradFill>
                  <a:ln w="19050">
                    <a:gradFill flip="none" rotWithShape="1">
                      <a:gsLst>
                        <a:gs pos="29000">
                          <a:srgbClr val="E0E0E0"/>
                        </a:gs>
                        <a:gs pos="0">
                          <a:srgbClr val="999999"/>
                        </a:gs>
                        <a:gs pos="83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outerShdw blurRad="152400" dist="38100" dir="2700000" algn="tl" rotWithShape="0">
                      <a:prstClr val="black">
                        <a:alpha val="33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 defTabSz="685165"/>
                    <a:endParaRPr lang="zh-CN" altLang="en-US" sz="1050">
                      <a:solidFill>
                        <a:srgbClr val="0070C0"/>
                      </a:solidFill>
                    </a:endParaRPr>
                  </a:p>
                </p:txBody>
              </p:sp>
            </p:grpSp>
            <p:sp>
              <p:nvSpPr>
                <p:cNvPr id="23" name="文本框 5"/>
                <p:cNvSpPr txBox="1"/>
                <p:nvPr/>
              </p:nvSpPr>
              <p:spPr>
                <a:xfrm>
                  <a:off x="2002156" y="937443"/>
                  <a:ext cx="657225" cy="4858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165"/>
                  <a:endParaRPr lang="zh-CN" altLang="en-US" sz="4400" dirty="0">
                    <a:solidFill>
                      <a:srgbClr val="0070C0"/>
                    </a:solidFill>
                    <a:latin typeface="Impact" panose="020B0806030902050204" pitchFamily="34" charset="0"/>
                  </a:endParaRPr>
                </a:p>
              </p:txBody>
            </p:sp>
          </p:grpSp>
          <p:sp>
            <p:nvSpPr>
              <p:cNvPr id="50" name="TextBox 49"/>
              <p:cNvSpPr txBox="1"/>
              <p:nvPr/>
            </p:nvSpPr>
            <p:spPr>
              <a:xfrm>
                <a:off x="2014833" y="1238653"/>
                <a:ext cx="641585" cy="1170354"/>
              </a:xfrm>
              <a:prstGeom prst="rect">
                <a:avLst/>
              </a:prstGeom>
              <a:noFill/>
            </p:spPr>
            <p:txBody>
              <a:bodyPr wrap="none" lIns="91424" tIns="45712" rIns="91424" bIns="45712" rtlCol="0">
                <a:spAutoFit/>
              </a:bodyPr>
              <a:lstStyle/>
              <a:p>
                <a:r>
                  <a:rPr lang="en-US" altLang="zh-CN" sz="4800" b="1" dirty="0">
                    <a:solidFill>
                      <a:schemeClr val="accent5">
                        <a:lumMod val="75000"/>
                      </a:schemeClr>
                    </a:solidFill>
                    <a:latin typeface="Agency FB" panose="020B0503020202020204" pitchFamily="34" charset="0"/>
                  </a:rPr>
                  <a:t>2</a:t>
                </a:r>
                <a:endParaRPr lang="zh-CN" altLang="en-US" sz="4800" b="1" dirty="0">
                  <a:solidFill>
                    <a:schemeClr val="accent5">
                      <a:lumMod val="7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3106259" y="1227203"/>
              <a:ext cx="1371660" cy="1215676"/>
              <a:chOff x="3106259" y="1227203"/>
              <a:chExt cx="1371660" cy="1215676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3106259" y="1227203"/>
                <a:ext cx="1371660" cy="1215676"/>
                <a:chOff x="3295850" y="2263221"/>
                <a:chExt cx="2643764" cy="2343151"/>
              </a:xfrm>
            </p:grpSpPr>
            <p:sp>
              <p:nvSpPr>
                <p:cNvPr id="32" name="Freeform 5"/>
                <p:cNvSpPr/>
                <p:nvPr/>
              </p:nvSpPr>
              <p:spPr bwMode="auto">
                <a:xfrm rot="10800000">
                  <a:off x="3295850" y="2263221"/>
                  <a:ext cx="2643764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032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5165"/>
                  <a:endParaRPr lang="zh-CN" altLang="en-US" sz="105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34" name="Freeform 5"/>
                <p:cNvSpPr/>
                <p:nvPr/>
              </p:nvSpPr>
              <p:spPr bwMode="auto">
                <a:xfrm rot="10800000">
                  <a:off x="3589408" y="2523401"/>
                  <a:ext cx="2056649" cy="1822793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60000">
                      <a:srgbClr val="ECECEC"/>
                    </a:gs>
                    <a:gs pos="100000">
                      <a:srgbClr val="D1D1D1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52400" dist="38100" dir="2700000" algn="tl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5165"/>
                  <a:endParaRPr lang="zh-CN" altLang="en-US" sz="1050"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51" name="TextBox 50"/>
              <p:cNvSpPr txBox="1"/>
              <p:nvPr/>
            </p:nvSpPr>
            <p:spPr>
              <a:xfrm>
                <a:off x="3477546" y="1238653"/>
                <a:ext cx="664162" cy="1170354"/>
              </a:xfrm>
              <a:prstGeom prst="rect">
                <a:avLst/>
              </a:prstGeom>
              <a:noFill/>
            </p:spPr>
            <p:txBody>
              <a:bodyPr wrap="none" lIns="91424" tIns="45712" rIns="91424" bIns="45712" rtlCol="0">
                <a:spAutoFit/>
              </a:bodyPr>
              <a:lstStyle/>
              <a:p>
                <a:r>
                  <a:rPr lang="en-US" altLang="zh-CN" sz="4800" b="1" dirty="0">
                    <a:solidFill>
                      <a:schemeClr val="accent5">
                        <a:lumMod val="75000"/>
                      </a:schemeClr>
                    </a:solidFill>
                    <a:latin typeface="Agency FB" panose="020B0503020202020204" pitchFamily="34" charset="0"/>
                  </a:rPr>
                  <a:t>0</a:t>
                </a:r>
                <a:endParaRPr lang="zh-CN" altLang="en-US" sz="4800" b="1" dirty="0">
                  <a:solidFill>
                    <a:schemeClr val="accent5">
                      <a:lumMod val="7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542407" y="1227203"/>
              <a:ext cx="1371660" cy="1215676"/>
              <a:chOff x="4542407" y="1227203"/>
              <a:chExt cx="1371660" cy="1215676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4542407" y="1227203"/>
                <a:ext cx="1371660" cy="1215676"/>
                <a:chOff x="3295850" y="2263221"/>
                <a:chExt cx="2643764" cy="2343151"/>
              </a:xfrm>
            </p:grpSpPr>
            <p:sp>
              <p:nvSpPr>
                <p:cNvPr id="39" name="Freeform 5"/>
                <p:cNvSpPr/>
                <p:nvPr/>
              </p:nvSpPr>
              <p:spPr bwMode="auto">
                <a:xfrm rot="10800000">
                  <a:off x="3295850" y="2263221"/>
                  <a:ext cx="2643764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032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5165"/>
                  <a:endParaRPr lang="zh-CN" altLang="en-US" sz="105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41" name="Freeform 5"/>
                <p:cNvSpPr/>
                <p:nvPr/>
              </p:nvSpPr>
              <p:spPr bwMode="auto">
                <a:xfrm rot="10800000">
                  <a:off x="3589408" y="2523401"/>
                  <a:ext cx="2056649" cy="1822793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60000">
                      <a:srgbClr val="ECECEC"/>
                    </a:gs>
                    <a:gs pos="100000">
                      <a:srgbClr val="D1D1D1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52400" dist="38100" dir="2700000" algn="tl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5165"/>
                  <a:endParaRPr lang="zh-CN" altLang="en-US" sz="1050"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53" name="TextBox 52"/>
              <p:cNvSpPr txBox="1"/>
              <p:nvPr/>
            </p:nvSpPr>
            <p:spPr>
              <a:xfrm>
                <a:off x="4919947" y="1238653"/>
                <a:ext cx="641587" cy="1170354"/>
              </a:xfrm>
              <a:prstGeom prst="rect">
                <a:avLst/>
              </a:prstGeom>
              <a:noFill/>
            </p:spPr>
            <p:txBody>
              <a:bodyPr wrap="none" lIns="91424" tIns="45712" rIns="91424" bIns="45712" rtlCol="0">
                <a:spAutoFit/>
              </a:bodyPr>
              <a:lstStyle/>
              <a:p>
                <a:r>
                  <a:rPr lang="en-US" altLang="zh-CN" sz="4800" b="1" dirty="0" smtClean="0">
                    <a:solidFill>
                      <a:schemeClr val="accent5">
                        <a:lumMod val="75000"/>
                      </a:schemeClr>
                    </a:solidFill>
                    <a:latin typeface="Agency FB" panose="020B0503020202020204" pitchFamily="34" charset="0"/>
                  </a:rPr>
                  <a:t>2</a:t>
                </a:r>
                <a:endParaRPr lang="zh-CN" altLang="en-US" sz="4800" b="1" dirty="0">
                  <a:solidFill>
                    <a:schemeClr val="accent5">
                      <a:lumMod val="7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026971" y="1227203"/>
              <a:ext cx="1371661" cy="1215676"/>
              <a:chOff x="6026971" y="1227203"/>
              <a:chExt cx="1371661" cy="1215676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6026971" y="1227203"/>
                <a:ext cx="1371661" cy="1215676"/>
                <a:chOff x="3295850" y="2263221"/>
                <a:chExt cx="2643764" cy="2343151"/>
              </a:xfrm>
            </p:grpSpPr>
            <p:sp>
              <p:nvSpPr>
                <p:cNvPr id="46" name="Freeform 5"/>
                <p:cNvSpPr/>
                <p:nvPr/>
              </p:nvSpPr>
              <p:spPr bwMode="auto">
                <a:xfrm rot="10800000">
                  <a:off x="3295850" y="2263221"/>
                  <a:ext cx="2643764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032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5165"/>
                  <a:endParaRPr lang="zh-CN" altLang="en-US" sz="105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48" name="Freeform 5"/>
                <p:cNvSpPr/>
                <p:nvPr/>
              </p:nvSpPr>
              <p:spPr bwMode="auto">
                <a:xfrm rot="10800000">
                  <a:off x="3589408" y="2523401"/>
                  <a:ext cx="2056649" cy="1822793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60000">
                      <a:srgbClr val="ECECEC"/>
                    </a:gs>
                    <a:gs pos="100000">
                      <a:srgbClr val="D1D1D1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52400" dist="38100" dir="2700000" algn="tl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5165"/>
                  <a:endParaRPr lang="zh-CN" altLang="en-US" sz="1050" dirty="0"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54" name="TextBox 53"/>
              <p:cNvSpPr txBox="1"/>
              <p:nvPr/>
            </p:nvSpPr>
            <p:spPr>
              <a:xfrm>
                <a:off x="6418612" y="1238653"/>
                <a:ext cx="463229" cy="1170354"/>
              </a:xfrm>
              <a:prstGeom prst="rect">
                <a:avLst/>
              </a:prstGeom>
              <a:noFill/>
            </p:spPr>
            <p:txBody>
              <a:bodyPr wrap="none" lIns="91424" tIns="45712" rIns="91424" bIns="45712" rtlCol="0">
                <a:spAutoFit/>
              </a:bodyPr>
              <a:lstStyle/>
              <a:p>
                <a:r>
                  <a:rPr lang="en-US" altLang="zh-CN" sz="4800" b="1" dirty="0" smtClean="0">
                    <a:solidFill>
                      <a:schemeClr val="accent5">
                        <a:lumMod val="75000"/>
                      </a:schemeClr>
                    </a:solidFill>
                    <a:latin typeface="Agency FB" panose="020B0503020202020204" pitchFamily="34" charset="0"/>
                  </a:rPr>
                  <a:t>1</a:t>
                </a:r>
                <a:endParaRPr lang="zh-CN" altLang="en-US" sz="4800" b="1" dirty="0">
                  <a:solidFill>
                    <a:schemeClr val="accent5">
                      <a:lumMod val="7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</p:grpSp>
      </p:grpSp>
      <p:sp>
        <p:nvSpPr>
          <p:cNvPr id="9" name="圆角矩形 8"/>
          <p:cNvSpPr/>
          <p:nvPr/>
        </p:nvSpPr>
        <p:spPr>
          <a:xfrm>
            <a:off x="1932999" y="2796876"/>
            <a:ext cx="5239702" cy="469952"/>
          </a:xfrm>
          <a:prstGeom prst="roundRect">
            <a:avLst>
              <a:gd name="adj" fmla="val 0"/>
            </a:avLst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终总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作计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划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述职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策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划方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年计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划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业宣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</a:t>
            </a:r>
            <a:endParaRPr lang="nl-NL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3294811" y="3609522"/>
            <a:ext cx="2578908" cy="43204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2F5597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汇报</a:t>
            </a:r>
            <a:r>
              <a:rPr lang="zh-CN" altLang="en-US" dirty="0" smtClean="0">
                <a:solidFill>
                  <a:srgbClr val="2F5597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人：</a:t>
            </a:r>
            <a:r>
              <a:rPr lang="en-US" altLang="zh-CN" dirty="0" smtClean="0">
                <a:solidFill>
                  <a:srgbClr val="2F5597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51PPT</a:t>
            </a:r>
            <a:r>
              <a:rPr lang="zh-CN" altLang="en-US" dirty="0" smtClean="0">
                <a:solidFill>
                  <a:srgbClr val="2F5597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模板网</a:t>
            </a:r>
            <a:endParaRPr lang="zh-CN" altLang="en-US" dirty="0">
              <a:solidFill>
                <a:srgbClr val="2F5597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896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3507854"/>
            <a:ext cx="44525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供学习交流之用！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288469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-560616" y="-117041"/>
            <a:ext cx="10226932" cy="5280729"/>
            <a:chOff x="-698598" y="-1175195"/>
            <a:chExt cx="10989808" cy="5674644"/>
          </a:xfrm>
        </p:grpSpPr>
        <p:grpSp>
          <p:nvGrpSpPr>
            <p:cNvPr id="32" name="组合 31"/>
            <p:cNvGrpSpPr/>
            <p:nvPr/>
          </p:nvGrpSpPr>
          <p:grpSpPr>
            <a:xfrm>
              <a:off x="-698598" y="3742633"/>
              <a:ext cx="10989808" cy="756816"/>
              <a:chOff x="-1159319" y="4515966"/>
              <a:chExt cx="10989808" cy="756816"/>
            </a:xfrm>
          </p:grpSpPr>
          <p:sp>
            <p:nvSpPr>
              <p:cNvPr id="121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2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3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4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5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6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7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8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9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0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1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32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-698598" y="2922995"/>
              <a:ext cx="10989808" cy="756816"/>
              <a:chOff x="-1159319" y="4515966"/>
              <a:chExt cx="10989808" cy="756816"/>
            </a:xfrm>
          </p:grpSpPr>
          <p:sp>
            <p:nvSpPr>
              <p:cNvPr id="109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0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1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2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3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4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5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6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7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8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19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20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-698598" y="2103357"/>
              <a:ext cx="10989808" cy="756816"/>
              <a:chOff x="-1159319" y="4515966"/>
              <a:chExt cx="10989808" cy="756816"/>
            </a:xfrm>
          </p:grpSpPr>
          <p:sp>
            <p:nvSpPr>
              <p:cNvPr id="97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8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9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0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1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2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3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4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5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6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7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108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-698598" y="1283719"/>
              <a:ext cx="10989808" cy="756816"/>
              <a:chOff x="-1159319" y="4515966"/>
              <a:chExt cx="10989808" cy="756816"/>
            </a:xfrm>
          </p:grpSpPr>
          <p:sp>
            <p:nvSpPr>
              <p:cNvPr id="85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6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7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8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9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0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1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2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3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4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5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96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-698598" y="464081"/>
              <a:ext cx="10989808" cy="756816"/>
              <a:chOff x="-1159319" y="4515966"/>
              <a:chExt cx="10989808" cy="756816"/>
            </a:xfrm>
          </p:grpSpPr>
          <p:sp>
            <p:nvSpPr>
              <p:cNvPr id="73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4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5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6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7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8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9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0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2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3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84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-698598" y="-355557"/>
              <a:ext cx="10989808" cy="756816"/>
              <a:chOff x="-1159319" y="4515966"/>
              <a:chExt cx="10989808" cy="756816"/>
            </a:xfrm>
          </p:grpSpPr>
          <p:sp>
            <p:nvSpPr>
              <p:cNvPr id="61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2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4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5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6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7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8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9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0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1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72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-698598" y="-1175195"/>
              <a:ext cx="10989808" cy="756816"/>
              <a:chOff x="-1159319" y="4515966"/>
              <a:chExt cx="10989808" cy="756816"/>
            </a:xfrm>
          </p:grpSpPr>
          <p:sp>
            <p:nvSpPr>
              <p:cNvPr id="39" name="Freeform 5"/>
              <p:cNvSpPr/>
              <p:nvPr/>
            </p:nvSpPr>
            <p:spPr bwMode="auto">
              <a:xfrm rot="10800000">
                <a:off x="-2378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40" name="Freeform 5"/>
              <p:cNvSpPr/>
              <p:nvPr/>
            </p:nvSpPr>
            <p:spPr bwMode="auto">
              <a:xfrm rot="10800000">
                <a:off x="68356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41" name="Freeform 5"/>
              <p:cNvSpPr/>
              <p:nvPr/>
            </p:nvSpPr>
            <p:spPr bwMode="auto">
              <a:xfrm rot="10800000">
                <a:off x="160501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2" name="Freeform 5"/>
              <p:cNvSpPr/>
              <p:nvPr/>
            </p:nvSpPr>
            <p:spPr bwMode="auto">
              <a:xfrm rot="10800000">
                <a:off x="252645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3" name="Freeform 5"/>
              <p:cNvSpPr/>
              <p:nvPr/>
            </p:nvSpPr>
            <p:spPr bwMode="auto">
              <a:xfrm rot="10800000">
                <a:off x="344790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4" name="Freeform 5"/>
              <p:cNvSpPr/>
              <p:nvPr/>
            </p:nvSpPr>
            <p:spPr bwMode="auto">
              <a:xfrm rot="10800000">
                <a:off x="436934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5" name="Freeform 5"/>
              <p:cNvSpPr/>
              <p:nvPr/>
            </p:nvSpPr>
            <p:spPr bwMode="auto">
              <a:xfrm rot="10800000">
                <a:off x="5290788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6212232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7" name="Freeform 5"/>
              <p:cNvSpPr/>
              <p:nvPr/>
            </p:nvSpPr>
            <p:spPr bwMode="auto">
              <a:xfrm rot="10800000">
                <a:off x="7133676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8" name="Freeform 5"/>
              <p:cNvSpPr/>
              <p:nvPr/>
            </p:nvSpPr>
            <p:spPr bwMode="auto">
              <a:xfrm rot="10800000">
                <a:off x="8055120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59" name="Freeform 5"/>
              <p:cNvSpPr/>
              <p:nvPr/>
            </p:nvSpPr>
            <p:spPr bwMode="auto">
              <a:xfrm rot="10800000">
                <a:off x="8976564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  <p:sp>
            <p:nvSpPr>
              <p:cNvPr id="60" name="Freeform 5"/>
              <p:cNvSpPr/>
              <p:nvPr/>
            </p:nvSpPr>
            <p:spPr bwMode="auto">
              <a:xfrm rot="10800000">
                <a:off x="-1159319" y="4515966"/>
                <a:ext cx="853925" cy="75681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165"/>
                <a:endParaRPr lang="zh-CN" altLang="en-US" sz="1050">
                  <a:solidFill>
                    <a:srgbClr val="0070C0"/>
                  </a:solidFill>
                </a:endParaRPr>
              </a:p>
            </p:txBody>
          </p:sp>
        </p:grpSp>
      </p:grpSp>
      <p:sp>
        <p:nvSpPr>
          <p:cNvPr id="133" name="椭圆 132"/>
          <p:cNvSpPr/>
          <p:nvPr/>
        </p:nvSpPr>
        <p:spPr>
          <a:xfrm>
            <a:off x="-1656852" y="-3717795"/>
            <a:ext cx="12482234" cy="12482234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1030293" y="2094982"/>
            <a:ext cx="7107944" cy="7107944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1030293" y="-5054387"/>
            <a:ext cx="7107944" cy="7107944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962204" y="2188923"/>
            <a:ext cx="6750398" cy="684801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algn="ctr" defTabSz="685165"/>
            <a:r>
              <a:rPr lang="zh-CN" altLang="en-US" sz="4000" dirty="0">
                <a:solidFill>
                  <a:srgbClr val="2F5597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4000" dirty="0">
              <a:solidFill>
                <a:srgbClr val="2F5597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739593" y="643426"/>
            <a:ext cx="1321302" cy="1321302"/>
            <a:chOff x="1364566" y="2529093"/>
            <a:chExt cx="1854671" cy="1854671"/>
          </a:xfrm>
        </p:grpSpPr>
        <p:grpSp>
          <p:nvGrpSpPr>
            <p:cNvPr id="25" name="组合 24"/>
            <p:cNvGrpSpPr/>
            <p:nvPr/>
          </p:nvGrpSpPr>
          <p:grpSpPr>
            <a:xfrm>
              <a:off x="1364566" y="2529093"/>
              <a:ext cx="1854671" cy="1854671"/>
              <a:chOff x="1364566" y="2633667"/>
              <a:chExt cx="2369075" cy="2369075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90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3048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364566" y="2633667"/>
                <a:ext cx="2369075" cy="2369075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802801" y="3071902"/>
                <a:ext cx="1492608" cy="1492608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等腰三角形 47"/>
              <p:cNvSpPr/>
              <p:nvPr/>
            </p:nvSpPr>
            <p:spPr>
              <a:xfrm rot="5400000">
                <a:off x="1811531" y="3738940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16200000" flipH="1">
                <a:off x="3107012" y="3738941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等腰三角形 49"/>
              <p:cNvSpPr/>
              <p:nvPr/>
            </p:nvSpPr>
            <p:spPr>
              <a:xfrm rot="10800000">
                <a:off x="2459275" y="3093026"/>
                <a:ext cx="179655" cy="154874"/>
              </a:xfrm>
              <a:prstGeom prst="triangle">
                <a:avLst/>
              </a:prstGeom>
              <a:solidFill>
                <a:srgbClr val="C7C7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等腰三角形 50"/>
              <p:cNvSpPr/>
              <p:nvPr/>
            </p:nvSpPr>
            <p:spPr>
              <a:xfrm flipH="1">
                <a:off x="2459274" y="4388507"/>
                <a:ext cx="179655" cy="154874"/>
              </a:xfrm>
              <a:prstGeom prst="triangl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6" name="文本框 196"/>
            <p:cNvSpPr txBox="1"/>
            <p:nvPr/>
          </p:nvSpPr>
          <p:spPr>
            <a:xfrm>
              <a:off x="1934270" y="3000369"/>
              <a:ext cx="718228" cy="9936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165"/>
              <a:r>
                <a:rPr lang="en-US" altLang="zh-CN" sz="4000" dirty="0">
                  <a:solidFill>
                    <a:prstClr val="white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prstClr val="white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00322" y="2989292"/>
            <a:ext cx="86713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矩形 34"/>
          <p:cNvSpPr>
            <a:spLocks noChangeArrowheads="1"/>
          </p:cNvSpPr>
          <p:nvPr/>
        </p:nvSpPr>
        <p:spPr bwMode="auto">
          <a:xfrm>
            <a:off x="552455" y="1355412"/>
            <a:ext cx="1858963" cy="116586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/>
        </p:spPr>
        <p:txBody>
          <a:bodyPr lIns="91424" tIns="45712" rIns="91424" bIns="4571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9" name="矩形 35"/>
          <p:cNvSpPr>
            <a:spLocks noChangeArrowheads="1"/>
          </p:cNvSpPr>
          <p:nvPr/>
        </p:nvSpPr>
        <p:spPr bwMode="auto">
          <a:xfrm>
            <a:off x="552455" y="2508413"/>
            <a:ext cx="1858963" cy="324326"/>
          </a:xfrm>
          <a:prstGeom prst="rect">
            <a:avLst/>
          </a:prstGeom>
          <a:solidFill>
            <a:srgbClr val="2F5597"/>
          </a:solidFill>
          <a:ln w="25400">
            <a:solidFill>
              <a:schemeClr val="bg1"/>
            </a:solidFill>
            <a:bevel/>
          </a:ln>
          <a:effectLst>
            <a:outerShdw blurRad="63500" dist="38100" dir="4920000" algn="tr" rotWithShape="0">
              <a:prstClr val="black">
                <a:alpha val="48000"/>
              </a:prstClr>
            </a:outerShdw>
          </a:effectLst>
        </p:spPr>
        <p:txBody>
          <a:bodyPr lIns="91424" tIns="45712" rIns="91424" bIns="4571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0" name="TextBox 36"/>
          <p:cNvSpPr>
            <a:spLocks noChangeArrowheads="1"/>
          </p:cNvSpPr>
          <p:nvPr/>
        </p:nvSpPr>
        <p:spPr bwMode="auto">
          <a:xfrm>
            <a:off x="1066809" y="2515559"/>
            <a:ext cx="790569" cy="33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4" tIns="45712" rIns="91424" bIns="4571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标题一</a:t>
            </a:r>
          </a:p>
        </p:txBody>
      </p:sp>
      <p:sp>
        <p:nvSpPr>
          <p:cNvPr id="121" name="TextBox 37"/>
          <p:cNvSpPr>
            <a:spLocks noChangeArrowheads="1"/>
          </p:cNvSpPr>
          <p:nvPr/>
        </p:nvSpPr>
        <p:spPr bwMode="auto">
          <a:xfrm>
            <a:off x="466728" y="2955614"/>
            <a:ext cx="1944688" cy="12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4" tIns="45712" rIns="91424" bIns="45712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3F3F3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srgbClr val="3F3F3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200</a:t>
            </a:r>
            <a:r>
              <a:rPr lang="zh-CN" altLang="en-US" sz="1200" dirty="0">
                <a:solidFill>
                  <a:srgbClr val="3F3F3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字，根据自己的需</a:t>
            </a:r>
            <a:r>
              <a:rPr lang="zh-CN" altLang="en-US" sz="1200" dirty="0" smtClean="0">
                <a:solidFill>
                  <a:srgbClr val="3F3F3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要</a:t>
            </a:r>
            <a:r>
              <a:rPr lang="en-US" altLang="zh-CN" sz="1200" dirty="0" smtClean="0">
                <a:solidFill>
                  <a:srgbClr val="3F3F3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… </a:t>
            </a:r>
            <a:endParaRPr lang="en-US" altLang="zh-CN" sz="1200" dirty="0">
              <a:solidFill>
                <a:srgbClr val="3F3F3F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Calibri" panose="020F0502020204030204" pitchFamily="34" charset="0"/>
            </a:endParaRPr>
          </a:p>
        </p:txBody>
      </p:sp>
      <p:sp>
        <p:nvSpPr>
          <p:cNvPr id="122" name="矩形 38"/>
          <p:cNvSpPr>
            <a:spLocks noChangeArrowheads="1"/>
          </p:cNvSpPr>
          <p:nvPr/>
        </p:nvSpPr>
        <p:spPr bwMode="auto">
          <a:xfrm>
            <a:off x="2652714" y="1335409"/>
            <a:ext cx="1860550" cy="116586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/>
        </p:spPr>
        <p:txBody>
          <a:bodyPr lIns="91424" tIns="45712" rIns="91424" bIns="4571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" name="矩形 42"/>
          <p:cNvSpPr>
            <a:spLocks noChangeArrowheads="1"/>
          </p:cNvSpPr>
          <p:nvPr/>
        </p:nvSpPr>
        <p:spPr bwMode="auto">
          <a:xfrm>
            <a:off x="4729163" y="1335409"/>
            <a:ext cx="1858962" cy="116586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/>
        </p:spPr>
        <p:txBody>
          <a:bodyPr lIns="91424" tIns="45712" rIns="91424" bIns="4571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4" name="矩形 46"/>
          <p:cNvSpPr>
            <a:spLocks noChangeArrowheads="1"/>
          </p:cNvSpPr>
          <p:nvPr/>
        </p:nvSpPr>
        <p:spPr bwMode="auto">
          <a:xfrm>
            <a:off x="6816726" y="1341132"/>
            <a:ext cx="1860550" cy="1167289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xtLst/>
        </p:spPr>
        <p:txBody>
          <a:bodyPr lIns="91424" tIns="45712" rIns="91424" bIns="4571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5" name="TextBox 49"/>
          <p:cNvSpPr>
            <a:spLocks noChangeArrowheads="1"/>
          </p:cNvSpPr>
          <p:nvPr/>
        </p:nvSpPr>
        <p:spPr bwMode="auto">
          <a:xfrm>
            <a:off x="2633673" y="2961329"/>
            <a:ext cx="1872108" cy="12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4" tIns="45712" rIns="91424" bIns="45712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3F3F3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srgbClr val="3F3F3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200</a:t>
            </a:r>
            <a:r>
              <a:rPr lang="zh-CN" altLang="en-US" sz="1200" dirty="0">
                <a:solidFill>
                  <a:srgbClr val="3F3F3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字，根据自己的需要</a:t>
            </a:r>
            <a:r>
              <a:rPr lang="en-US" altLang="zh-CN" sz="1200" dirty="0">
                <a:solidFill>
                  <a:srgbClr val="3F3F3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… </a:t>
            </a:r>
            <a:endParaRPr lang="en-US" altLang="zh-CN" sz="1200" dirty="0">
              <a:solidFill>
                <a:srgbClr val="3F3F3F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Calibri" panose="020F0502020204030204" pitchFamily="34" charset="0"/>
            </a:endParaRPr>
          </a:p>
        </p:txBody>
      </p:sp>
      <p:sp>
        <p:nvSpPr>
          <p:cNvPr id="126" name="TextBox 50"/>
          <p:cNvSpPr>
            <a:spLocks noChangeArrowheads="1"/>
          </p:cNvSpPr>
          <p:nvPr/>
        </p:nvSpPr>
        <p:spPr bwMode="auto">
          <a:xfrm>
            <a:off x="4633272" y="2955614"/>
            <a:ext cx="2099320" cy="12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4" tIns="45712" rIns="91424" bIns="45712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3F3F3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srgbClr val="3F3F3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200</a:t>
            </a:r>
            <a:r>
              <a:rPr lang="zh-CN" altLang="en-US" sz="1200" dirty="0">
                <a:solidFill>
                  <a:srgbClr val="3F3F3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字，根据自己的需要</a:t>
            </a:r>
            <a:r>
              <a:rPr lang="en-US" altLang="zh-CN" sz="1200" dirty="0">
                <a:solidFill>
                  <a:srgbClr val="3F3F3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… </a:t>
            </a:r>
            <a:endParaRPr lang="en-US" altLang="zh-CN" sz="1200" dirty="0">
              <a:solidFill>
                <a:srgbClr val="3F3F3F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Calibri" panose="020F0502020204030204" pitchFamily="34" charset="0"/>
            </a:endParaRPr>
          </a:p>
        </p:txBody>
      </p:sp>
      <p:sp>
        <p:nvSpPr>
          <p:cNvPr id="127" name="TextBox 51"/>
          <p:cNvSpPr>
            <a:spLocks noChangeArrowheads="1"/>
          </p:cNvSpPr>
          <p:nvPr/>
        </p:nvSpPr>
        <p:spPr bwMode="auto">
          <a:xfrm>
            <a:off x="6732592" y="2955614"/>
            <a:ext cx="1944686" cy="12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4" tIns="45712" rIns="91424" bIns="45712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3F3F3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srgbClr val="3F3F3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200</a:t>
            </a:r>
            <a:r>
              <a:rPr lang="zh-CN" altLang="en-US" sz="1200" dirty="0">
                <a:solidFill>
                  <a:srgbClr val="3F3F3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字，根据自己的需要</a:t>
            </a:r>
            <a:r>
              <a:rPr lang="en-US" altLang="zh-CN" sz="1200" dirty="0">
                <a:solidFill>
                  <a:srgbClr val="3F3F3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… </a:t>
            </a:r>
            <a:endParaRPr lang="en-US" altLang="zh-CN" sz="1200" dirty="0">
              <a:solidFill>
                <a:srgbClr val="3F3F3F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Calibri" panose="020F0502020204030204" pitchFamily="34" charset="0"/>
            </a:endParaRPr>
          </a:p>
        </p:txBody>
      </p:sp>
      <p:sp>
        <p:nvSpPr>
          <p:cNvPr id="128" name="矩形 35"/>
          <p:cNvSpPr>
            <a:spLocks noChangeArrowheads="1"/>
          </p:cNvSpPr>
          <p:nvPr/>
        </p:nvSpPr>
        <p:spPr bwMode="auto">
          <a:xfrm>
            <a:off x="2663516" y="2508413"/>
            <a:ext cx="1858963" cy="324326"/>
          </a:xfrm>
          <a:prstGeom prst="rect">
            <a:avLst/>
          </a:prstGeom>
          <a:solidFill>
            <a:srgbClr val="2F5597"/>
          </a:solidFill>
          <a:ln w="25400">
            <a:solidFill>
              <a:schemeClr val="bg1"/>
            </a:solidFill>
            <a:bevel/>
          </a:ln>
          <a:effectLst>
            <a:outerShdw blurRad="63500" dist="38100" dir="4920000" algn="tr" rotWithShape="0">
              <a:prstClr val="black">
                <a:alpha val="48000"/>
              </a:prstClr>
            </a:outerShdw>
          </a:effectLst>
        </p:spPr>
        <p:txBody>
          <a:bodyPr lIns="91424" tIns="45712" rIns="91424" bIns="4571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9" name="TextBox 36"/>
          <p:cNvSpPr>
            <a:spLocks noChangeArrowheads="1"/>
          </p:cNvSpPr>
          <p:nvPr/>
        </p:nvSpPr>
        <p:spPr bwMode="auto">
          <a:xfrm>
            <a:off x="3205367" y="2515559"/>
            <a:ext cx="790569" cy="33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4" tIns="45712" rIns="91424" bIns="4571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标题二</a:t>
            </a:r>
            <a:endParaRPr lang="zh-CN" altLang="en-US" sz="1600" b="1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宋体" panose="02010600030101010101" pitchFamily="2" charset="-122"/>
            </a:endParaRPr>
          </a:p>
        </p:txBody>
      </p:sp>
      <p:sp>
        <p:nvSpPr>
          <p:cNvPr id="130" name="矩形 35"/>
          <p:cNvSpPr>
            <a:spLocks noChangeArrowheads="1"/>
          </p:cNvSpPr>
          <p:nvPr/>
        </p:nvSpPr>
        <p:spPr bwMode="auto">
          <a:xfrm>
            <a:off x="4729170" y="2508413"/>
            <a:ext cx="1858963" cy="324326"/>
          </a:xfrm>
          <a:prstGeom prst="rect">
            <a:avLst/>
          </a:prstGeom>
          <a:solidFill>
            <a:srgbClr val="2F5597"/>
          </a:solidFill>
          <a:ln w="25400">
            <a:solidFill>
              <a:schemeClr val="bg1"/>
            </a:solidFill>
            <a:bevel/>
          </a:ln>
          <a:effectLst>
            <a:outerShdw blurRad="63500" dist="38100" dir="4920000" algn="tr" rotWithShape="0">
              <a:prstClr val="black">
                <a:alpha val="48000"/>
              </a:prstClr>
            </a:outerShdw>
          </a:effectLst>
        </p:spPr>
        <p:txBody>
          <a:bodyPr lIns="91424" tIns="45712" rIns="91424" bIns="4571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1" name="TextBox 36"/>
          <p:cNvSpPr>
            <a:spLocks noChangeArrowheads="1"/>
          </p:cNvSpPr>
          <p:nvPr/>
        </p:nvSpPr>
        <p:spPr bwMode="auto">
          <a:xfrm>
            <a:off x="5293599" y="2515559"/>
            <a:ext cx="790569" cy="33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4" tIns="45712" rIns="91424" bIns="4571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标题三</a:t>
            </a:r>
            <a:endParaRPr lang="zh-CN" altLang="en-US" sz="1600" b="1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宋体" panose="02010600030101010101" pitchFamily="2" charset="-122"/>
            </a:endParaRPr>
          </a:p>
        </p:txBody>
      </p:sp>
      <p:sp>
        <p:nvSpPr>
          <p:cNvPr id="132" name="矩形 35"/>
          <p:cNvSpPr>
            <a:spLocks noChangeArrowheads="1"/>
          </p:cNvSpPr>
          <p:nvPr/>
        </p:nvSpPr>
        <p:spPr bwMode="auto">
          <a:xfrm>
            <a:off x="6838958" y="2508413"/>
            <a:ext cx="1858963" cy="324326"/>
          </a:xfrm>
          <a:prstGeom prst="rect">
            <a:avLst/>
          </a:prstGeom>
          <a:solidFill>
            <a:srgbClr val="2F5597"/>
          </a:solidFill>
          <a:ln w="25400">
            <a:solidFill>
              <a:schemeClr val="bg1"/>
            </a:solidFill>
            <a:bevel/>
          </a:ln>
          <a:effectLst>
            <a:outerShdw blurRad="63500" dist="38100" dir="4920000" algn="tr" rotWithShape="0">
              <a:prstClr val="black">
                <a:alpha val="48000"/>
              </a:prstClr>
            </a:outerShdw>
          </a:effectLst>
        </p:spPr>
        <p:txBody>
          <a:bodyPr lIns="91424" tIns="45712" rIns="91424" bIns="45712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" name="TextBox 36"/>
          <p:cNvSpPr>
            <a:spLocks noChangeArrowheads="1"/>
          </p:cNvSpPr>
          <p:nvPr/>
        </p:nvSpPr>
        <p:spPr bwMode="auto">
          <a:xfrm>
            <a:off x="7353308" y="2515559"/>
            <a:ext cx="790569" cy="33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4" tIns="45712" rIns="91424" bIns="45712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宋体" panose="02010600030101010101" pitchFamily="2" charset="-122"/>
              </a:rPr>
              <a:t>标题四</a:t>
            </a:r>
            <a:endParaRPr lang="zh-CN" altLang="en-US" sz="1600" b="1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宋体" panose="02010600030101010101" pitchFamily="2" charset="-122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1066809" y="157247"/>
            <a:ext cx="6750398" cy="438580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defTabSz="685165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2400" dirty="0">
              <a:solidFill>
                <a:schemeClr val="tx1">
                  <a:lumMod val="90000"/>
                  <a:lumOff val="1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135" name="文本框 196"/>
          <p:cNvSpPr txBox="1"/>
          <p:nvPr/>
        </p:nvSpPr>
        <p:spPr>
          <a:xfrm>
            <a:off x="251520" y="287588"/>
            <a:ext cx="511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165"/>
            <a:r>
              <a:rPr lang="en-US" altLang="zh-CN" sz="4000" dirty="0">
                <a:solidFill>
                  <a:schemeClr val="tx1">
                    <a:lumMod val="90000"/>
                    <a:lumOff val="1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tx1">
                  <a:lumMod val="90000"/>
                  <a:lumOff val="10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9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28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46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64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6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8" grpId="0" bldLvl="0" animBg="1" autoUpdateAnimBg="0"/>
          <p:bldP spid="119" grpId="0" animBg="1"/>
          <p:bldP spid="120" grpId="0"/>
          <p:bldP spid="121" grpId="0" bldLvl="0" autoUpdateAnimBg="0"/>
          <p:bldP spid="122" grpId="0" bldLvl="0" animBg="1" autoUpdateAnimBg="0"/>
          <p:bldP spid="123" grpId="0" bldLvl="0" animBg="1" autoUpdateAnimBg="0"/>
          <p:bldP spid="124" grpId="0" bldLvl="0" animBg="1" autoUpdateAnimBg="0"/>
          <p:bldP spid="125" grpId="0" bldLvl="0" autoUpdateAnimBg="0"/>
          <p:bldP spid="126" grpId="0" bldLvl="0" autoUpdateAnimBg="0"/>
          <p:bldP spid="127" grpId="0" bldLvl="0" autoUpdateAnimBg="0"/>
          <p:bldP spid="128" grpId="0" animBg="1"/>
          <p:bldP spid="129" grpId="0"/>
          <p:bldP spid="130" grpId="0" animBg="1"/>
          <p:bldP spid="131" grpId="0"/>
          <p:bldP spid="132" grpId="0" animBg="1"/>
          <p:bldP spid="133" grpId="0"/>
          <p:bldP spid="1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9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28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46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>
                                          <p:cBhvr>
                                            <p:cTn id="64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6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8" grpId="0" bldLvl="0" animBg="1" autoUpdateAnimBg="0"/>
          <p:bldP spid="119" grpId="0" animBg="1"/>
          <p:bldP spid="120" grpId="0"/>
          <p:bldP spid="121" grpId="0" bldLvl="0" autoUpdateAnimBg="0"/>
          <p:bldP spid="122" grpId="0" bldLvl="0" animBg="1" autoUpdateAnimBg="0"/>
          <p:bldP spid="123" grpId="0" bldLvl="0" animBg="1" autoUpdateAnimBg="0"/>
          <p:bldP spid="124" grpId="0" bldLvl="0" animBg="1" autoUpdateAnimBg="0"/>
          <p:bldP spid="125" grpId="0" bldLvl="0" autoUpdateAnimBg="0"/>
          <p:bldP spid="126" grpId="0" bldLvl="0" autoUpdateAnimBg="0"/>
          <p:bldP spid="127" grpId="0" bldLvl="0" autoUpdateAnimBg="0"/>
          <p:bldP spid="128" grpId="0" animBg="1"/>
          <p:bldP spid="129" grpId="0"/>
          <p:bldP spid="130" grpId="0" animBg="1"/>
          <p:bldP spid="131" grpId="0"/>
          <p:bldP spid="132" grpId="0" animBg="1"/>
          <p:bldP spid="133" grpId="0"/>
          <p:bldP spid="1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/>
          <p:nvPr/>
        </p:nvCxnSpPr>
        <p:spPr>
          <a:xfrm>
            <a:off x="7678976" y="1929674"/>
            <a:ext cx="504000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112743" y="1926059"/>
            <a:ext cx="504000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305234" y="1926059"/>
            <a:ext cx="504000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2517732" y="1926059"/>
            <a:ext cx="504000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9" name="椭圆 68"/>
          <p:cNvSpPr/>
          <p:nvPr/>
        </p:nvSpPr>
        <p:spPr>
          <a:xfrm>
            <a:off x="6568604" y="1203598"/>
            <a:ext cx="1407392" cy="140739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2700">
            <a:gradFill>
              <a:gsLst>
                <a:gs pos="0">
                  <a:srgbClr val="1B9BC2"/>
                </a:gs>
                <a:gs pos="100000">
                  <a:srgbClr val="2F5597"/>
                </a:gs>
              </a:gsLst>
              <a:lin ang="12600000" scaled="0"/>
            </a:gra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600"/>
          </a:p>
        </p:txBody>
      </p:sp>
      <p:sp>
        <p:nvSpPr>
          <p:cNvPr id="68" name="椭圆 67"/>
          <p:cNvSpPr/>
          <p:nvPr/>
        </p:nvSpPr>
        <p:spPr>
          <a:xfrm>
            <a:off x="4761416" y="1203598"/>
            <a:ext cx="1407392" cy="140739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2700">
            <a:gradFill>
              <a:gsLst>
                <a:gs pos="0">
                  <a:srgbClr val="1B9BC2"/>
                </a:gs>
                <a:gs pos="100000">
                  <a:srgbClr val="2F5597"/>
                </a:gs>
              </a:gsLst>
              <a:lin ang="12600000" scaled="0"/>
            </a:gra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600"/>
          </a:p>
        </p:txBody>
      </p:sp>
      <p:sp>
        <p:nvSpPr>
          <p:cNvPr id="67" name="椭圆 66"/>
          <p:cNvSpPr/>
          <p:nvPr/>
        </p:nvSpPr>
        <p:spPr>
          <a:xfrm>
            <a:off x="2968204" y="1203598"/>
            <a:ext cx="1407392" cy="140739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2700">
            <a:gradFill>
              <a:gsLst>
                <a:gs pos="0">
                  <a:srgbClr val="1B9BC2"/>
                </a:gs>
                <a:gs pos="100000">
                  <a:srgbClr val="2F5597"/>
                </a:gs>
              </a:gsLst>
              <a:lin ang="12600000" scaled="0"/>
            </a:gra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600"/>
          </a:p>
        </p:txBody>
      </p:sp>
      <p:cxnSp>
        <p:nvCxnSpPr>
          <p:cNvPr id="35" name="直接连接符 34"/>
          <p:cNvCxnSpPr/>
          <p:nvPr/>
        </p:nvCxnSpPr>
        <p:spPr>
          <a:xfrm>
            <a:off x="1026412" y="1926059"/>
            <a:ext cx="504000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6" name="椭圆 35"/>
          <p:cNvSpPr/>
          <p:nvPr/>
        </p:nvSpPr>
        <p:spPr>
          <a:xfrm>
            <a:off x="1168006" y="1203598"/>
            <a:ext cx="1407392" cy="140739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2700">
            <a:gradFill>
              <a:gsLst>
                <a:gs pos="0">
                  <a:srgbClr val="1B9BC2"/>
                </a:gs>
                <a:gs pos="100000">
                  <a:srgbClr val="2F5597"/>
                </a:gs>
              </a:gsLst>
              <a:lin ang="12600000" scaled="0"/>
            </a:gra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600"/>
          </a:p>
        </p:txBody>
      </p:sp>
      <p:sp>
        <p:nvSpPr>
          <p:cNvPr id="37" name="椭圆 36"/>
          <p:cNvSpPr/>
          <p:nvPr/>
        </p:nvSpPr>
        <p:spPr>
          <a:xfrm>
            <a:off x="1278414" y="1314007"/>
            <a:ext cx="1186576" cy="1186576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078612" y="1314007"/>
            <a:ext cx="1186576" cy="1186576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878812" y="1314007"/>
            <a:ext cx="1186576" cy="1186576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679014" y="1314007"/>
            <a:ext cx="1186576" cy="1186576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315825" y="2778482"/>
            <a:ext cx="1107963" cy="369316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r>
              <a:rPr lang="zh-CN" altLang="en-US" b="1" dirty="0" smtClean="0">
                <a:solidFill>
                  <a:srgbClr val="2F5597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输入标题</a:t>
            </a:r>
            <a:endParaRPr lang="zh-CN" altLang="en-US" b="1" dirty="0">
              <a:solidFill>
                <a:srgbClr val="2F5597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106598" y="3081243"/>
            <a:ext cx="1613509" cy="1126446"/>
          </a:xfrm>
          <a:prstGeom prst="rect">
            <a:avLst/>
          </a:prstGeom>
        </p:spPr>
        <p:txBody>
          <a:bodyPr wrap="square" lIns="91424" tIns="45712" rIns="91424" bIns="45712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</a:p>
        </p:txBody>
      </p:sp>
      <p:sp>
        <p:nvSpPr>
          <p:cNvPr id="46" name="矩形 45"/>
          <p:cNvSpPr/>
          <p:nvPr/>
        </p:nvSpPr>
        <p:spPr>
          <a:xfrm>
            <a:off x="3117902" y="2778482"/>
            <a:ext cx="1107996" cy="369332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r>
              <a:rPr lang="zh-CN" altLang="en-US" b="1" dirty="0">
                <a:solidFill>
                  <a:srgbClr val="2F5597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输入标题</a:t>
            </a:r>
          </a:p>
        </p:txBody>
      </p:sp>
      <p:sp>
        <p:nvSpPr>
          <p:cNvPr id="47" name="矩形 46"/>
          <p:cNvSpPr/>
          <p:nvPr/>
        </p:nvSpPr>
        <p:spPr>
          <a:xfrm>
            <a:off x="4918102" y="2778482"/>
            <a:ext cx="1107996" cy="369332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r>
              <a:rPr lang="zh-CN" altLang="en-US" b="1" dirty="0">
                <a:solidFill>
                  <a:srgbClr val="2F5597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输入标题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6718302" y="2778482"/>
            <a:ext cx="1107996" cy="369332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r>
              <a:rPr lang="zh-CN" altLang="en-US" b="1" dirty="0">
                <a:solidFill>
                  <a:srgbClr val="2F5597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输入标题</a:t>
            </a:r>
          </a:p>
        </p:txBody>
      </p:sp>
      <p:sp>
        <p:nvSpPr>
          <p:cNvPr id="49" name="矩形 48"/>
          <p:cNvSpPr/>
          <p:nvPr/>
        </p:nvSpPr>
        <p:spPr>
          <a:xfrm>
            <a:off x="2865153" y="3081244"/>
            <a:ext cx="1613509" cy="1126446"/>
          </a:xfrm>
          <a:prstGeom prst="rect">
            <a:avLst/>
          </a:prstGeom>
        </p:spPr>
        <p:txBody>
          <a:bodyPr wrap="square" lIns="91424" tIns="45712" rIns="91424" bIns="45712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665353" y="3081243"/>
            <a:ext cx="1613509" cy="1126446"/>
          </a:xfrm>
          <a:prstGeom prst="rect">
            <a:avLst/>
          </a:prstGeom>
        </p:spPr>
        <p:txBody>
          <a:bodyPr wrap="square" lIns="91424" tIns="45712" rIns="91424" bIns="45712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</a:p>
        </p:txBody>
      </p:sp>
      <p:sp>
        <p:nvSpPr>
          <p:cNvPr id="51" name="矩形 50"/>
          <p:cNvSpPr/>
          <p:nvPr/>
        </p:nvSpPr>
        <p:spPr>
          <a:xfrm>
            <a:off x="6465553" y="3081245"/>
            <a:ext cx="1613509" cy="1126446"/>
          </a:xfrm>
          <a:prstGeom prst="rect">
            <a:avLst/>
          </a:prstGeom>
        </p:spPr>
        <p:txBody>
          <a:bodyPr wrap="square" lIns="91424" tIns="45712" rIns="91424" bIns="45712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3386591" y="4172955"/>
            <a:ext cx="486905" cy="487027"/>
            <a:chOff x="1505114" y="3434341"/>
            <a:chExt cx="589156" cy="589303"/>
          </a:xfrm>
        </p:grpSpPr>
        <p:sp>
          <p:nvSpPr>
            <p:cNvPr id="53" name="Oval 53"/>
            <p:cNvSpPr>
              <a:spLocks noChangeArrowheads="1"/>
            </p:cNvSpPr>
            <p:nvPr/>
          </p:nvSpPr>
          <p:spPr bwMode="auto">
            <a:xfrm>
              <a:off x="1505114" y="3434341"/>
              <a:ext cx="589156" cy="589303"/>
            </a:xfrm>
            <a:prstGeom prst="ellipse">
              <a:avLst/>
            </a:prstGeom>
            <a:solidFill>
              <a:srgbClr val="2F5597"/>
            </a:solidFill>
            <a:ln w="5715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9"/>
            <p:cNvSpPr txBox="1"/>
            <p:nvPr/>
          </p:nvSpPr>
          <p:spPr>
            <a:xfrm>
              <a:off x="1587371" y="3440327"/>
              <a:ext cx="407713" cy="55861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汉仪菱心体简" panose="02010609000101010101" pitchFamily="49" charset="-122"/>
                </a:rPr>
                <a:t>c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  <a:ea typeface="汉仪菱心体简" panose="0201060900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669899" y="4172955"/>
            <a:ext cx="486905" cy="487027"/>
            <a:chOff x="1505114" y="3434341"/>
            <a:chExt cx="589156" cy="589303"/>
          </a:xfrm>
        </p:grpSpPr>
        <p:sp>
          <p:nvSpPr>
            <p:cNvPr id="56" name="Oval 53"/>
            <p:cNvSpPr>
              <a:spLocks noChangeArrowheads="1"/>
            </p:cNvSpPr>
            <p:nvPr/>
          </p:nvSpPr>
          <p:spPr bwMode="auto">
            <a:xfrm>
              <a:off x="1505114" y="3434341"/>
              <a:ext cx="589156" cy="589303"/>
            </a:xfrm>
            <a:prstGeom prst="ellipse">
              <a:avLst/>
            </a:prstGeom>
            <a:solidFill>
              <a:srgbClr val="2F5597"/>
            </a:solidFill>
            <a:ln w="5715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>
                <a:gradFill>
                  <a:gsLst>
                    <a:gs pos="15000">
                      <a:schemeClr val="accent2"/>
                    </a:gs>
                    <a:gs pos="84000">
                      <a:schemeClr val="accent1"/>
                    </a:gs>
                  </a:gsLst>
                  <a:lin ang="12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9"/>
            <p:cNvSpPr txBox="1"/>
            <p:nvPr/>
          </p:nvSpPr>
          <p:spPr>
            <a:xfrm>
              <a:off x="1576704" y="3440327"/>
              <a:ext cx="429049" cy="55861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汉仪菱心体简" panose="02010609000101010101" pitchFamily="49" charset="-122"/>
                </a:rPr>
                <a:t>D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  <a:ea typeface="汉仪菱心体简" panose="0201060900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228655" y="4172955"/>
            <a:ext cx="486905" cy="487027"/>
            <a:chOff x="1505114" y="3434341"/>
            <a:chExt cx="589156" cy="589303"/>
          </a:xfrm>
        </p:grpSpPr>
        <p:sp>
          <p:nvSpPr>
            <p:cNvPr id="59" name="Oval 53"/>
            <p:cNvSpPr>
              <a:spLocks noChangeArrowheads="1"/>
            </p:cNvSpPr>
            <p:nvPr/>
          </p:nvSpPr>
          <p:spPr bwMode="auto">
            <a:xfrm>
              <a:off x="1505114" y="3434341"/>
              <a:ext cx="589156" cy="589303"/>
            </a:xfrm>
            <a:prstGeom prst="ellipse">
              <a:avLst/>
            </a:prstGeom>
            <a:solidFill>
              <a:srgbClr val="2F5597"/>
            </a:solidFill>
            <a:ln w="5715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9"/>
            <p:cNvSpPr txBox="1"/>
            <p:nvPr/>
          </p:nvSpPr>
          <p:spPr>
            <a:xfrm>
              <a:off x="1576704" y="3440327"/>
              <a:ext cx="429047" cy="55861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汉仪菱心体简" panose="02010609000101010101" pitchFamily="49" charset="-122"/>
                </a:rPr>
                <a:t>B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  <a:ea typeface="汉仪菱心体简" panose="02010609000101010101" pitchFamily="49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007945" y="4172955"/>
            <a:ext cx="486905" cy="487027"/>
            <a:chOff x="1505114" y="3434341"/>
            <a:chExt cx="589156" cy="589303"/>
          </a:xfrm>
        </p:grpSpPr>
        <p:sp>
          <p:nvSpPr>
            <p:cNvPr id="62" name="Oval 53"/>
            <p:cNvSpPr>
              <a:spLocks noChangeArrowheads="1"/>
            </p:cNvSpPr>
            <p:nvPr/>
          </p:nvSpPr>
          <p:spPr bwMode="auto">
            <a:xfrm>
              <a:off x="1505114" y="3434341"/>
              <a:ext cx="589156" cy="589303"/>
            </a:xfrm>
            <a:prstGeom prst="ellipse">
              <a:avLst/>
            </a:prstGeom>
            <a:solidFill>
              <a:srgbClr val="2F5597"/>
            </a:solidFill>
            <a:ln w="5715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文本框 9"/>
            <p:cNvSpPr txBox="1"/>
            <p:nvPr/>
          </p:nvSpPr>
          <p:spPr>
            <a:xfrm>
              <a:off x="1584465" y="3440327"/>
              <a:ext cx="413530" cy="55861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汉仪菱心体简" panose="02010609000101010101" pitchFamily="49" charset="-122"/>
                </a:rPr>
                <a:t>A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  <a:ea typeface="汉仪菱心体简" panose="02010609000101010101" pitchFamily="49" charset="-122"/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1066809" y="157247"/>
            <a:ext cx="6750398" cy="438580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defTabSz="685165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2400" dirty="0">
              <a:solidFill>
                <a:schemeClr val="tx1">
                  <a:lumMod val="90000"/>
                  <a:lumOff val="1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66" name="文本框 196"/>
          <p:cNvSpPr txBox="1"/>
          <p:nvPr/>
        </p:nvSpPr>
        <p:spPr>
          <a:xfrm>
            <a:off x="251520" y="287588"/>
            <a:ext cx="511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165"/>
            <a:r>
              <a:rPr lang="en-US" altLang="zh-CN" sz="4000" dirty="0">
                <a:solidFill>
                  <a:schemeClr val="tx1">
                    <a:lumMod val="90000"/>
                    <a:lumOff val="1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tx1">
                  <a:lumMod val="90000"/>
                  <a:lumOff val="10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2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10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1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 animBg="1"/>
          <p:bldP spid="68" grpId="0" animBg="1"/>
          <p:bldP spid="67" grpId="0" animBg="1"/>
          <p:bldP spid="36" grpId="0" animBg="1"/>
          <p:bldP spid="37" grpId="0" animBg="1"/>
          <p:bldP spid="39" grpId="0" animBg="1"/>
          <p:bldP spid="41" grpId="0" animBg="1"/>
          <p:bldP spid="43" grpId="0" animBg="1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6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10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1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 animBg="1"/>
          <p:bldP spid="68" grpId="0" animBg="1"/>
          <p:bldP spid="67" grpId="0" animBg="1"/>
          <p:bldP spid="36" grpId="0" animBg="1"/>
          <p:bldP spid="37" grpId="0" animBg="1"/>
          <p:bldP spid="39" grpId="0" animBg="1"/>
          <p:bldP spid="41" grpId="0" animBg="1"/>
          <p:bldP spid="43" grpId="0" animBg="1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6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002" y="1963926"/>
            <a:ext cx="3431698" cy="2283718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1066809" y="157247"/>
            <a:ext cx="6750398" cy="438580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defTabSz="685165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2400" dirty="0">
              <a:solidFill>
                <a:schemeClr val="tx1">
                  <a:lumMod val="90000"/>
                  <a:lumOff val="1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39" name="文本框 196"/>
          <p:cNvSpPr txBox="1"/>
          <p:nvPr/>
        </p:nvSpPr>
        <p:spPr>
          <a:xfrm>
            <a:off x="251520" y="287588"/>
            <a:ext cx="511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165"/>
            <a:r>
              <a:rPr lang="en-US" altLang="zh-CN" sz="4000" dirty="0">
                <a:solidFill>
                  <a:schemeClr val="tx1">
                    <a:lumMod val="90000"/>
                    <a:lumOff val="1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tx1">
                  <a:lumMod val="90000"/>
                  <a:lumOff val="10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19624" y="3174053"/>
            <a:ext cx="1225938" cy="1533897"/>
            <a:chOff x="3295850" y="1895995"/>
            <a:chExt cx="3725149" cy="4660916"/>
          </a:xfrm>
        </p:grpSpPr>
        <p:sp>
          <p:nvSpPr>
            <p:cNvPr id="41" name="圆角矩形 40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sz="1400">
                <a:solidFill>
                  <a:prstClr val="white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  <p:sp>
          <p:nvSpPr>
            <p:cNvPr id="42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685165"/>
              <a:endParaRPr lang="zh-CN" altLang="en-US" sz="140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 rot="2760000">
              <a:off x="3384391" y="2878566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sz="1400">
                <a:solidFill>
                  <a:prstClr val="white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  <p:sp>
          <p:nvSpPr>
            <p:cNvPr id="44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F5597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685165"/>
              <a:endParaRPr lang="zh-CN" altLang="en-US" sz="140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298428" y="2026214"/>
            <a:ext cx="1225938" cy="1533897"/>
            <a:chOff x="3295850" y="1895995"/>
            <a:chExt cx="3725149" cy="4660916"/>
          </a:xfrm>
        </p:grpSpPr>
        <p:sp>
          <p:nvSpPr>
            <p:cNvPr id="46" name="圆角矩形 45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sz="1400">
                <a:solidFill>
                  <a:prstClr val="white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  <p:sp>
          <p:nvSpPr>
            <p:cNvPr id="47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685165"/>
              <a:endParaRPr lang="zh-CN" altLang="en-US" sz="140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  <p:sp>
          <p:nvSpPr>
            <p:cNvPr id="48" name="圆角矩形 47"/>
            <p:cNvSpPr/>
            <p:nvPr/>
          </p:nvSpPr>
          <p:spPr>
            <a:xfrm rot="2760000">
              <a:off x="3371510" y="2878566"/>
              <a:ext cx="3953505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sz="1400">
                <a:solidFill>
                  <a:prstClr val="white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  <p:sp>
          <p:nvSpPr>
            <p:cNvPr id="49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F5597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685165"/>
              <a:endParaRPr lang="zh-CN" altLang="en-US" sz="140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925587" y="1153410"/>
            <a:ext cx="7612380" cy="475513"/>
          </a:xfrm>
          <a:prstGeom prst="rect">
            <a:avLst/>
          </a:prstGeom>
          <a:noFill/>
        </p:spPr>
        <p:txBody>
          <a:bodyPr wrap="square" lIns="68576" tIns="34289" rIns="68576" bIns="34289" rtlCol="0">
            <a:spAutoFit/>
          </a:bodyPr>
          <a:lstStyle/>
          <a:p>
            <a:pPr algn="ctr" defTabSz="685165">
              <a:lnSpc>
                <a:spcPct val="120000"/>
              </a:lnSpc>
              <a:spcBef>
                <a:spcPct val="0"/>
              </a:spcBef>
            </a:pPr>
            <a:r>
              <a:rPr lang="zh-CN" altLang="en-US" sz="1100" dirty="0">
                <a:solidFill>
                  <a:srgbClr val="080808">
                    <a:lumMod val="50000"/>
                    <a:lumOff val="50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rgbClr val="080808">
                    <a:lumMod val="50000"/>
                    <a:lumOff val="50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200</a:t>
            </a:r>
            <a:r>
              <a:rPr lang="zh-CN" altLang="en-US" sz="1100" dirty="0">
                <a:solidFill>
                  <a:srgbClr val="080808">
                    <a:lumMod val="50000"/>
                    <a:lumOff val="50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rgbClr val="080808">
                    <a:lumMod val="50000"/>
                    <a:lumOff val="50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5</a:t>
            </a:r>
            <a:r>
              <a:rPr lang="zh-CN" altLang="en-US" sz="1100" dirty="0">
                <a:solidFill>
                  <a:srgbClr val="080808">
                    <a:lumMod val="50000"/>
                    <a:lumOff val="50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分钟之内。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2305527" y="2391836"/>
            <a:ext cx="1985374" cy="526297"/>
          </a:xfrm>
          <a:prstGeom prst="rect">
            <a:avLst/>
          </a:prstGeom>
          <a:noFill/>
        </p:spPr>
        <p:txBody>
          <a:bodyPr wrap="square" lIns="68576" tIns="34289" rIns="68576" bIns="34289" rtlCol="0">
            <a:spAutoFit/>
          </a:bodyPr>
          <a:lstStyle/>
          <a:p>
            <a:pPr algn="ctr" defTabSz="685165">
              <a:lnSpc>
                <a:spcPct val="120000"/>
              </a:lnSpc>
              <a:spcBef>
                <a:spcPct val="0"/>
              </a:spcBef>
            </a:pPr>
            <a:r>
              <a:rPr lang="zh-CN" altLang="en-US" sz="800" dirty="0">
                <a:solidFill>
                  <a:srgbClr val="080808">
                    <a:lumMod val="50000"/>
                    <a:lumOff val="50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1548999" y="2358016"/>
            <a:ext cx="371839" cy="370490"/>
            <a:chOff x="6602606" y="810033"/>
            <a:chExt cx="706229" cy="703668"/>
          </a:xfrm>
          <a:solidFill>
            <a:schemeClr val="bg1"/>
          </a:solidFill>
        </p:grpSpPr>
        <p:sp>
          <p:nvSpPr>
            <p:cNvPr id="53" name="Freeform 9"/>
            <p:cNvSpPr>
              <a:spLocks noEditPoints="1"/>
            </p:cNvSpPr>
            <p:nvPr/>
          </p:nvSpPr>
          <p:spPr bwMode="auto">
            <a:xfrm>
              <a:off x="6697696" y="810033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165"/>
              <a:endParaRPr lang="zh-CN" altLang="en-US" sz="1400">
                <a:solidFill>
                  <a:srgbClr val="080808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  <p:sp>
          <p:nvSpPr>
            <p:cNvPr id="54" name="Freeform 10"/>
            <p:cNvSpPr>
              <a:spLocks noEditPoints="1"/>
            </p:cNvSpPr>
            <p:nvPr/>
          </p:nvSpPr>
          <p:spPr bwMode="auto">
            <a:xfrm>
              <a:off x="6602606" y="878425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165"/>
              <a:endParaRPr lang="zh-CN" altLang="en-US" sz="1400">
                <a:solidFill>
                  <a:srgbClr val="080808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  <p:sp>
          <p:nvSpPr>
            <p:cNvPr id="55" name="Freeform 11"/>
            <p:cNvSpPr/>
            <p:nvPr/>
          </p:nvSpPr>
          <p:spPr bwMode="auto">
            <a:xfrm>
              <a:off x="6829360" y="958521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165"/>
              <a:endParaRPr lang="zh-CN" altLang="en-US" sz="1400">
                <a:solidFill>
                  <a:srgbClr val="080808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576455" y="3496952"/>
            <a:ext cx="364570" cy="367035"/>
            <a:chOff x="8026400" y="804913"/>
            <a:chExt cx="702937" cy="707692"/>
          </a:xfrm>
          <a:solidFill>
            <a:schemeClr val="bg1"/>
          </a:solidFill>
        </p:grpSpPr>
        <p:sp>
          <p:nvSpPr>
            <p:cNvPr id="57" name="Freeform 12"/>
            <p:cNvSpPr/>
            <p:nvPr/>
          </p:nvSpPr>
          <p:spPr bwMode="auto">
            <a:xfrm>
              <a:off x="8268515" y="1320961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165"/>
              <a:endParaRPr lang="zh-CN" altLang="en-US" sz="1400">
                <a:solidFill>
                  <a:srgbClr val="080808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  <p:sp>
          <p:nvSpPr>
            <p:cNvPr id="58" name="Freeform 13"/>
            <p:cNvSpPr>
              <a:spLocks noEditPoints="1"/>
            </p:cNvSpPr>
            <p:nvPr/>
          </p:nvSpPr>
          <p:spPr bwMode="auto">
            <a:xfrm>
              <a:off x="8026400" y="804913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165"/>
              <a:endParaRPr lang="zh-CN" altLang="en-US" sz="1400">
                <a:solidFill>
                  <a:srgbClr val="080808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2596632" y="2123245"/>
            <a:ext cx="1985375" cy="334706"/>
          </a:xfrm>
          <a:prstGeom prst="rect">
            <a:avLst/>
          </a:prstGeom>
          <a:noFill/>
        </p:spPr>
        <p:txBody>
          <a:bodyPr wrap="square" lIns="68576" tIns="34289" rIns="68576" bIns="34289" rtlCol="0">
            <a:spAutoFit/>
          </a:bodyPr>
          <a:lstStyle/>
          <a:p>
            <a:pPr defTabSz="685165"/>
            <a:r>
              <a:rPr lang="zh-CN" altLang="en-US" sz="1700" b="1" dirty="0">
                <a:solidFill>
                  <a:srgbClr val="2F5597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在此添加标题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2596632" y="3291033"/>
            <a:ext cx="1985375" cy="334706"/>
          </a:xfrm>
          <a:prstGeom prst="rect">
            <a:avLst/>
          </a:prstGeom>
          <a:noFill/>
        </p:spPr>
        <p:txBody>
          <a:bodyPr wrap="square" lIns="68576" tIns="34289" rIns="68576" bIns="34289" rtlCol="0">
            <a:spAutoFit/>
          </a:bodyPr>
          <a:lstStyle/>
          <a:p>
            <a:pPr defTabSz="685165"/>
            <a:r>
              <a:rPr lang="zh-CN" altLang="en-US" sz="1700" b="1" dirty="0">
                <a:solidFill>
                  <a:srgbClr val="2F5597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在此添加标题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2305526" y="3565866"/>
            <a:ext cx="1985373" cy="526297"/>
          </a:xfrm>
          <a:prstGeom prst="rect">
            <a:avLst/>
          </a:prstGeom>
          <a:noFill/>
        </p:spPr>
        <p:txBody>
          <a:bodyPr wrap="square" lIns="68576" tIns="34289" rIns="68576" bIns="34289" rtlCol="0">
            <a:spAutoFit/>
          </a:bodyPr>
          <a:lstStyle/>
          <a:p>
            <a:pPr algn="ctr" defTabSz="685165">
              <a:lnSpc>
                <a:spcPct val="120000"/>
              </a:lnSpc>
              <a:spcBef>
                <a:spcPct val="0"/>
              </a:spcBef>
            </a:pPr>
            <a:r>
              <a:rPr lang="zh-CN" altLang="en-US" sz="800" dirty="0">
                <a:solidFill>
                  <a:srgbClr val="080808">
                    <a:lumMod val="50000"/>
                    <a:lumOff val="50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9298294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9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0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1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2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4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0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500" tmFilter="0, 0; .2, .5; .8, .5; 1, 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2" dur="250" autoRev="1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2" presetClass="entr" presetSubtype="4" accel="8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0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2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4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60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 tmFilter="0, 0; .2, .5; .8, .5; 1, 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2" dur="250" autoRev="1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64" presetID="2" presetClass="entr" presetSubtype="4" accel="8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6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50" grpId="0"/>
          <p:bldP spid="51" grpId="0"/>
          <p:bldP spid="59" grpId="0"/>
          <p:bldP spid="60" grpId="0"/>
          <p:bldP spid="6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9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0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1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2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4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0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500" tmFilter="0, 0; .2, .5; .8, .5; 1, 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2" dur="250" autoRev="1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2" presetClass="entr" presetSubtype="4" accel="8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0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2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4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60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 tmFilter="0, 0; .2, .5; .8, .5; 1, 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2" dur="250" autoRev="1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64" presetID="2" presetClass="entr" presetSubtype="4" accel="8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6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50" grpId="0"/>
          <p:bldP spid="51" grpId="0"/>
          <p:bldP spid="59" grpId="0"/>
          <p:bldP spid="60" grpId="0"/>
          <p:bldP spid="6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832027" y="1451596"/>
            <a:ext cx="1918068" cy="680813"/>
            <a:chOff x="3666731" y="1984470"/>
            <a:chExt cx="2636520" cy="1447800"/>
          </a:xfrm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任意多边形 9"/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2F5597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b="1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1" name="文本框 35"/>
            <p:cNvSpPr txBox="1"/>
            <p:nvPr/>
          </p:nvSpPr>
          <p:spPr>
            <a:xfrm>
              <a:off x="3971726" y="2364757"/>
              <a:ext cx="2230360" cy="687235"/>
            </a:xfrm>
            <a:prstGeom prst="rect">
              <a:avLst/>
            </a:prstGeom>
            <a:noFill/>
            <a:ln w="50800"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第二季度</a:t>
              </a:r>
              <a:endParaRPr lang="zh-CN" altLang="en-US" sz="1500" b="1" baseline="-3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70885" y="1451596"/>
            <a:ext cx="1918068" cy="680813"/>
            <a:chOff x="1436370" y="1984470"/>
            <a:chExt cx="2636520" cy="1447800"/>
          </a:xfrm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3" name="任意多边形 12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2F5597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b="1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4" name="文本框 43"/>
            <p:cNvSpPr txBox="1"/>
            <p:nvPr/>
          </p:nvSpPr>
          <p:spPr>
            <a:xfrm>
              <a:off x="1709209" y="2315669"/>
              <a:ext cx="2293960" cy="785412"/>
            </a:xfrm>
            <a:prstGeom prst="rect">
              <a:avLst/>
            </a:prstGeom>
            <a:noFill/>
            <a:ln w="50800"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500" b="1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第一季度</a:t>
              </a:r>
              <a:endParaRPr lang="zh-CN" altLang="en-US" sz="1500" b="1" baseline="-3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70356" y="1451596"/>
            <a:ext cx="1918068" cy="680813"/>
            <a:chOff x="8127453" y="1984470"/>
            <a:chExt cx="2636520" cy="1447800"/>
          </a:xfrm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6" name="任意多边形 15"/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2F5597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b="1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7" name="文本框 46"/>
            <p:cNvSpPr txBox="1"/>
            <p:nvPr/>
          </p:nvSpPr>
          <p:spPr>
            <a:xfrm>
              <a:off x="8439016" y="2315669"/>
              <a:ext cx="2230360" cy="785412"/>
            </a:xfrm>
            <a:prstGeom prst="rect">
              <a:avLst/>
            </a:prstGeom>
            <a:noFill/>
            <a:ln w="50800"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500" b="1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第四季度</a:t>
              </a:r>
              <a:endParaRPr lang="zh-CN" altLang="en-US" sz="1500" b="1" baseline="-3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51191" y="1451596"/>
            <a:ext cx="1918068" cy="680813"/>
            <a:chOff x="5897092" y="1984470"/>
            <a:chExt cx="2636520" cy="1447800"/>
          </a:xfrm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9" name="任意多边形 18"/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2F5597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b="1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0" name="文本框 49"/>
            <p:cNvSpPr txBox="1"/>
            <p:nvPr/>
          </p:nvSpPr>
          <p:spPr>
            <a:xfrm>
              <a:off x="6227711" y="2315669"/>
              <a:ext cx="2205655" cy="785412"/>
            </a:xfrm>
            <a:prstGeom prst="rect">
              <a:avLst/>
            </a:prstGeom>
            <a:noFill/>
            <a:ln w="50800"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500" b="1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第三季度</a:t>
              </a:r>
              <a:endParaRPr lang="zh-CN" altLang="en-US" sz="1500" b="1" baseline="-3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1779720" y="4003339"/>
            <a:ext cx="5742942" cy="438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1" tIns="34286" rIns="68561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微软雅黑" panose="020B0503020204020204" pitchFamily="34" charset="-122"/>
              </a:rPr>
              <a:t>字。</a:t>
            </a:r>
          </a:p>
        </p:txBody>
      </p:sp>
      <p:sp>
        <p:nvSpPr>
          <p:cNvPr id="22" name="矩形 21"/>
          <p:cNvSpPr/>
          <p:nvPr/>
        </p:nvSpPr>
        <p:spPr>
          <a:xfrm>
            <a:off x="1360072" y="2456294"/>
            <a:ext cx="1369592" cy="315465"/>
          </a:xfrm>
          <a:prstGeom prst="rect">
            <a:avLst/>
          </a:prstGeom>
        </p:spPr>
        <p:txBody>
          <a:bodyPr wrap="none" lIns="68561" tIns="34286" rIns="68561" bIns="34286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2F5597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单击添加标题</a:t>
            </a:r>
            <a:endParaRPr lang="en-US" altLang="zh-CN" sz="1600" b="1" dirty="0">
              <a:solidFill>
                <a:srgbClr val="2F5597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1187632" y="2815641"/>
            <a:ext cx="1685237" cy="807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1" tIns="34286" rIns="68561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4" name="矩形 23"/>
          <p:cNvSpPr/>
          <p:nvPr/>
        </p:nvSpPr>
        <p:spPr>
          <a:xfrm>
            <a:off x="3109438" y="2456294"/>
            <a:ext cx="1369592" cy="315465"/>
          </a:xfrm>
          <a:prstGeom prst="rect">
            <a:avLst/>
          </a:prstGeom>
        </p:spPr>
        <p:txBody>
          <a:bodyPr wrap="none" lIns="68561" tIns="34286" rIns="68561" bIns="34286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2F5597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单击添加标题</a:t>
            </a:r>
            <a:endParaRPr lang="en-US" altLang="zh-CN" sz="1600" b="1" dirty="0">
              <a:solidFill>
                <a:srgbClr val="2F5597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2969002" y="2815641"/>
            <a:ext cx="1656509" cy="807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1" tIns="34286" rIns="68561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6" name="矩形 25"/>
          <p:cNvSpPr/>
          <p:nvPr/>
        </p:nvSpPr>
        <p:spPr>
          <a:xfrm>
            <a:off x="4920859" y="2456294"/>
            <a:ext cx="1369592" cy="315465"/>
          </a:xfrm>
          <a:prstGeom prst="rect">
            <a:avLst/>
          </a:prstGeom>
        </p:spPr>
        <p:txBody>
          <a:bodyPr wrap="none" lIns="68561" tIns="34286" rIns="68561" bIns="34286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2F5597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单击添加标题</a:t>
            </a:r>
            <a:endParaRPr lang="en-US" altLang="zh-CN" sz="1600" b="1" dirty="0">
              <a:solidFill>
                <a:srgbClr val="2F5597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4788027" y="2815641"/>
            <a:ext cx="1671742" cy="807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1" tIns="34286" rIns="68561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8" name="矩形 27"/>
          <p:cNvSpPr/>
          <p:nvPr/>
        </p:nvSpPr>
        <p:spPr>
          <a:xfrm>
            <a:off x="6700513" y="2456294"/>
            <a:ext cx="1369592" cy="315465"/>
          </a:xfrm>
          <a:prstGeom prst="rect">
            <a:avLst/>
          </a:prstGeom>
        </p:spPr>
        <p:txBody>
          <a:bodyPr wrap="none" lIns="68561" tIns="34286" rIns="68561" bIns="34286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2F5597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单击添加标题</a:t>
            </a:r>
            <a:endParaRPr lang="en-US" altLang="zh-CN" sz="1600" b="1" dirty="0">
              <a:solidFill>
                <a:srgbClr val="2F5597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6588225" y="2815641"/>
            <a:ext cx="1656184" cy="807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1" tIns="34286" rIns="68561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cxnSp>
        <p:nvCxnSpPr>
          <p:cNvPr id="30" name="直接连接符 8"/>
          <p:cNvCxnSpPr/>
          <p:nvPr/>
        </p:nvCxnSpPr>
        <p:spPr>
          <a:xfrm>
            <a:off x="1187632" y="3795886"/>
            <a:ext cx="701992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1066809" y="157247"/>
            <a:ext cx="6750398" cy="438580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defTabSz="685165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2400" dirty="0">
              <a:solidFill>
                <a:schemeClr val="tx1">
                  <a:lumMod val="90000"/>
                  <a:lumOff val="1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33" name="文本框 196"/>
          <p:cNvSpPr txBox="1"/>
          <p:nvPr/>
        </p:nvSpPr>
        <p:spPr>
          <a:xfrm>
            <a:off x="251520" y="287588"/>
            <a:ext cx="511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165"/>
            <a:r>
              <a:rPr lang="en-US" altLang="zh-CN" sz="4000" dirty="0">
                <a:solidFill>
                  <a:schemeClr val="tx1">
                    <a:lumMod val="90000"/>
                    <a:lumOff val="1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tx1">
                  <a:lumMod val="90000"/>
                  <a:lumOff val="10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" dur="4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" dur="4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4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4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5" dur="4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4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4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4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4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" dur="4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4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4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4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4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4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5" dur="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9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" dur="4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" dur="4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4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4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5" dur="4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4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4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4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4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" dur="4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4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4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4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4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4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5" dur="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9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/>
          <p:bldP spid="32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9"/>
          <p:cNvSpPr/>
          <p:nvPr/>
        </p:nvSpPr>
        <p:spPr>
          <a:xfrm rot="6466813">
            <a:off x="3910594" y="3477829"/>
            <a:ext cx="974408" cy="541337"/>
          </a:xfrm>
          <a:custGeom>
            <a:avLst/>
            <a:gdLst/>
            <a:ahLst/>
            <a:cxnLst/>
            <a:rect l="l" t="t" r="r" b="b"/>
            <a:pathLst>
              <a:path w="1512168" h="756084">
                <a:moveTo>
                  <a:pt x="756084" y="0"/>
                </a:moveTo>
                <a:cubicBezTo>
                  <a:pt x="1173658" y="0"/>
                  <a:pt x="1512168" y="338510"/>
                  <a:pt x="1512168" y="756084"/>
                </a:cubicBezTo>
                <a:lnTo>
                  <a:pt x="0" y="756084"/>
                </a:lnTo>
                <a:cubicBezTo>
                  <a:pt x="0" y="338510"/>
                  <a:pt x="338510" y="0"/>
                  <a:pt x="756084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defTabSz="712470">
              <a:defRPr/>
            </a:pPr>
            <a:endParaRPr lang="zh-CN" altLang="en-US" sz="1400"/>
          </a:p>
        </p:txBody>
      </p:sp>
      <p:sp>
        <p:nvSpPr>
          <p:cNvPr id="10" name="TextBox 119"/>
          <p:cNvSpPr txBox="1"/>
          <p:nvPr/>
        </p:nvSpPr>
        <p:spPr>
          <a:xfrm>
            <a:off x="1055324" y="1059584"/>
            <a:ext cx="2651125" cy="830981"/>
          </a:xfrm>
          <a:prstGeom prst="rect">
            <a:avLst/>
          </a:prstGeom>
          <a:noFill/>
        </p:spPr>
        <p:txBody>
          <a:bodyPr lIns="91424" tIns="45712" rIns="91424" bIns="45712">
            <a:spAutoFit/>
          </a:bodyPr>
          <a:lstStyle/>
          <a:p>
            <a:pPr defTabSz="712470">
              <a:defRPr/>
            </a:pPr>
            <a:r>
              <a:rPr lang="zh-CN" altLang="en-US" sz="16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6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</a:p>
        </p:txBody>
      </p:sp>
      <p:sp>
        <p:nvSpPr>
          <p:cNvPr id="11" name="椭圆 9"/>
          <p:cNvSpPr/>
          <p:nvPr/>
        </p:nvSpPr>
        <p:spPr>
          <a:xfrm rot="10800000">
            <a:off x="2965087" y="2866952"/>
            <a:ext cx="1082675" cy="487203"/>
          </a:xfrm>
          <a:custGeom>
            <a:avLst/>
            <a:gdLst/>
            <a:ahLst/>
            <a:cxnLst/>
            <a:rect l="l" t="t" r="r" b="b"/>
            <a:pathLst>
              <a:path w="1512168" h="756084">
                <a:moveTo>
                  <a:pt x="756084" y="0"/>
                </a:moveTo>
                <a:cubicBezTo>
                  <a:pt x="1173658" y="0"/>
                  <a:pt x="1512168" y="338510"/>
                  <a:pt x="1512168" y="756084"/>
                </a:cubicBezTo>
                <a:lnTo>
                  <a:pt x="0" y="756084"/>
                </a:lnTo>
                <a:cubicBezTo>
                  <a:pt x="0" y="338510"/>
                  <a:pt x="338510" y="0"/>
                  <a:pt x="756084" y="0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defTabSz="712470">
              <a:defRPr/>
            </a:pPr>
            <a:endParaRPr lang="zh-CN" altLang="en-US" sz="1400"/>
          </a:p>
        </p:txBody>
      </p:sp>
      <p:sp>
        <p:nvSpPr>
          <p:cNvPr id="12" name="椭圆 9"/>
          <p:cNvSpPr/>
          <p:nvPr/>
        </p:nvSpPr>
        <p:spPr>
          <a:xfrm rot="19461189">
            <a:off x="4517661" y="1913976"/>
            <a:ext cx="1082675" cy="487204"/>
          </a:xfrm>
          <a:custGeom>
            <a:avLst/>
            <a:gdLst/>
            <a:ahLst/>
            <a:cxnLst/>
            <a:rect l="l" t="t" r="r" b="b"/>
            <a:pathLst>
              <a:path w="1512168" h="756084">
                <a:moveTo>
                  <a:pt x="756084" y="0"/>
                </a:moveTo>
                <a:cubicBezTo>
                  <a:pt x="1173658" y="0"/>
                  <a:pt x="1512168" y="338510"/>
                  <a:pt x="1512168" y="756084"/>
                </a:cubicBezTo>
                <a:lnTo>
                  <a:pt x="0" y="756084"/>
                </a:lnTo>
                <a:cubicBezTo>
                  <a:pt x="0" y="338510"/>
                  <a:pt x="338510" y="0"/>
                  <a:pt x="756084" y="0"/>
                </a:cubicBezTo>
                <a:close/>
              </a:path>
            </a:pathLst>
          </a:custGeom>
          <a:pattFill prst="dkUpDiag">
            <a:fgClr>
              <a:srgbClr val="29576F"/>
            </a:fgClr>
            <a:bgClr>
              <a:srgbClr val="0E3757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defTabSz="712470">
              <a:defRPr/>
            </a:pPr>
            <a:endParaRPr lang="zh-CN" altLang="en-US" sz="1400"/>
          </a:p>
        </p:txBody>
      </p:sp>
      <p:sp>
        <p:nvSpPr>
          <p:cNvPr id="13" name="椭圆 9"/>
          <p:cNvSpPr/>
          <p:nvPr/>
        </p:nvSpPr>
        <p:spPr>
          <a:xfrm rot="19461189">
            <a:off x="4517661" y="1913976"/>
            <a:ext cx="1082675" cy="487204"/>
          </a:xfrm>
          <a:custGeom>
            <a:avLst/>
            <a:gdLst/>
            <a:ahLst/>
            <a:cxnLst/>
            <a:rect l="l" t="t" r="r" b="b"/>
            <a:pathLst>
              <a:path w="1512168" h="756084">
                <a:moveTo>
                  <a:pt x="756084" y="0"/>
                </a:moveTo>
                <a:cubicBezTo>
                  <a:pt x="1173658" y="0"/>
                  <a:pt x="1512168" y="338510"/>
                  <a:pt x="1512168" y="756084"/>
                </a:cubicBezTo>
                <a:lnTo>
                  <a:pt x="0" y="756084"/>
                </a:lnTo>
                <a:cubicBezTo>
                  <a:pt x="0" y="338510"/>
                  <a:pt x="338510" y="0"/>
                  <a:pt x="756084" y="0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defTabSz="712470">
              <a:defRPr/>
            </a:pPr>
            <a:endParaRPr lang="zh-CN" altLang="en-US" sz="1400"/>
          </a:p>
        </p:txBody>
      </p:sp>
      <p:sp>
        <p:nvSpPr>
          <p:cNvPr id="14" name="椭圆 9"/>
          <p:cNvSpPr/>
          <p:nvPr/>
        </p:nvSpPr>
        <p:spPr>
          <a:xfrm rot="15045716">
            <a:off x="3412120" y="1841910"/>
            <a:ext cx="974408" cy="541337"/>
          </a:xfrm>
          <a:custGeom>
            <a:avLst/>
            <a:gdLst/>
            <a:ahLst/>
            <a:cxnLst/>
            <a:rect l="l" t="t" r="r" b="b"/>
            <a:pathLst>
              <a:path w="1512168" h="756084">
                <a:moveTo>
                  <a:pt x="756084" y="0"/>
                </a:moveTo>
                <a:cubicBezTo>
                  <a:pt x="1173658" y="0"/>
                  <a:pt x="1512168" y="338510"/>
                  <a:pt x="1512168" y="756084"/>
                </a:cubicBezTo>
                <a:lnTo>
                  <a:pt x="0" y="756084"/>
                </a:lnTo>
                <a:cubicBezTo>
                  <a:pt x="0" y="338510"/>
                  <a:pt x="338510" y="0"/>
                  <a:pt x="756084" y="0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defTabSz="712470">
              <a:defRPr/>
            </a:pPr>
            <a:endParaRPr lang="zh-CN" altLang="en-US" sz="1400"/>
          </a:p>
        </p:txBody>
      </p:sp>
      <p:sp>
        <p:nvSpPr>
          <p:cNvPr id="15" name="椭圆 9"/>
          <p:cNvSpPr/>
          <p:nvPr/>
        </p:nvSpPr>
        <p:spPr>
          <a:xfrm rot="6466813">
            <a:off x="3910594" y="3477829"/>
            <a:ext cx="974408" cy="541337"/>
          </a:xfrm>
          <a:custGeom>
            <a:avLst/>
            <a:gdLst/>
            <a:ahLst/>
            <a:cxnLst/>
            <a:rect l="l" t="t" r="r" b="b"/>
            <a:pathLst>
              <a:path w="1512168" h="756084">
                <a:moveTo>
                  <a:pt x="756084" y="0"/>
                </a:moveTo>
                <a:cubicBezTo>
                  <a:pt x="1173658" y="0"/>
                  <a:pt x="1512168" y="338510"/>
                  <a:pt x="1512168" y="756084"/>
                </a:cubicBezTo>
                <a:lnTo>
                  <a:pt x="0" y="756084"/>
                </a:lnTo>
                <a:cubicBezTo>
                  <a:pt x="0" y="338510"/>
                  <a:pt x="338510" y="0"/>
                  <a:pt x="756084" y="0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defTabSz="712470">
              <a:defRPr/>
            </a:pPr>
            <a:endParaRPr lang="zh-CN" altLang="en-US" sz="1400"/>
          </a:p>
        </p:txBody>
      </p:sp>
      <p:sp>
        <p:nvSpPr>
          <p:cNvPr id="16" name="椭圆 9"/>
          <p:cNvSpPr/>
          <p:nvPr/>
        </p:nvSpPr>
        <p:spPr>
          <a:xfrm rot="2164184">
            <a:off x="4858974" y="2926961"/>
            <a:ext cx="1082675" cy="487203"/>
          </a:xfrm>
          <a:custGeom>
            <a:avLst/>
            <a:gdLst/>
            <a:ahLst/>
            <a:cxnLst/>
            <a:rect l="l" t="t" r="r" b="b"/>
            <a:pathLst>
              <a:path w="1512168" h="756084">
                <a:moveTo>
                  <a:pt x="756084" y="0"/>
                </a:moveTo>
                <a:cubicBezTo>
                  <a:pt x="1173658" y="0"/>
                  <a:pt x="1512168" y="338510"/>
                  <a:pt x="1512168" y="756084"/>
                </a:cubicBezTo>
                <a:lnTo>
                  <a:pt x="0" y="756084"/>
                </a:lnTo>
                <a:cubicBezTo>
                  <a:pt x="0" y="338510"/>
                  <a:pt x="338510" y="0"/>
                  <a:pt x="756084" y="0"/>
                </a:cubicBez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defTabSz="712470">
              <a:defRPr/>
            </a:pPr>
            <a:endParaRPr lang="zh-CN" altLang="en-US" sz="1400"/>
          </a:p>
        </p:txBody>
      </p:sp>
      <p:sp>
        <p:nvSpPr>
          <p:cNvPr id="17" name="椭圆 9"/>
          <p:cNvSpPr/>
          <p:nvPr/>
        </p:nvSpPr>
        <p:spPr>
          <a:xfrm rot="2164184">
            <a:off x="4858974" y="2926961"/>
            <a:ext cx="1082675" cy="487203"/>
          </a:xfrm>
          <a:custGeom>
            <a:avLst/>
            <a:gdLst/>
            <a:ahLst/>
            <a:cxnLst/>
            <a:rect l="l" t="t" r="r" b="b"/>
            <a:pathLst>
              <a:path w="1512168" h="756084">
                <a:moveTo>
                  <a:pt x="756084" y="0"/>
                </a:moveTo>
                <a:cubicBezTo>
                  <a:pt x="1173658" y="0"/>
                  <a:pt x="1512168" y="338510"/>
                  <a:pt x="1512168" y="756084"/>
                </a:cubicBezTo>
                <a:lnTo>
                  <a:pt x="0" y="756084"/>
                </a:lnTo>
                <a:cubicBezTo>
                  <a:pt x="0" y="338510"/>
                  <a:pt x="338510" y="0"/>
                  <a:pt x="756084" y="0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defTabSz="712470">
              <a:defRPr/>
            </a:pPr>
            <a:endParaRPr lang="zh-CN" altLang="en-US" sz="1400"/>
          </a:p>
        </p:txBody>
      </p:sp>
      <p:sp>
        <p:nvSpPr>
          <p:cNvPr id="21" name="TextBox 17"/>
          <p:cNvSpPr txBox="1"/>
          <p:nvPr/>
        </p:nvSpPr>
        <p:spPr>
          <a:xfrm>
            <a:off x="5019305" y="1922554"/>
            <a:ext cx="439737" cy="311621"/>
          </a:xfrm>
          <a:prstGeom prst="rect">
            <a:avLst/>
          </a:prstGeom>
          <a:noFill/>
        </p:spPr>
        <p:txBody>
          <a:bodyPr lIns="91424" tIns="45712" rIns="91424" bIns="45712">
            <a:spAutoFit/>
          </a:bodyPr>
          <a:lstStyle/>
          <a:p>
            <a:pPr algn="ctr" defTabSz="712470">
              <a:defRPr/>
            </a:pPr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05</a:t>
            </a:r>
            <a:endParaRPr lang="zh-CN" altLang="en-US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TextBox 93"/>
          <p:cNvSpPr txBox="1"/>
          <p:nvPr/>
        </p:nvSpPr>
        <p:spPr>
          <a:xfrm>
            <a:off x="3649299" y="1771106"/>
            <a:ext cx="441325" cy="311621"/>
          </a:xfrm>
          <a:prstGeom prst="rect">
            <a:avLst/>
          </a:prstGeom>
          <a:noFill/>
        </p:spPr>
        <p:txBody>
          <a:bodyPr lIns="91424" tIns="45712" rIns="91424" bIns="45712">
            <a:spAutoFit/>
          </a:bodyPr>
          <a:lstStyle/>
          <a:p>
            <a:pPr algn="ctr" defTabSz="712470">
              <a:defRPr/>
            </a:pPr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3" name="TextBox 94"/>
          <p:cNvSpPr txBox="1"/>
          <p:nvPr/>
        </p:nvSpPr>
        <p:spPr>
          <a:xfrm>
            <a:off x="3071449" y="2894104"/>
            <a:ext cx="441325" cy="311621"/>
          </a:xfrm>
          <a:prstGeom prst="rect">
            <a:avLst/>
          </a:prstGeom>
          <a:noFill/>
        </p:spPr>
        <p:txBody>
          <a:bodyPr lIns="91424" tIns="45712" rIns="91424" bIns="45712">
            <a:spAutoFit/>
          </a:bodyPr>
          <a:lstStyle/>
          <a:p>
            <a:pPr algn="ctr" defTabSz="712470">
              <a:defRPr/>
            </a:pPr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4" name="TextBox 95"/>
          <p:cNvSpPr txBox="1"/>
          <p:nvPr/>
        </p:nvSpPr>
        <p:spPr>
          <a:xfrm>
            <a:off x="4112841" y="3715636"/>
            <a:ext cx="439738" cy="311621"/>
          </a:xfrm>
          <a:prstGeom prst="rect">
            <a:avLst/>
          </a:prstGeom>
          <a:noFill/>
        </p:spPr>
        <p:txBody>
          <a:bodyPr lIns="91424" tIns="45712" rIns="91424" bIns="45712">
            <a:spAutoFit/>
          </a:bodyPr>
          <a:lstStyle/>
          <a:p>
            <a:pPr algn="ctr" defTabSz="712470">
              <a:defRPr/>
            </a:pPr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5" name="TextBox 96"/>
          <p:cNvSpPr txBox="1"/>
          <p:nvPr/>
        </p:nvSpPr>
        <p:spPr>
          <a:xfrm>
            <a:off x="5292362" y="3136991"/>
            <a:ext cx="441325" cy="311621"/>
          </a:xfrm>
          <a:prstGeom prst="rect">
            <a:avLst/>
          </a:prstGeom>
          <a:noFill/>
        </p:spPr>
        <p:txBody>
          <a:bodyPr lIns="91424" tIns="45712" rIns="91424" bIns="45712">
            <a:spAutoFit/>
          </a:bodyPr>
          <a:lstStyle/>
          <a:p>
            <a:pPr algn="ctr" defTabSz="712470">
              <a:defRPr/>
            </a:pPr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12474" y="3657050"/>
            <a:ext cx="2232025" cy="830981"/>
          </a:xfrm>
          <a:prstGeom prst="rect">
            <a:avLst/>
          </a:prstGeom>
        </p:spPr>
        <p:txBody>
          <a:bodyPr lIns="91424" tIns="45712" rIns="91424" bIns="45712">
            <a:spAutoFit/>
          </a:bodyPr>
          <a:lstStyle/>
          <a:p>
            <a:pPr defTabSz="712470">
              <a:defRPr/>
            </a:pPr>
            <a:r>
              <a:rPr lang="zh-CN" altLang="en-US" sz="16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6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</a:p>
        </p:txBody>
      </p:sp>
      <p:sp>
        <p:nvSpPr>
          <p:cNvPr id="28" name="矩形 27"/>
          <p:cNvSpPr/>
          <p:nvPr/>
        </p:nvSpPr>
        <p:spPr>
          <a:xfrm>
            <a:off x="4852615" y="3924227"/>
            <a:ext cx="3435350" cy="584775"/>
          </a:xfrm>
          <a:prstGeom prst="rect">
            <a:avLst/>
          </a:prstGeom>
        </p:spPr>
        <p:txBody>
          <a:bodyPr lIns="91424" tIns="45712" rIns="91424" bIns="45712">
            <a:spAutoFit/>
          </a:bodyPr>
          <a:lstStyle/>
          <a:p>
            <a:pPr defTabSz="712470">
              <a:defRPr/>
            </a:pPr>
            <a:r>
              <a:rPr lang="zh-CN" altLang="en-US" sz="16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6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endParaRPr lang="zh-CN" altLang="en-US" sz="1600" dirty="0">
              <a:solidFill>
                <a:schemeClr val="tx2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203580" y="2192582"/>
            <a:ext cx="2328862" cy="830997"/>
          </a:xfrm>
          <a:prstGeom prst="rect">
            <a:avLst/>
          </a:prstGeom>
        </p:spPr>
        <p:txBody>
          <a:bodyPr lIns="91424" tIns="45712" rIns="91424" bIns="45712">
            <a:spAutoFit/>
          </a:bodyPr>
          <a:lstStyle/>
          <a:p>
            <a:pPr defTabSz="712470">
              <a:defRPr/>
            </a:pPr>
            <a:r>
              <a:rPr lang="zh-CN" altLang="en-US" sz="16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6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</a:p>
        </p:txBody>
      </p:sp>
      <p:sp>
        <p:nvSpPr>
          <p:cNvPr id="30" name="矩形 29"/>
          <p:cNvSpPr/>
          <p:nvPr/>
        </p:nvSpPr>
        <p:spPr>
          <a:xfrm>
            <a:off x="4522415" y="1125304"/>
            <a:ext cx="2825750" cy="830981"/>
          </a:xfrm>
          <a:prstGeom prst="rect">
            <a:avLst/>
          </a:prstGeom>
        </p:spPr>
        <p:txBody>
          <a:bodyPr lIns="91424" tIns="45712" rIns="91424" bIns="45712">
            <a:spAutoFit/>
          </a:bodyPr>
          <a:lstStyle/>
          <a:p>
            <a:pPr defTabSz="712470">
              <a:defRPr/>
            </a:pPr>
            <a:r>
              <a:rPr lang="zh-CN" altLang="en-US" sz="16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600" dirty="0">
                <a:solidFill>
                  <a:schemeClr val="tx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endParaRPr lang="zh-CN" altLang="en-US" sz="1600" dirty="0">
              <a:solidFill>
                <a:schemeClr val="tx2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834179" y="2333609"/>
            <a:ext cx="962471" cy="942289"/>
            <a:chOff x="4354514" y="2416361"/>
            <a:chExt cx="962471" cy="942289"/>
          </a:xfrm>
        </p:grpSpPr>
        <p:sp>
          <p:nvSpPr>
            <p:cNvPr id="33" name="TextBox 123"/>
            <p:cNvSpPr txBox="1"/>
            <p:nvPr/>
          </p:nvSpPr>
          <p:spPr>
            <a:xfrm>
              <a:off x="4354514" y="2691765"/>
              <a:ext cx="898525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712470">
                <a:defRPr/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Oval 53"/>
            <p:cNvSpPr>
              <a:spLocks noChangeArrowheads="1"/>
            </p:cNvSpPr>
            <p:nvPr/>
          </p:nvSpPr>
          <p:spPr bwMode="auto">
            <a:xfrm>
              <a:off x="4374930" y="2416361"/>
              <a:ext cx="942055" cy="942289"/>
            </a:xfrm>
            <a:prstGeom prst="ellipse">
              <a:avLst/>
            </a:prstGeom>
            <a:solidFill>
              <a:srgbClr val="2F5597"/>
            </a:solidFill>
            <a:ln w="889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0"/>
            <p:cNvSpPr>
              <a:spLocks noEditPoints="1"/>
            </p:cNvSpPr>
            <p:nvPr/>
          </p:nvSpPr>
          <p:spPr bwMode="auto">
            <a:xfrm>
              <a:off x="4562587" y="2682925"/>
              <a:ext cx="566739" cy="457344"/>
            </a:xfrm>
            <a:custGeom>
              <a:avLst/>
              <a:gdLst>
                <a:gd name="T0" fmla="*/ 163 w 210"/>
                <a:gd name="T1" fmla="*/ 0 h 192"/>
                <a:gd name="T2" fmla="*/ 172 w 210"/>
                <a:gd name="T3" fmla="*/ 10 h 192"/>
                <a:gd name="T4" fmla="*/ 156 w 210"/>
                <a:gd name="T5" fmla="*/ 55 h 192"/>
                <a:gd name="T6" fmla="*/ 37 w 210"/>
                <a:gd name="T7" fmla="*/ 17 h 192"/>
                <a:gd name="T8" fmla="*/ 45 w 210"/>
                <a:gd name="T9" fmla="*/ 24 h 192"/>
                <a:gd name="T10" fmla="*/ 59 w 210"/>
                <a:gd name="T11" fmla="*/ 36 h 192"/>
                <a:gd name="T12" fmla="*/ 37 w 210"/>
                <a:gd name="T13" fmla="*/ 45 h 192"/>
                <a:gd name="T14" fmla="*/ 45 w 210"/>
                <a:gd name="T15" fmla="*/ 52 h 192"/>
                <a:gd name="T16" fmla="*/ 59 w 210"/>
                <a:gd name="T17" fmla="*/ 64 h 192"/>
                <a:gd name="T18" fmla="*/ 37 w 210"/>
                <a:gd name="T19" fmla="*/ 74 h 192"/>
                <a:gd name="T20" fmla="*/ 45 w 210"/>
                <a:gd name="T21" fmla="*/ 78 h 192"/>
                <a:gd name="T22" fmla="*/ 59 w 210"/>
                <a:gd name="T23" fmla="*/ 90 h 192"/>
                <a:gd name="T24" fmla="*/ 37 w 210"/>
                <a:gd name="T25" fmla="*/ 100 h 192"/>
                <a:gd name="T26" fmla="*/ 45 w 210"/>
                <a:gd name="T27" fmla="*/ 104 h 192"/>
                <a:gd name="T28" fmla="*/ 59 w 210"/>
                <a:gd name="T29" fmla="*/ 116 h 192"/>
                <a:gd name="T30" fmla="*/ 37 w 210"/>
                <a:gd name="T31" fmla="*/ 128 h 192"/>
                <a:gd name="T32" fmla="*/ 45 w 210"/>
                <a:gd name="T33" fmla="*/ 135 h 192"/>
                <a:gd name="T34" fmla="*/ 59 w 210"/>
                <a:gd name="T35" fmla="*/ 147 h 192"/>
                <a:gd name="T36" fmla="*/ 37 w 210"/>
                <a:gd name="T37" fmla="*/ 156 h 192"/>
                <a:gd name="T38" fmla="*/ 37 w 210"/>
                <a:gd name="T39" fmla="*/ 175 h 192"/>
                <a:gd name="T40" fmla="*/ 156 w 210"/>
                <a:gd name="T41" fmla="*/ 137 h 192"/>
                <a:gd name="T42" fmla="*/ 172 w 210"/>
                <a:gd name="T43" fmla="*/ 182 h 192"/>
                <a:gd name="T44" fmla="*/ 163 w 210"/>
                <a:gd name="T45" fmla="*/ 192 h 192"/>
                <a:gd name="T46" fmla="*/ 21 w 210"/>
                <a:gd name="T47" fmla="*/ 192 h 192"/>
                <a:gd name="T48" fmla="*/ 21 w 210"/>
                <a:gd name="T49" fmla="*/ 170 h 192"/>
                <a:gd name="T50" fmla="*/ 0 w 210"/>
                <a:gd name="T51" fmla="*/ 154 h 192"/>
                <a:gd name="T52" fmla="*/ 21 w 210"/>
                <a:gd name="T53" fmla="*/ 140 h 192"/>
                <a:gd name="T54" fmla="*/ 0 w 210"/>
                <a:gd name="T55" fmla="*/ 126 h 192"/>
                <a:gd name="T56" fmla="*/ 21 w 210"/>
                <a:gd name="T57" fmla="*/ 114 h 192"/>
                <a:gd name="T58" fmla="*/ 0 w 210"/>
                <a:gd name="T59" fmla="*/ 97 h 192"/>
                <a:gd name="T60" fmla="*/ 21 w 210"/>
                <a:gd name="T61" fmla="*/ 88 h 192"/>
                <a:gd name="T62" fmla="*/ 0 w 210"/>
                <a:gd name="T63" fmla="*/ 71 h 192"/>
                <a:gd name="T64" fmla="*/ 21 w 210"/>
                <a:gd name="T65" fmla="*/ 59 h 192"/>
                <a:gd name="T66" fmla="*/ 0 w 210"/>
                <a:gd name="T67" fmla="*/ 45 h 192"/>
                <a:gd name="T68" fmla="*/ 21 w 210"/>
                <a:gd name="T69" fmla="*/ 10 h 192"/>
                <a:gd name="T70" fmla="*/ 30 w 210"/>
                <a:gd name="T71" fmla="*/ 0 h 192"/>
                <a:gd name="T72" fmla="*/ 73 w 210"/>
                <a:gd name="T73" fmla="*/ 92 h 192"/>
                <a:gd name="T74" fmla="*/ 96 w 210"/>
                <a:gd name="T75" fmla="*/ 102 h 192"/>
                <a:gd name="T76" fmla="*/ 73 w 210"/>
                <a:gd name="T77" fmla="*/ 92 h 192"/>
                <a:gd name="T78" fmla="*/ 73 w 210"/>
                <a:gd name="T79" fmla="*/ 71 h 192"/>
                <a:gd name="T80" fmla="*/ 115 w 210"/>
                <a:gd name="T81" fmla="*/ 81 h 192"/>
                <a:gd name="T82" fmla="*/ 73 w 210"/>
                <a:gd name="T83" fmla="*/ 71 h 192"/>
                <a:gd name="T84" fmla="*/ 73 w 210"/>
                <a:gd name="T85" fmla="*/ 52 h 192"/>
                <a:gd name="T86" fmla="*/ 134 w 210"/>
                <a:gd name="T87" fmla="*/ 62 h 192"/>
                <a:gd name="T88" fmla="*/ 73 w 210"/>
                <a:gd name="T89" fmla="*/ 52 h 192"/>
                <a:gd name="T90" fmla="*/ 73 w 210"/>
                <a:gd name="T91" fmla="*/ 33 h 192"/>
                <a:gd name="T92" fmla="*/ 134 w 210"/>
                <a:gd name="T93" fmla="*/ 41 h 192"/>
                <a:gd name="T94" fmla="*/ 73 w 210"/>
                <a:gd name="T95" fmla="*/ 33 h 192"/>
                <a:gd name="T96" fmla="*/ 96 w 210"/>
                <a:gd name="T97" fmla="*/ 152 h 192"/>
                <a:gd name="T98" fmla="*/ 122 w 210"/>
                <a:gd name="T99" fmla="*/ 152 h 192"/>
                <a:gd name="T100" fmla="*/ 99 w 210"/>
                <a:gd name="T101" fmla="*/ 126 h 192"/>
                <a:gd name="T102" fmla="*/ 96 w 210"/>
                <a:gd name="T103" fmla="*/ 152 h 192"/>
                <a:gd name="T104" fmla="*/ 186 w 210"/>
                <a:gd name="T105" fmla="*/ 43 h 192"/>
                <a:gd name="T106" fmla="*/ 134 w 210"/>
                <a:gd name="T107" fmla="*/ 140 h 192"/>
                <a:gd name="T108" fmla="*/ 186 w 210"/>
                <a:gd name="T109" fmla="*/ 4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0" h="192">
                  <a:moveTo>
                    <a:pt x="30" y="0"/>
                  </a:moveTo>
                  <a:lnTo>
                    <a:pt x="163" y="0"/>
                  </a:lnTo>
                  <a:lnTo>
                    <a:pt x="172" y="0"/>
                  </a:lnTo>
                  <a:lnTo>
                    <a:pt x="172" y="10"/>
                  </a:lnTo>
                  <a:lnTo>
                    <a:pt x="172" y="41"/>
                  </a:lnTo>
                  <a:lnTo>
                    <a:pt x="156" y="55"/>
                  </a:lnTo>
                  <a:lnTo>
                    <a:pt x="156" y="17"/>
                  </a:lnTo>
                  <a:lnTo>
                    <a:pt x="37" y="17"/>
                  </a:lnTo>
                  <a:lnTo>
                    <a:pt x="37" y="29"/>
                  </a:lnTo>
                  <a:lnTo>
                    <a:pt x="45" y="24"/>
                  </a:lnTo>
                  <a:lnTo>
                    <a:pt x="54" y="22"/>
                  </a:lnTo>
                  <a:lnTo>
                    <a:pt x="59" y="36"/>
                  </a:lnTo>
                  <a:lnTo>
                    <a:pt x="52" y="41"/>
                  </a:lnTo>
                  <a:lnTo>
                    <a:pt x="37" y="45"/>
                  </a:lnTo>
                  <a:lnTo>
                    <a:pt x="37" y="55"/>
                  </a:lnTo>
                  <a:lnTo>
                    <a:pt x="45" y="52"/>
                  </a:lnTo>
                  <a:lnTo>
                    <a:pt x="54" y="48"/>
                  </a:lnTo>
                  <a:lnTo>
                    <a:pt x="59" y="64"/>
                  </a:lnTo>
                  <a:lnTo>
                    <a:pt x="52" y="67"/>
                  </a:lnTo>
                  <a:lnTo>
                    <a:pt x="37" y="74"/>
                  </a:lnTo>
                  <a:lnTo>
                    <a:pt x="37" y="83"/>
                  </a:lnTo>
                  <a:lnTo>
                    <a:pt x="45" y="78"/>
                  </a:lnTo>
                  <a:lnTo>
                    <a:pt x="54" y="76"/>
                  </a:lnTo>
                  <a:lnTo>
                    <a:pt x="59" y="90"/>
                  </a:lnTo>
                  <a:lnTo>
                    <a:pt x="52" y="95"/>
                  </a:lnTo>
                  <a:lnTo>
                    <a:pt x="37" y="100"/>
                  </a:lnTo>
                  <a:lnTo>
                    <a:pt x="37" y="109"/>
                  </a:lnTo>
                  <a:lnTo>
                    <a:pt x="45" y="104"/>
                  </a:lnTo>
                  <a:lnTo>
                    <a:pt x="54" y="102"/>
                  </a:lnTo>
                  <a:lnTo>
                    <a:pt x="59" y="116"/>
                  </a:lnTo>
                  <a:lnTo>
                    <a:pt x="52" y="121"/>
                  </a:lnTo>
                  <a:lnTo>
                    <a:pt x="37" y="128"/>
                  </a:lnTo>
                  <a:lnTo>
                    <a:pt x="37" y="137"/>
                  </a:lnTo>
                  <a:lnTo>
                    <a:pt x="45" y="135"/>
                  </a:lnTo>
                  <a:lnTo>
                    <a:pt x="54" y="130"/>
                  </a:lnTo>
                  <a:lnTo>
                    <a:pt x="59" y="147"/>
                  </a:lnTo>
                  <a:lnTo>
                    <a:pt x="52" y="149"/>
                  </a:lnTo>
                  <a:lnTo>
                    <a:pt x="37" y="156"/>
                  </a:lnTo>
                  <a:lnTo>
                    <a:pt x="37" y="170"/>
                  </a:lnTo>
                  <a:lnTo>
                    <a:pt x="37" y="175"/>
                  </a:lnTo>
                  <a:lnTo>
                    <a:pt x="156" y="175"/>
                  </a:lnTo>
                  <a:lnTo>
                    <a:pt x="156" y="137"/>
                  </a:lnTo>
                  <a:lnTo>
                    <a:pt x="172" y="123"/>
                  </a:lnTo>
                  <a:lnTo>
                    <a:pt x="172" y="182"/>
                  </a:lnTo>
                  <a:lnTo>
                    <a:pt x="172" y="192"/>
                  </a:lnTo>
                  <a:lnTo>
                    <a:pt x="163" y="192"/>
                  </a:lnTo>
                  <a:lnTo>
                    <a:pt x="30" y="192"/>
                  </a:lnTo>
                  <a:lnTo>
                    <a:pt x="21" y="192"/>
                  </a:lnTo>
                  <a:lnTo>
                    <a:pt x="21" y="182"/>
                  </a:lnTo>
                  <a:lnTo>
                    <a:pt x="21" y="170"/>
                  </a:lnTo>
                  <a:lnTo>
                    <a:pt x="4" y="170"/>
                  </a:lnTo>
                  <a:lnTo>
                    <a:pt x="0" y="154"/>
                  </a:lnTo>
                  <a:lnTo>
                    <a:pt x="21" y="144"/>
                  </a:lnTo>
                  <a:lnTo>
                    <a:pt x="21" y="140"/>
                  </a:lnTo>
                  <a:lnTo>
                    <a:pt x="4" y="140"/>
                  </a:lnTo>
                  <a:lnTo>
                    <a:pt x="0" y="126"/>
                  </a:lnTo>
                  <a:lnTo>
                    <a:pt x="21" y="116"/>
                  </a:lnTo>
                  <a:lnTo>
                    <a:pt x="21" y="114"/>
                  </a:lnTo>
                  <a:lnTo>
                    <a:pt x="4" y="114"/>
                  </a:lnTo>
                  <a:lnTo>
                    <a:pt x="0" y="97"/>
                  </a:lnTo>
                  <a:lnTo>
                    <a:pt x="21" y="90"/>
                  </a:lnTo>
                  <a:lnTo>
                    <a:pt x="21" y="88"/>
                  </a:lnTo>
                  <a:lnTo>
                    <a:pt x="4" y="88"/>
                  </a:lnTo>
                  <a:lnTo>
                    <a:pt x="0" y="71"/>
                  </a:lnTo>
                  <a:lnTo>
                    <a:pt x="21" y="62"/>
                  </a:lnTo>
                  <a:lnTo>
                    <a:pt x="21" y="59"/>
                  </a:lnTo>
                  <a:lnTo>
                    <a:pt x="4" y="59"/>
                  </a:lnTo>
                  <a:lnTo>
                    <a:pt x="0" y="45"/>
                  </a:lnTo>
                  <a:lnTo>
                    <a:pt x="21" y="36"/>
                  </a:lnTo>
                  <a:lnTo>
                    <a:pt x="21" y="10"/>
                  </a:lnTo>
                  <a:lnTo>
                    <a:pt x="21" y="0"/>
                  </a:lnTo>
                  <a:lnTo>
                    <a:pt x="30" y="0"/>
                  </a:lnTo>
                  <a:lnTo>
                    <a:pt x="30" y="0"/>
                  </a:lnTo>
                  <a:close/>
                  <a:moveTo>
                    <a:pt x="73" y="92"/>
                  </a:moveTo>
                  <a:lnTo>
                    <a:pt x="73" y="102"/>
                  </a:lnTo>
                  <a:lnTo>
                    <a:pt x="96" y="102"/>
                  </a:lnTo>
                  <a:lnTo>
                    <a:pt x="96" y="92"/>
                  </a:lnTo>
                  <a:lnTo>
                    <a:pt x="73" y="92"/>
                  </a:lnTo>
                  <a:lnTo>
                    <a:pt x="73" y="92"/>
                  </a:lnTo>
                  <a:close/>
                  <a:moveTo>
                    <a:pt x="73" y="71"/>
                  </a:moveTo>
                  <a:lnTo>
                    <a:pt x="73" y="81"/>
                  </a:lnTo>
                  <a:lnTo>
                    <a:pt x="115" y="81"/>
                  </a:lnTo>
                  <a:lnTo>
                    <a:pt x="115" y="71"/>
                  </a:lnTo>
                  <a:lnTo>
                    <a:pt x="73" y="71"/>
                  </a:lnTo>
                  <a:lnTo>
                    <a:pt x="73" y="71"/>
                  </a:lnTo>
                  <a:close/>
                  <a:moveTo>
                    <a:pt x="73" y="52"/>
                  </a:moveTo>
                  <a:lnTo>
                    <a:pt x="73" y="62"/>
                  </a:lnTo>
                  <a:lnTo>
                    <a:pt x="134" y="62"/>
                  </a:lnTo>
                  <a:lnTo>
                    <a:pt x="134" y="52"/>
                  </a:lnTo>
                  <a:lnTo>
                    <a:pt x="73" y="52"/>
                  </a:lnTo>
                  <a:lnTo>
                    <a:pt x="73" y="52"/>
                  </a:lnTo>
                  <a:close/>
                  <a:moveTo>
                    <a:pt x="73" y="33"/>
                  </a:moveTo>
                  <a:lnTo>
                    <a:pt x="73" y="41"/>
                  </a:lnTo>
                  <a:lnTo>
                    <a:pt x="134" y="41"/>
                  </a:lnTo>
                  <a:lnTo>
                    <a:pt x="134" y="33"/>
                  </a:lnTo>
                  <a:lnTo>
                    <a:pt x="73" y="33"/>
                  </a:lnTo>
                  <a:lnTo>
                    <a:pt x="73" y="33"/>
                  </a:lnTo>
                  <a:close/>
                  <a:moveTo>
                    <a:pt x="96" y="152"/>
                  </a:moveTo>
                  <a:lnTo>
                    <a:pt x="111" y="152"/>
                  </a:lnTo>
                  <a:lnTo>
                    <a:pt x="122" y="152"/>
                  </a:lnTo>
                  <a:lnTo>
                    <a:pt x="111" y="137"/>
                  </a:lnTo>
                  <a:lnTo>
                    <a:pt x="99" y="126"/>
                  </a:lnTo>
                  <a:lnTo>
                    <a:pt x="99" y="140"/>
                  </a:lnTo>
                  <a:lnTo>
                    <a:pt x="96" y="152"/>
                  </a:lnTo>
                  <a:lnTo>
                    <a:pt x="96" y="152"/>
                  </a:lnTo>
                  <a:close/>
                  <a:moveTo>
                    <a:pt x="186" y="43"/>
                  </a:moveTo>
                  <a:lnTo>
                    <a:pt x="111" y="116"/>
                  </a:lnTo>
                  <a:lnTo>
                    <a:pt x="134" y="140"/>
                  </a:lnTo>
                  <a:lnTo>
                    <a:pt x="210" y="67"/>
                  </a:lnTo>
                  <a:lnTo>
                    <a:pt x="186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712470">
                <a:defRPr/>
              </a:pPr>
              <a:endParaRPr lang="zh-CN" altLang="en-US" sz="1400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066809" y="157247"/>
            <a:ext cx="6750398" cy="438580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defTabSz="685165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2400" dirty="0">
              <a:solidFill>
                <a:schemeClr val="tx1">
                  <a:lumMod val="90000"/>
                  <a:lumOff val="1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31" name="文本框 196"/>
          <p:cNvSpPr txBox="1"/>
          <p:nvPr/>
        </p:nvSpPr>
        <p:spPr>
          <a:xfrm>
            <a:off x="251520" y="287588"/>
            <a:ext cx="511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165"/>
            <a:r>
              <a:rPr lang="en-US" altLang="zh-CN" sz="4000" dirty="0">
                <a:solidFill>
                  <a:schemeClr val="tx1">
                    <a:lumMod val="90000"/>
                    <a:lumOff val="1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tx1">
                  <a:lumMod val="90000"/>
                  <a:lumOff val="10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2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4" dur="2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2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6" dur="2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9" dur="2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2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5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2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2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4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7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6" presetClass="entr" presetSubtype="2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6" presetClass="entr" presetSubtype="2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2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6" presetClass="entr" presetSubtype="2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21" grpId="0"/>
          <p:bldP spid="22" grpId="0"/>
          <p:bldP spid="23" grpId="0"/>
          <p:bldP spid="24" grpId="0"/>
          <p:bldP spid="25" grpId="0"/>
          <p:bldP spid="27" grpId="0"/>
          <p:bldP spid="28" grpId="0"/>
          <p:bldP spid="29" grpId="0"/>
          <p:bldP spid="30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2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4" dur="2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2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6" dur="2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9" dur="2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2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5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2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2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4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7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6" presetClass="entr" presetSubtype="2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6" presetClass="entr" presetSubtype="2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2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6" presetClass="entr" presetSubtype="2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21" grpId="0"/>
          <p:bldP spid="22" grpId="0"/>
          <p:bldP spid="23" grpId="0"/>
          <p:bldP spid="24" grpId="0"/>
          <p:bldP spid="25" grpId="0"/>
          <p:bldP spid="27" grpId="0"/>
          <p:bldP spid="28" grpId="0"/>
          <p:bldP spid="29" grpId="0"/>
          <p:bldP spid="30" grpId="0"/>
          <p:bldP spid="26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 rot="5400000">
            <a:off x="1199717" y="2085646"/>
            <a:ext cx="900000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5122515" y="2085646"/>
            <a:ext cx="900000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 rot="5400000">
            <a:off x="3174227" y="2085646"/>
            <a:ext cx="900000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直接连接符 11"/>
          <p:cNvCxnSpPr/>
          <p:nvPr/>
        </p:nvCxnSpPr>
        <p:spPr>
          <a:xfrm rot="5400000">
            <a:off x="7085995" y="2085646"/>
            <a:ext cx="900000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33425" y="1635646"/>
            <a:ext cx="7903852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椭圆 13"/>
          <p:cNvSpPr/>
          <p:nvPr/>
        </p:nvSpPr>
        <p:spPr>
          <a:xfrm>
            <a:off x="1547662" y="1533592"/>
            <a:ext cx="204110" cy="2041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90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5" name="文本框 15"/>
          <p:cNvSpPr txBox="1"/>
          <p:nvPr/>
        </p:nvSpPr>
        <p:spPr>
          <a:xfrm>
            <a:off x="1095722" y="1131592"/>
            <a:ext cx="1107996" cy="369332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F5597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第一季度</a:t>
            </a:r>
            <a:endParaRPr lang="zh-CN" altLang="en-US" dirty="0">
              <a:solidFill>
                <a:srgbClr val="2F5597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470462" y="1533592"/>
            <a:ext cx="204110" cy="2041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90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7" name="文本框 28"/>
          <p:cNvSpPr txBox="1"/>
          <p:nvPr/>
        </p:nvSpPr>
        <p:spPr>
          <a:xfrm>
            <a:off x="5018522" y="1131592"/>
            <a:ext cx="1107996" cy="369332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F5597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第三季度</a:t>
            </a:r>
            <a:endParaRPr lang="zh-CN" altLang="en-US" dirty="0">
              <a:solidFill>
                <a:srgbClr val="2F5597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522172" y="1533592"/>
            <a:ext cx="204110" cy="2041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90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9" name="文本框 40"/>
          <p:cNvSpPr txBox="1"/>
          <p:nvPr/>
        </p:nvSpPr>
        <p:spPr>
          <a:xfrm>
            <a:off x="3070233" y="1131592"/>
            <a:ext cx="1107996" cy="369332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F5597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第二季度</a:t>
            </a:r>
            <a:endParaRPr lang="zh-CN" altLang="en-US" dirty="0">
              <a:solidFill>
                <a:srgbClr val="2F5597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433941" y="1533592"/>
            <a:ext cx="204110" cy="2041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90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1" name="文本框 45"/>
          <p:cNvSpPr txBox="1"/>
          <p:nvPr/>
        </p:nvSpPr>
        <p:spPr>
          <a:xfrm>
            <a:off x="6982001" y="1131592"/>
            <a:ext cx="1107996" cy="369332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F5597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第四季度</a:t>
            </a:r>
            <a:endParaRPr lang="zh-CN" altLang="en-US" dirty="0">
              <a:solidFill>
                <a:srgbClr val="2F5597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42972" y="3474805"/>
            <a:ext cx="1613509" cy="1126446"/>
          </a:xfrm>
          <a:prstGeom prst="rect">
            <a:avLst/>
          </a:prstGeom>
        </p:spPr>
        <p:txBody>
          <a:bodyPr wrap="square" lIns="91424" tIns="45712" rIns="91424" bIns="45712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162505" y="2331958"/>
            <a:ext cx="942055" cy="942289"/>
            <a:chOff x="1162497" y="2331950"/>
            <a:chExt cx="942055" cy="942289"/>
          </a:xfrm>
        </p:grpSpPr>
        <p:sp>
          <p:nvSpPr>
            <p:cNvPr id="26" name="Oval 53"/>
            <p:cNvSpPr>
              <a:spLocks noChangeArrowheads="1"/>
            </p:cNvSpPr>
            <p:nvPr/>
          </p:nvSpPr>
          <p:spPr bwMode="auto">
            <a:xfrm>
              <a:off x="1162497" y="2331950"/>
              <a:ext cx="942055" cy="942289"/>
            </a:xfrm>
            <a:prstGeom prst="ellipse">
              <a:avLst/>
            </a:prstGeom>
            <a:solidFill>
              <a:srgbClr val="2F5597"/>
            </a:solidFill>
            <a:ln w="889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7" name="文本框 18"/>
            <p:cNvSpPr txBox="1"/>
            <p:nvPr/>
          </p:nvSpPr>
          <p:spPr>
            <a:xfrm>
              <a:off x="1336005" y="2520425"/>
              <a:ext cx="5950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添加</a:t>
              </a:r>
              <a:endParaRPr lang="en-US" altLang="zh-CN" sz="1600" b="1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985500" y="2511700"/>
            <a:ext cx="1139887" cy="1140170"/>
            <a:chOff x="1162497" y="2331950"/>
            <a:chExt cx="942055" cy="942289"/>
          </a:xfrm>
        </p:grpSpPr>
        <p:sp>
          <p:nvSpPr>
            <p:cNvPr id="29" name="Oval 53"/>
            <p:cNvSpPr>
              <a:spLocks noChangeArrowheads="1"/>
            </p:cNvSpPr>
            <p:nvPr/>
          </p:nvSpPr>
          <p:spPr bwMode="auto">
            <a:xfrm>
              <a:off x="1162497" y="2331950"/>
              <a:ext cx="942055" cy="942289"/>
            </a:xfrm>
            <a:prstGeom prst="ellipse">
              <a:avLst/>
            </a:prstGeom>
            <a:solidFill>
              <a:srgbClr val="2F5597"/>
            </a:solidFill>
            <a:ln w="889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200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30" name="文本框 18"/>
            <p:cNvSpPr txBox="1"/>
            <p:nvPr/>
          </p:nvSpPr>
          <p:spPr>
            <a:xfrm>
              <a:off x="1366444" y="2520425"/>
              <a:ext cx="534158" cy="534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添加</a:t>
              </a:r>
              <a:endParaRPr lang="en-US" altLang="zh-CN" b="1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标题</a:t>
              </a:r>
              <a:endParaRPr lang="zh-CN" altLang="en-US" b="1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077978" y="2331958"/>
            <a:ext cx="942055" cy="942289"/>
            <a:chOff x="1162497" y="2331950"/>
            <a:chExt cx="942055" cy="942289"/>
          </a:xfrm>
        </p:grpSpPr>
        <p:sp>
          <p:nvSpPr>
            <p:cNvPr id="32" name="Oval 53"/>
            <p:cNvSpPr>
              <a:spLocks noChangeArrowheads="1"/>
            </p:cNvSpPr>
            <p:nvPr/>
          </p:nvSpPr>
          <p:spPr bwMode="auto">
            <a:xfrm>
              <a:off x="1162497" y="2331950"/>
              <a:ext cx="942055" cy="942289"/>
            </a:xfrm>
            <a:prstGeom prst="ellipse">
              <a:avLst/>
            </a:prstGeom>
            <a:solidFill>
              <a:srgbClr val="2F5597"/>
            </a:solidFill>
            <a:ln w="889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33" name="文本框 18"/>
            <p:cNvSpPr txBox="1"/>
            <p:nvPr/>
          </p:nvSpPr>
          <p:spPr>
            <a:xfrm>
              <a:off x="1336005" y="2520425"/>
              <a:ext cx="5950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添加</a:t>
              </a:r>
              <a:endParaRPr lang="en-US" altLang="zh-CN" sz="1600" b="1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960513" y="2471060"/>
            <a:ext cx="1139887" cy="1140170"/>
            <a:chOff x="1162497" y="2331950"/>
            <a:chExt cx="942055" cy="942289"/>
          </a:xfrm>
        </p:grpSpPr>
        <p:sp>
          <p:nvSpPr>
            <p:cNvPr id="35" name="Oval 53"/>
            <p:cNvSpPr>
              <a:spLocks noChangeArrowheads="1"/>
            </p:cNvSpPr>
            <p:nvPr/>
          </p:nvSpPr>
          <p:spPr bwMode="auto">
            <a:xfrm>
              <a:off x="1162497" y="2331950"/>
              <a:ext cx="942055" cy="942289"/>
            </a:xfrm>
            <a:prstGeom prst="ellipse">
              <a:avLst/>
            </a:prstGeom>
            <a:solidFill>
              <a:srgbClr val="2F5597"/>
            </a:solidFill>
            <a:ln w="889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200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36" name="文本框 18"/>
            <p:cNvSpPr txBox="1"/>
            <p:nvPr/>
          </p:nvSpPr>
          <p:spPr>
            <a:xfrm>
              <a:off x="1366444" y="2520425"/>
              <a:ext cx="534158" cy="534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添加</a:t>
              </a:r>
              <a:endParaRPr lang="en-US" altLang="zh-CN" b="1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标题</a:t>
              </a:r>
              <a:endParaRPr lang="zh-CN" altLang="en-US" b="1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1066809" y="157247"/>
            <a:ext cx="6750398" cy="438580"/>
          </a:xfrm>
          <a:prstGeom prst="rect">
            <a:avLst/>
          </a:prstGeom>
          <a:noFill/>
          <a:effectLst/>
        </p:spPr>
        <p:txBody>
          <a:bodyPr wrap="square" lIns="68567" tIns="34289" rIns="68567" bIns="34289" rtlCol="0">
            <a:spAutoFit/>
          </a:bodyPr>
          <a:lstStyle/>
          <a:p>
            <a:pPr defTabSz="685165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单击此处添加标题文本</a:t>
            </a:r>
            <a:endParaRPr lang="en-US" altLang="zh-CN" sz="2400" dirty="0">
              <a:solidFill>
                <a:schemeClr val="tx1">
                  <a:lumMod val="90000"/>
                  <a:lumOff val="10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39" name="文本框 196"/>
          <p:cNvSpPr txBox="1"/>
          <p:nvPr/>
        </p:nvSpPr>
        <p:spPr>
          <a:xfrm>
            <a:off x="251520" y="287588"/>
            <a:ext cx="511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165"/>
            <a:r>
              <a:rPr lang="en-US" altLang="zh-CN" sz="4000" dirty="0">
                <a:solidFill>
                  <a:schemeClr val="tx1">
                    <a:lumMod val="90000"/>
                    <a:lumOff val="1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tx1">
                  <a:lumMod val="90000"/>
                  <a:lumOff val="10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802294" y="3794548"/>
            <a:ext cx="1613509" cy="1126446"/>
          </a:xfrm>
          <a:prstGeom prst="rect">
            <a:avLst/>
          </a:prstGeom>
        </p:spPr>
        <p:txBody>
          <a:bodyPr wrap="square" lIns="91424" tIns="45712" rIns="91424" bIns="45712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867817" y="3421434"/>
            <a:ext cx="1613509" cy="1126446"/>
          </a:xfrm>
          <a:prstGeom prst="rect">
            <a:avLst/>
          </a:prstGeom>
        </p:spPr>
        <p:txBody>
          <a:bodyPr wrap="square" lIns="91424" tIns="45712" rIns="91424" bIns="45712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756057" y="3753478"/>
            <a:ext cx="1613509" cy="1126446"/>
          </a:xfrm>
          <a:prstGeom prst="rect">
            <a:avLst/>
          </a:prstGeom>
        </p:spPr>
        <p:txBody>
          <a:bodyPr wrap="square" lIns="91424" tIns="45712" rIns="91424" bIns="45712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4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7" dur="4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4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4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6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4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9" dur="4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77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4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0" dur="4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8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4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8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9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4" dur="4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10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2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13400"/>
                                </p:stCondLst>
                                <p:childTnLst>
                                  <p:par>
                                    <p:cTn id="10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6" dur="4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13800"/>
                                </p:stCondLst>
                                <p:childTnLst>
                                  <p:par>
                                    <p:cTn id="10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0" dur="4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/>
          <p:bldP spid="16" grpId="0" animBg="1"/>
          <p:bldP spid="17" grpId="0"/>
          <p:bldP spid="18" grpId="0" animBg="1"/>
          <p:bldP spid="19" grpId="0"/>
          <p:bldP spid="20" grpId="0" animBg="1"/>
          <p:bldP spid="21" grpId="0"/>
          <p:bldP spid="22" grpId="0"/>
          <p:bldP spid="38" grpId="0"/>
          <p:bldP spid="40" grpId="0"/>
          <p:bldP spid="41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4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7" dur="4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4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4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6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4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9" dur="4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77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4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0" dur="4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8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4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8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9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4" dur="4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10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2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13400"/>
                                </p:stCondLst>
                                <p:childTnLst>
                                  <p:par>
                                    <p:cTn id="10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6" dur="4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13800"/>
                                </p:stCondLst>
                                <p:childTnLst>
                                  <p:par>
                                    <p:cTn id="10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0" dur="4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/>
          <p:bldP spid="16" grpId="0" animBg="1"/>
          <p:bldP spid="17" grpId="0"/>
          <p:bldP spid="18" grpId="0" animBg="1"/>
          <p:bldP spid="19" grpId="0"/>
          <p:bldP spid="20" grpId="0" animBg="1"/>
          <p:bldP spid="21" grpId="0"/>
          <p:bldP spid="22" grpId="0"/>
          <p:bldP spid="38" grpId="0"/>
          <p:bldP spid="40" grpId="0"/>
          <p:bldP spid="41" grpId="0"/>
          <p:bldP spid="42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325"/>
  <p:tag name="MH_LIBRARY" val="GRAPHIC"/>
  <p:tag name="MH_TYPE" val="Other"/>
  <p:tag name="MH_ORDER" val="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325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325"/>
  <p:tag name="MH_LIBRARY" val="GRAPHIC"/>
  <p:tag name="MH_TYPE" val="Other"/>
  <p:tag name="MH_ORDER" val="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325"/>
  <p:tag name="MH_LIBRARY" val="GRAPHIC"/>
  <p:tag name="MH_TYPE" val="Other"/>
  <p:tag name="MH_ORDER" val="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325"/>
  <p:tag name="MH_LIBRARY" val="GRAPHIC"/>
  <p:tag name="MH_TYPE" val="Other"/>
  <p:tag name="MH_ORDER" val="2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SubTitle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SubTitle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SubTitle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SubTitle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325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">
  <a:themeElements>
    <a:clrScheme name="我的主题色">
      <a:dk1>
        <a:srgbClr val="080808"/>
      </a:dk1>
      <a:lt1>
        <a:srgbClr val="FFFFFF"/>
      </a:lt1>
      <a:dk2>
        <a:srgbClr val="080808"/>
      </a:dk2>
      <a:lt2>
        <a:srgbClr val="080808"/>
      </a:lt2>
      <a:accent1>
        <a:srgbClr val="0071BF"/>
      </a:accent1>
      <a:accent2>
        <a:srgbClr val="0071BF"/>
      </a:accent2>
      <a:accent3>
        <a:srgbClr val="0071BF"/>
      </a:accent3>
      <a:accent4>
        <a:srgbClr val="0071BF"/>
      </a:accent4>
      <a:accent5>
        <a:srgbClr val="0071BF"/>
      </a:accent5>
      <a:accent6>
        <a:srgbClr val="0071BF"/>
      </a:accent6>
      <a:hlink>
        <a:srgbClr val="566E7A"/>
      </a:hlink>
      <a:folHlink>
        <a:srgbClr val="9BBB58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3947</Words>
  <Application>Microsoft Office PowerPoint</Application>
  <PresentationFormat>全屏显示(16:9)</PresentationFormat>
  <Paragraphs>317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9" baseType="lpstr">
      <vt:lpstr>Aller Light</vt:lpstr>
      <vt:lpstr>Gill Sans</vt:lpstr>
      <vt:lpstr>Lato Light</vt:lpstr>
      <vt:lpstr>Open Sans Semibold</vt:lpstr>
      <vt:lpstr>Roboto</vt:lpstr>
      <vt:lpstr>阿里巴巴普惠体 B</vt:lpstr>
      <vt:lpstr>阿里巴巴普惠体 L</vt:lpstr>
      <vt:lpstr>方正兰亭粗黑_GBK</vt:lpstr>
      <vt:lpstr>汉仪菱心体简</vt:lpstr>
      <vt:lpstr>华文黑体</vt:lpstr>
      <vt:lpstr>宋体</vt:lpstr>
      <vt:lpstr>微软雅黑</vt:lpstr>
      <vt:lpstr>Agency FB</vt:lpstr>
      <vt:lpstr>Arial</vt:lpstr>
      <vt:lpstr>Arial Black</vt:lpstr>
      <vt:lpstr>Calibri</vt:lpstr>
      <vt:lpstr>Calibri Light</vt:lpstr>
      <vt:lpstr>Impact</vt:lpstr>
      <vt:lpstr>Open Sans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 ob an.com</Manager>
  <Company>iTianKong.com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_</dc:title>
  <dc:creator>51PPT模板网</dc:creator>
  <cp:keywords>www.51pptmoban.com</cp:keywords>
  <cp:lastModifiedBy>YANGs</cp:lastModifiedBy>
  <cp:revision>128</cp:revision>
  <dcterms:created xsi:type="dcterms:W3CDTF">2015-12-26T16:30:00Z</dcterms:created>
  <dcterms:modified xsi:type="dcterms:W3CDTF">2020-12-21T13:20:51Z</dcterms:modified>
  <cp:category>www.51pp tmo ban.com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