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slideLayouts/slideLayout25.xml" ContentType="application/vnd.openxmlformats-officedocument.presentationml.slideLayout+xml"/>
  <Override PartName="/ppt/theme/theme5.xml" ContentType="application/vnd.openxmlformats-officedocument.theme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theme/theme7.xml" ContentType="application/vnd.openxmlformats-officedocument.theme+xml"/>
  <Override PartName="/ppt/slideLayouts/slideLayout28.xml" ContentType="application/vnd.openxmlformats-officedocument.presentationml.slideLayout+xml"/>
  <Override PartName="/ppt/theme/theme8.xml" ContentType="application/vnd.openxmlformats-officedocument.theme+xml"/>
  <Override PartName="/ppt/slideLayouts/slideLayout2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5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1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  <p:sldMasterId id="2147483674" r:id="rId4"/>
    <p:sldMasterId id="2147483676" r:id="rId5"/>
    <p:sldMasterId id="2147483678" r:id="rId6"/>
    <p:sldMasterId id="2147483680" r:id="rId7"/>
    <p:sldMasterId id="2147483682" r:id="rId8"/>
    <p:sldMasterId id="2147483684" r:id="rId9"/>
  </p:sldMasterIdLst>
  <p:notesMasterIdLst>
    <p:notesMasterId r:id="rId32"/>
  </p:notesMasterIdLst>
  <p:sldIdLst>
    <p:sldId id="265" r:id="rId10"/>
    <p:sldId id="262" r:id="rId11"/>
    <p:sldId id="258" r:id="rId12"/>
    <p:sldId id="256" r:id="rId13"/>
    <p:sldId id="257" r:id="rId14"/>
    <p:sldId id="263" r:id="rId15"/>
    <p:sldId id="264" r:id="rId16"/>
    <p:sldId id="419" r:id="rId17"/>
    <p:sldId id="418" r:id="rId18"/>
    <p:sldId id="260" r:id="rId19"/>
    <p:sldId id="4055" r:id="rId20"/>
    <p:sldId id="420" r:id="rId21"/>
    <p:sldId id="259" r:id="rId22"/>
    <p:sldId id="270" r:id="rId23"/>
    <p:sldId id="293" r:id="rId24"/>
    <p:sldId id="303" r:id="rId25"/>
    <p:sldId id="334" r:id="rId26"/>
    <p:sldId id="4056" r:id="rId27"/>
    <p:sldId id="266" r:id="rId28"/>
    <p:sldId id="4057" r:id="rId29"/>
    <p:sldId id="4054" r:id="rId30"/>
    <p:sldId id="4058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EA73D2AF-2B4E-41E4-A731-C47BB546AB42}">
          <p14:sldIdLst>
            <p14:sldId id="265"/>
          </p14:sldIdLst>
        </p14:section>
        <p14:section name="作者：沐沐，致敬《火影忍者》" id="{73C863F5-D4FD-4598-9F3B-955D89158B96}">
          <p14:sldIdLst>
            <p14:sldId id="262"/>
            <p14:sldId id="258"/>
            <p14:sldId id="256"/>
            <p14:sldId id="257"/>
          </p14:sldIdLst>
        </p14:section>
        <p14:section name="作者：空山风月，致敬《棋魂》" id="{64CD9EB9-A1E7-4A69-B6A7-B865C5478B0F}">
          <p14:sldIdLst>
            <p14:sldId id="263"/>
          </p14:sldIdLst>
        </p14:section>
        <p14:section name="作者：囧囧，致敬《异形》" id="{1B6C99DA-36E3-456D-8C4E-84BF375D466F}">
          <p14:sldIdLst>
            <p14:sldId id="264"/>
          </p14:sldIdLst>
        </p14:section>
        <p14:section name="作者：阿开，致敬《大话西游》" id="{4DCCD46E-0A94-4154-89A6-B1FB980F2CEB}">
          <p14:sldIdLst>
            <p14:sldId id="419"/>
            <p14:sldId id="418"/>
            <p14:sldId id="260"/>
            <p14:sldId id="4055"/>
            <p14:sldId id="420"/>
          </p14:sldIdLst>
        </p14:section>
        <p14:section name="作者：张辞修，致敬《绣春刀》" id="{491C2E4B-E6DD-4CFD-99BD-688AAB54E654}">
          <p14:sldIdLst>
            <p14:sldId id="259"/>
            <p14:sldId id="270"/>
            <p14:sldId id="293"/>
            <p14:sldId id="303"/>
            <p14:sldId id="334"/>
          </p14:sldIdLst>
        </p14:section>
        <p14:section name="作者：斗螃蟹，致敬《Coraline》" id="{5955AA6D-2A33-4959-B5A3-27561267686E}">
          <p14:sldIdLst>
            <p14:sldId id="4056"/>
          </p14:sldIdLst>
        </p14:section>
        <p14:section name="推广页" id="{EFFBEC66-63E5-453D-98D6-F27CE8333A15}">
          <p14:sldIdLst>
            <p14:sldId id="266"/>
            <p14:sldId id="4057"/>
            <p14:sldId id="4054"/>
            <p14:sldId id="40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00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866725-2179-4682-9B99-C7DF1FDA4E23}" v="14" dt="2020-10-13T08:19:43.6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218" autoAdjust="0"/>
    <p:restoredTop sz="94660"/>
  </p:normalViewPr>
  <p:slideViewPr>
    <p:cSldViewPr snapToGrid="0">
      <p:cViewPr varScale="1">
        <p:scale>
          <a:sx n="79" d="100"/>
          <a:sy n="79" d="100"/>
        </p:scale>
        <p:origin x="96" y="1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21" Type="http://schemas.openxmlformats.org/officeDocument/2006/relationships/slide" Target="slides/slide12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presProps" Target="presProps.xml"/><Relationship Id="rId38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notesMaster" Target="notesMasters/notesMaster1.xml"/><Relationship Id="rId37" Type="http://schemas.microsoft.com/office/2015/10/relationships/revisionInfo" Target="revisionInfo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李 思彤" userId="ac0a4c9fc21a9182" providerId="LiveId" clId="{FE866725-2179-4682-9B99-C7DF1FDA4E23}"/>
    <pc:docChg chg="undo custSel addSld delSld modSld sldOrd delMainMaster addSection modSection">
      <pc:chgData name="李 思彤" userId="ac0a4c9fc21a9182" providerId="LiveId" clId="{FE866725-2179-4682-9B99-C7DF1FDA4E23}" dt="2020-10-13T08:19:43.634" v="45"/>
      <pc:docMkLst>
        <pc:docMk/>
      </pc:docMkLst>
      <pc:sldChg chg="delSp mod">
        <pc:chgData name="李 思彤" userId="ac0a4c9fc21a9182" providerId="LiveId" clId="{FE866725-2179-4682-9B99-C7DF1FDA4E23}" dt="2020-10-13T07:54:28.519" v="25" actId="478"/>
        <pc:sldMkLst>
          <pc:docMk/>
          <pc:sldMk cId="3870795599" sldId="264"/>
        </pc:sldMkLst>
        <pc:picChg chg="del">
          <ac:chgData name="李 思彤" userId="ac0a4c9fc21a9182" providerId="LiveId" clId="{FE866725-2179-4682-9B99-C7DF1FDA4E23}" dt="2020-10-13T07:54:28.519" v="25" actId="478"/>
          <ac:picMkLst>
            <pc:docMk/>
            <pc:sldMk cId="3870795599" sldId="264"/>
            <ac:picMk id="4" creationId="{1F8B8C6F-98B3-4E23-B700-EE4793FC1834}"/>
          </ac:picMkLst>
        </pc:picChg>
      </pc:sldChg>
      <pc:sldChg chg="addSp delSp modSp new mod ord setBg">
        <pc:chgData name="李 思彤" userId="ac0a4c9fc21a9182" providerId="LiveId" clId="{FE866725-2179-4682-9B99-C7DF1FDA4E23}" dt="2020-10-13T08:19:43.634" v="45"/>
        <pc:sldMkLst>
          <pc:docMk/>
          <pc:sldMk cId="456100194" sldId="265"/>
        </pc:sldMkLst>
        <pc:spChg chg="del">
          <ac:chgData name="李 思彤" userId="ac0a4c9fc21a9182" providerId="LiveId" clId="{FE866725-2179-4682-9B99-C7DF1FDA4E23}" dt="2020-10-13T07:42:35.893" v="23" actId="478"/>
          <ac:spMkLst>
            <pc:docMk/>
            <pc:sldMk cId="456100194" sldId="265"/>
            <ac:spMk id="2" creationId="{98793BDD-3287-462D-B29D-2018F7441674}"/>
          </ac:spMkLst>
        </pc:spChg>
        <pc:spChg chg="del">
          <ac:chgData name="李 思彤" userId="ac0a4c9fc21a9182" providerId="LiveId" clId="{FE866725-2179-4682-9B99-C7DF1FDA4E23}" dt="2020-10-13T07:42:35.893" v="23" actId="478"/>
          <ac:spMkLst>
            <pc:docMk/>
            <pc:sldMk cId="456100194" sldId="265"/>
            <ac:spMk id="3" creationId="{9E2C6AE5-D9F1-46C7-9284-E66787828FEF}"/>
          </ac:spMkLst>
        </pc:spChg>
        <pc:graphicFrameChg chg="add del mod">
          <ac:chgData name="李 思彤" userId="ac0a4c9fc21a9182" providerId="LiveId" clId="{FE866725-2179-4682-9B99-C7DF1FDA4E23}" dt="2020-10-13T07:39:03.965" v="16" actId="478"/>
          <ac:graphicFrameMkLst>
            <pc:docMk/>
            <pc:sldMk cId="456100194" sldId="265"/>
            <ac:graphicFrameMk id="4" creationId="{C219F75F-2CD3-45DE-AE9E-E2ECA22D4F38}"/>
          </ac:graphicFrameMkLst>
        </pc:graphicFrameChg>
        <pc:picChg chg="add del">
          <ac:chgData name="李 思彤" userId="ac0a4c9fc21a9182" providerId="LiveId" clId="{FE866725-2179-4682-9B99-C7DF1FDA4E23}" dt="2020-10-13T08:19:39.595" v="43" actId="478"/>
          <ac:picMkLst>
            <pc:docMk/>
            <pc:sldMk cId="456100194" sldId="265"/>
            <ac:picMk id="6" creationId="{6D8003FB-90F1-4FB4-B730-34D1CEAF8813}"/>
          </ac:picMkLst>
        </pc:picChg>
      </pc:sldChg>
      <pc:sldChg chg="new del">
        <pc:chgData name="李 思彤" userId="ac0a4c9fc21a9182" providerId="LiveId" clId="{FE866725-2179-4682-9B99-C7DF1FDA4E23}" dt="2020-10-13T07:34:32.582" v="1" actId="680"/>
        <pc:sldMkLst>
          <pc:docMk/>
          <pc:sldMk cId="1938460917" sldId="265"/>
        </pc:sldMkLst>
      </pc:sldChg>
      <pc:sldChg chg="addSp delSp modSp new mod setBg modClrScheme chgLayout">
        <pc:chgData name="李 思彤" userId="ac0a4c9fc21a9182" providerId="LiveId" clId="{FE866725-2179-4682-9B99-C7DF1FDA4E23}" dt="2020-10-13T08:19:34.728" v="41"/>
        <pc:sldMkLst>
          <pc:docMk/>
          <pc:sldMk cId="2350951440" sldId="266"/>
        </pc:sldMkLst>
        <pc:spChg chg="del">
          <ac:chgData name="李 思彤" userId="ac0a4c9fc21a9182" providerId="LiveId" clId="{FE866725-2179-4682-9B99-C7DF1FDA4E23}" dt="2020-10-13T07:54:36.665" v="27" actId="700"/>
          <ac:spMkLst>
            <pc:docMk/>
            <pc:sldMk cId="2350951440" sldId="266"/>
            <ac:spMk id="2" creationId="{57BF3335-35D7-4005-B43E-5D9404A03669}"/>
          </ac:spMkLst>
        </pc:spChg>
        <pc:spChg chg="del">
          <ac:chgData name="李 思彤" userId="ac0a4c9fc21a9182" providerId="LiveId" clId="{FE866725-2179-4682-9B99-C7DF1FDA4E23}" dt="2020-10-13T07:54:36.665" v="27" actId="700"/>
          <ac:spMkLst>
            <pc:docMk/>
            <pc:sldMk cId="2350951440" sldId="266"/>
            <ac:spMk id="3" creationId="{E83C425F-5E60-41B6-97EC-2360B8743B88}"/>
          </ac:spMkLst>
        </pc:spChg>
        <pc:picChg chg="add del mod">
          <ac:chgData name="李 思彤" userId="ac0a4c9fc21a9182" providerId="LiveId" clId="{FE866725-2179-4682-9B99-C7DF1FDA4E23}" dt="2020-10-13T07:54:58.854" v="31" actId="478"/>
          <ac:picMkLst>
            <pc:docMk/>
            <pc:sldMk cId="2350951440" sldId="266"/>
            <ac:picMk id="4" creationId="{A2C3C4FB-ED6A-434B-B1ED-322116332520}"/>
          </ac:picMkLst>
        </pc:picChg>
        <pc:picChg chg="add del mod">
          <ac:chgData name="李 思彤" userId="ac0a4c9fc21a9182" providerId="LiveId" clId="{FE866725-2179-4682-9B99-C7DF1FDA4E23}" dt="2020-10-13T08:19:19.595" v="33" actId="21"/>
          <ac:picMkLst>
            <pc:docMk/>
            <pc:sldMk cId="2350951440" sldId="266"/>
            <ac:picMk id="6" creationId="{FB5B199E-1811-4A91-A9E3-2C5F632C6A3D}"/>
          </ac:picMkLst>
        </pc:picChg>
      </pc:sldChg>
      <pc:sldChg chg="del">
        <pc:chgData name="李 思彤" userId="ac0a4c9fc21a9182" providerId="LiveId" clId="{FE866725-2179-4682-9B99-C7DF1FDA4E23}" dt="2020-10-13T07:49:07.253" v="24" actId="47"/>
        <pc:sldMkLst>
          <pc:docMk/>
          <pc:sldMk cId="1533835808" sldId="980"/>
        </pc:sldMkLst>
      </pc:sldChg>
      <pc:sldMasterChg chg="del delSldLayout">
        <pc:chgData name="李 思彤" userId="ac0a4c9fc21a9182" providerId="LiveId" clId="{FE866725-2179-4682-9B99-C7DF1FDA4E23}" dt="2020-10-13T07:49:07.253" v="24" actId="47"/>
        <pc:sldMasterMkLst>
          <pc:docMk/>
          <pc:sldMasterMk cId="668657345" sldId="2147483674"/>
        </pc:sldMasterMkLst>
        <pc:sldLayoutChg chg="del">
          <pc:chgData name="李 思彤" userId="ac0a4c9fc21a9182" providerId="LiveId" clId="{FE866725-2179-4682-9B99-C7DF1FDA4E23}" dt="2020-10-13T07:49:07.253" v="24" actId="47"/>
          <pc:sldLayoutMkLst>
            <pc:docMk/>
            <pc:sldMasterMk cId="668657345" sldId="2147483674"/>
            <pc:sldLayoutMk cId="3174639204" sldId="2147483675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50D2CC-6361-4725-B8DD-EF6A59FD1B2E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3C409-7F03-4B18-B583-D8815E241E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655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33EFD4-AC67-469B-AF45-0524B852797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88502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BF31CF-4AE6-4E83-8A5B-C98CA2C9E19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39587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BF31CF-4AE6-4E83-8A5B-C98CA2C9E19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17283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A8C807-B78A-409F-BD02-73B282C0FD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0247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81ED63-B7A7-47D0-AA0E-E69925E189D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0392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81ED63-B7A7-47D0-AA0E-E69925E189D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5061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81ED63-B7A7-47D0-AA0E-E69925E189D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17579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81ED63-B7A7-47D0-AA0E-E69925E189D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70909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81ED63-B7A7-47D0-AA0E-E69925E189D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18809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BF31CF-4AE6-4E83-8A5B-C98CA2C9E19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5751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BF31CF-4AE6-4E83-8A5B-C98CA2C9E19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0809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BF31CF-4AE6-4E83-8A5B-C98CA2C9E19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5224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BCD87A-24CC-41B6-A0A3-936B7D8F9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B270BF06-7153-439B-85BC-9DB9D88F53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B39C8AB-92BD-4118-8700-A1ED58036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2B02-53C4-4B4C-B1B5-984D3DD7ECC2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3D4D4FF-CD6E-4D6D-9A13-7CEC5EB24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F68DB4F-13CC-4F61-BD0F-1652897C0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B3C-22C7-43A1-BA65-83FCEF02F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551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8A1DC5-8056-4D2A-A6F6-575BC77C8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FF4B97C-032B-4267-B51F-6D514827E2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B5FB4D2-754D-4087-B0CC-7F491471A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2B02-53C4-4B4C-B1B5-984D3DD7ECC2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977D5A8-0DC9-4608-83B1-FB3F129F3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70C848D-CC1C-4339-B116-140E5B82D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B3C-22C7-43A1-BA65-83FCEF02F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251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BFC5488-B370-4747-88EE-9B11FD15DA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D5E4F4A-C3EF-42A9-B79B-1FBE39684A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977A76B-A852-494E-9ABC-5F5E85719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2B02-53C4-4B4C-B1B5-984D3DD7ECC2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60B387C-3592-4769-8CB7-F694BB3E5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5A1504B-2125-4085-AF26-6688D6D48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B3C-22C7-43A1-BA65-83FCEF02F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1315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3222D5E-8562-40EA-873C-89CF362DA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A4B340D-1053-4BB7-BAD3-A834B52229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7AAF329-7872-4027-8822-FDDE0BB11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83A84-C778-42CF-B1DC-143B21B0E817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A4C6081-416F-43DC-9BDC-414A3ECF9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B9D14A5-1286-4E9B-A966-FBB1634A3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6C7B4-DF2B-4AE0-B21F-141B9D8357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8108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3FA2DD-5E0D-46AB-B7BC-71A234F46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BCDD647-0EB5-4453-BFD1-CABEBD6EF8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740CF5-4D59-41E5-A24A-D2029F301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AE9F-DBC6-4132-B800-2AF626CD042C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656656F-6CD1-460D-87CC-E673FDB1C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8E1F43D-74CE-4210-A747-25D6CF1AB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4413-74B6-4531-96F6-DBCE983BD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044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56C4E6-DB98-4772-916E-5B3CA7C06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A183623-63E6-4904-B16B-07C7D33241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F0331DB-5FEB-46DE-90CB-4BA4389B7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AE9F-DBC6-4132-B800-2AF626CD042C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4C686EF-4807-4E06-8742-B1A87950E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94EB1B7-7523-4EFF-91B0-F4D366581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4413-74B6-4531-96F6-DBCE983BD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0585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4297DAB-DFF2-43BE-B02A-03A8B63A7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12197BB-6C7C-4A0E-9DE6-2E7AE5EDC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09539EB-DEE2-4FCA-A696-4CD549065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AE9F-DBC6-4132-B800-2AF626CD042C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1C9C5CD-0F9B-4C0F-AEBE-6DC90EDC1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1DC060B-E58E-4733-A2D5-59F6CED16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4413-74B6-4531-96F6-DBCE983BD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1073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2A6BB09-3075-4FEA-A836-DBE53B886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2C14036-6C97-41FC-B558-C3E49F9BE0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C0FF611-43A5-4655-B134-67A4D98025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6068EA8-F4AD-43FB-A8DA-A5A93F755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AE9F-DBC6-4132-B800-2AF626CD042C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B18E57E-7AFE-4154-861B-719BA7D91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488DCF7-7206-4BB7-915E-2DEB13FF6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4413-74B6-4531-96F6-DBCE983BD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3533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E6C5E8-7329-4F00-B5AC-C6ADC6352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8550CD-5882-49DF-ABFE-F7E91E6C6D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163B4AE-9FF1-4A8F-A462-720BCFBD47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5E9DD9D-1DAA-420C-A9B1-89BB9D9F1A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35043AC-BA28-4AD5-80DD-B4942BFC3C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2C277FE-3DF2-46EE-BE0D-44004A920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AE9F-DBC6-4132-B800-2AF626CD042C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F62AB7E5-21CA-4F91-8F54-AA57FD89D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011B15F-F450-43A6-A5FF-B6F0154D4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4413-74B6-4531-96F6-DBCE983BD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9717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6171F7-B78C-4432-AB95-D22E17B5C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7FD202D-CB59-4808-BDEA-C04F21784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AE9F-DBC6-4132-B800-2AF626CD042C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E1856BA-51C9-47CD-9BBE-A8E769775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E36C5F3-05C8-42B3-B93E-47C968976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4413-74B6-4531-96F6-DBCE983BD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4542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C45E393F-9F0D-4839-B524-E2A9A298D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AE9F-DBC6-4132-B800-2AF626CD042C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950EAB5-A874-4FC8-9BA4-F5B80E6AE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0A1D843-85FA-48A0-9430-67ED2BFBE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4413-74B6-4531-96F6-DBCE983BD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902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C574DC1-CADA-47FC-A451-D035A6107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157F7B9-A47E-475F-AE40-C6F5078270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2E87FB0-3800-4B79-A444-C17BBCC53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2B02-53C4-4B4C-B1B5-984D3DD7ECC2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DB5A115-0355-4943-9519-50BF85C43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8966DCF-0FA5-4E85-8089-2A63B4205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B3C-22C7-43A1-BA65-83FCEF02F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2497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B411F1-3F0A-46AA-9474-3271315A0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D1CC465-FDFE-4D14-ACCB-85DF1ACDE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1A9E8C2-26AC-47FD-B1FC-411E255202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683B5A3-B2F9-4951-9CEA-1B8FEB2CF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AE9F-DBC6-4132-B800-2AF626CD042C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7165868-1BD4-44CE-8DB9-61C257677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18DF938-41CE-41F6-A00C-BBD9E6BA9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4413-74B6-4531-96F6-DBCE983BD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0485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40C430F-3B4A-4DBF-BE37-1688C9481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A0481F1-CAAC-4F2E-8710-C15473F69A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52B93F3-217D-4D1B-A090-3FB1BBFC05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A819E05-2FD0-4B9A-B48A-1388A04DB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AE9F-DBC6-4132-B800-2AF626CD042C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2FEA82B-D583-4184-84AF-EC6380118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9434AAC-17FE-4BF4-ABA0-9BFDE06CA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4413-74B6-4531-96F6-DBCE983BD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4505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CB6915-2B6D-47A4-BCE5-C5131E3FE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D7CA53B-D98E-47C2-981C-9A8418C3B1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B63F276-94E2-453A-BF57-901EB709C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AE9F-DBC6-4132-B800-2AF626CD042C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C7F4EFD-4252-4CB9-AEC1-BBFDA3CD0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CBB403B-A23B-4013-9C49-59B37F166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4413-74B6-4531-96F6-DBCE983BD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4372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5584DD1-8FA7-46A4-A726-2243FC70E5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DDB1EC3-487F-4185-97A7-928AC044DC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6E87876-F877-4E05-8663-C5DA65C2F7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AE9F-DBC6-4132-B800-2AF626CD042C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07440A1-939B-43C6-B5CA-F9A04263C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DD36793-D8FE-49C8-86B3-D26BAE0AA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44413-74B6-4531-96F6-DBCE983BD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0428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7740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8D9A3FD-DF26-4F4F-B1C3-8B76E16DA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B5AD3-1635-486C-92F2-909AE58A5D7D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D9872B3-E5EF-4B68-A9E0-D2EB2D069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27172BC-46BC-41DE-BDEB-7235D008C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F64E3-0D03-4985-B56B-CAE9FFE72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0088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B84E0CA-B1A9-4A78-97FF-D6AA75D50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219AD-B786-44C3-BD70-E45A68E2DFE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2020/12/21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D1D679F-C45E-47D0-8B1B-86393284A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4FDF84B-2910-4926-A540-C2EA91BC9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01410C-F59F-4724-8ED5-EDA97BBC709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34265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99731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42241C9-E2C6-4898-AA81-0A6FDFD11B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BA4B7804-5EEF-4EBC-BE30-7542C5127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483CE81-D20B-4F67-89FB-57AEA7E60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0BBF1-0CBF-4F8A-9A02-B38D7EA727F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2020/12/21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CBDFCF3-3B25-46E8-A291-CB0C2ED52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275F9A1-7D70-4801-81E9-F0D181558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C7E2B6E-3995-4C8B-94DE-B4936AF8C3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5197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639159-3DBD-4324-B14E-F55BCEDBF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3927513-08EC-4117-867F-8A35D39DEF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44BF8B-B150-4964-9792-ED03B478D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34D62-057C-45E0-9A25-E07ED9E96F4A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136FDDA-0172-48C8-9A74-489E357C8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809791E-89D1-4D18-AA77-7E45237AC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B4EE8-2296-4956-A350-5B61BEA8BF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498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9CDF18C-5457-40C3-8744-929F2A02B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AAA509-3294-43B2-AE8A-AC8341200E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D70D8B4-4FFA-4F76-AE83-F8B436D05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2B02-53C4-4B4C-B1B5-984D3DD7ECC2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8B057E8-6C8B-4373-8DCF-4FCB85393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81244C1-04AC-4FD8-A757-892523C21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B3C-22C7-43A1-BA65-83FCEF02F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868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D6227E-A522-4CD6-B523-31B3DD21E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0CB92D7-EE83-4771-B838-3DDDE06DB6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C88D591-0B39-4153-B277-3FA678C838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3EC1351-9202-4C3D-915B-3A0ECE7B1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2B02-53C4-4B4C-B1B5-984D3DD7ECC2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E6BFD28-B5DD-4F8D-8E71-388638688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A3B5679-6E7E-4414-A302-F2B7D726E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B3C-22C7-43A1-BA65-83FCEF02F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097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48B1FF0-CA66-4B96-9553-E92229862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5B006D2-8208-4F86-BEB5-D8624A24F2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4760273-FC81-4F60-B33D-840E3CBCEC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D16A9BBA-965B-4B24-9911-EF78DFB625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FDE76456-5BE3-4359-8043-FC968AB5D3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BD942EC-F0E9-4C20-A287-AD448B10C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2B02-53C4-4B4C-B1B5-984D3DD7ECC2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4B095122-F6E9-4E1B-AAE9-8305394BC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B55675AC-81FB-4CE0-A105-B47BCE7C7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B3C-22C7-43A1-BA65-83FCEF02F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489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A083E8F-AEFE-4FF2-808E-859FE2583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FC6BC34-F3FB-4EB0-8093-A3EA9C569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2B02-53C4-4B4C-B1B5-984D3DD7ECC2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3C9E704-E2E4-4D91-97CE-5A5295CE5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AA03032-10BB-4EE7-95CB-F39527D48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B3C-22C7-43A1-BA65-83FCEF02F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583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61899EA4-B98A-405B-9190-A99BBA086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2B02-53C4-4B4C-B1B5-984D3DD7ECC2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B019425-A87B-4F12-8CC7-F4BA5B8A6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BDE6B42-C35A-4C1C-95D5-A0322E834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B3C-22C7-43A1-BA65-83FCEF02F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536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452AC7F-2DFF-4AF8-907C-63BFDF179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FD52340-752D-43CD-9A0F-DC08E68DF7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44FFA71-C2CF-4D28-B732-EF8B3913D5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9FEF79B-D3E1-42A8-A279-F587B979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2B02-53C4-4B4C-B1B5-984D3DD7ECC2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EB4503B-3C3B-46A3-A44D-A5E9B316D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4AA275E-1E20-4B16-98A5-16398C81C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B3C-22C7-43A1-BA65-83FCEF02F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462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CEF3AE-A1B5-4161-96F4-A7CDC2E69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C8B1366-56B3-467F-8199-2619DE8CCF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C35150E-40CC-40B8-9E9E-45F87F0522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EDFC74A-F4C4-4423-9DE3-684F33A7E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2B02-53C4-4B4C-B1B5-984D3DD7ECC2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8B869C4-6B52-4A58-B517-5FC16B804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2F4CA6B-CB06-47B4-A1F5-2712E8808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EAB3C-22C7-43A1-BA65-83FCEF02F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485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3A8C341F-E8BE-45C0-9EC5-AFCC59C27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D7F1AE7-4F0F-4754-81AC-547FE02957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4F69D11-250E-46F7-9B63-FBA638F9EE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E2B02-53C4-4B4C-B1B5-984D3DD7ECC2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677EBDD-C9B1-4EBA-A7C4-A8A114376D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C46B5CD-51F1-4AEA-B11A-E699931D43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EAB3C-22C7-43A1-BA65-83FCEF02FB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913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B8D4CAC-1580-4410-89C6-18E695C02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81E2CCD-C8C4-4B9D-A52D-63FB981EFE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185D581-14EB-4804-B8F9-6E44F726F6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83A84-C778-42CF-B1DC-143B21B0E817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0C3CD04-DA1C-4D99-8958-FF71F96D5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A312A51-2AAF-4D13-BD60-EB52030ABB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6C7B4-DF2B-4AE0-B21F-141B9D8357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97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15613F09-4099-47FA-A3B6-F3FD62DD9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22D9335-C947-4399-B69C-B53C6CCCE9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D28196C-7F80-4AED-9883-739A06C402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5AAE9F-DBC6-4132-B800-2AF626CD042C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0FD085A-010D-4959-8C78-18DB0674C6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22BD256-890E-44A2-BEEC-9BC67F14D8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44413-74B6-4531-96F6-DBCE983BDC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790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547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F9D8C55-AA6A-4F49-BDCD-C5E997435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C7D8857-A7FF-4706-A9B0-47876FB938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F81F420-061D-4D62-88CE-303752B9D6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B5AD3-1635-486C-92F2-909AE58A5D7D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21596EB-2455-4686-A5EE-71A0ECE7A7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C7E0D8-81FC-4526-B7BF-26A288D544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F64E3-0D03-4985-B56B-CAE9FFE72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579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2A53BC07-BE5B-4614-BC4A-0DD136A98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BCC0A8F-5D61-403C-AC05-1CA82C0873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B5EF8D5-AF17-492C-96A5-91EACAF60F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219AD-B786-44C3-BD70-E45A68E2DFE7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FD05511-904A-4E43-81A6-9432DC3E0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BB5236C-A1D5-4681-BDBC-DA16355F82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01410C-F59F-4724-8ED5-EDA97BBC70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196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17FE6-7AE6-434D-99D3-486EFBFC5A30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16E67-5434-44FA-98D3-DE3015CBAA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17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6A3DC80-CFC7-4559-AC68-54FB982ED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4EE1948-E0A4-40AE-A670-F2B18E30A9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59ACCE5-3B4F-49D9-A8C2-8A02E6F471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0BBF1-0CBF-4F8A-9A02-B38D7EA727F8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D434D05-C6E1-423B-8C9E-85425A622F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28ED723-E656-49D4-9BB6-A85AB8FF6A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7E2B6E-3995-4C8B-94DE-B4936AF8C3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085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3DF72E16-0248-40FB-9E56-36A46DBA7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40792BF-B8CB-4679-AED8-E72C86DA19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D71D9DF-0FB9-4649-BD57-827F1A0748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34D62-057C-45E0-9A25-E07ED9E96F4A}" type="datetimeFigureOut">
              <a:rPr lang="zh-CN" altLang="en-US" smtClean="0"/>
              <a:t>2020/12/21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6186E5C-F394-4280-9718-0DB50F36F5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72C7C98-523B-4B53-A993-69C38E27F0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B4EE8-2296-4956-A350-5B61BEA8BF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660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10" Type="http://schemas.openxmlformats.org/officeDocument/2006/relationships/image" Target="../media/image72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notesSlide" Target="../notesSlides/notesSlide5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slideLayout" Target="../slideLayouts/slideLayout2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10" Type="http://schemas.openxmlformats.org/officeDocument/2006/relationships/tags" Target="../tags/tag11.xml"/><Relationship Id="rId19" Type="http://schemas.openxmlformats.org/officeDocument/2006/relationships/image" Target="../media/image73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74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5.png"/><Relationship Id="rId7" Type="http://schemas.openxmlformats.org/officeDocument/2006/relationships/image" Target="../media/image78.png"/><Relationship Id="rId12" Type="http://schemas.openxmlformats.org/officeDocument/2006/relationships/image" Target="../media/image8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7.svg"/><Relationship Id="rId11" Type="http://schemas.openxmlformats.org/officeDocument/2006/relationships/image" Target="../media/image82.png"/><Relationship Id="rId5" Type="http://schemas.openxmlformats.org/officeDocument/2006/relationships/image" Target="../media/image77.png"/><Relationship Id="rId10" Type="http://schemas.openxmlformats.org/officeDocument/2006/relationships/image" Target="../media/image81.png"/><Relationship Id="rId4" Type="http://schemas.openxmlformats.org/officeDocument/2006/relationships/image" Target="../media/image76.png"/><Relationship Id="rId9" Type="http://schemas.openxmlformats.org/officeDocument/2006/relationships/image" Target="../media/image8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84.jpe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86.png"/><Relationship Id="rId5" Type="http://schemas.openxmlformats.org/officeDocument/2006/relationships/image" Target="../media/image80.png"/><Relationship Id="rId10" Type="http://schemas.openxmlformats.org/officeDocument/2006/relationships/image" Target="../media/image89.jpeg"/><Relationship Id="rId4" Type="http://schemas.openxmlformats.org/officeDocument/2006/relationships/image" Target="../media/image85.png"/><Relationship Id="rId9" Type="http://schemas.openxmlformats.org/officeDocument/2006/relationships/image" Target="../media/image8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13" Type="http://schemas.openxmlformats.org/officeDocument/2006/relationships/image" Target="../media/image100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12" Type="http://schemas.openxmlformats.org/officeDocument/2006/relationships/image" Target="../media/image99.png"/><Relationship Id="rId17" Type="http://schemas.openxmlformats.org/officeDocument/2006/relationships/image" Target="../media/image104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03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93.png"/><Relationship Id="rId11" Type="http://schemas.openxmlformats.org/officeDocument/2006/relationships/image" Target="../media/image98.png"/><Relationship Id="rId5" Type="http://schemas.openxmlformats.org/officeDocument/2006/relationships/image" Target="../media/image92.png"/><Relationship Id="rId15" Type="http://schemas.openxmlformats.org/officeDocument/2006/relationships/image" Target="../media/image102.png"/><Relationship Id="rId10" Type="http://schemas.openxmlformats.org/officeDocument/2006/relationships/image" Target="../media/image97.png"/><Relationship Id="rId4" Type="http://schemas.openxmlformats.org/officeDocument/2006/relationships/image" Target="../media/image91.png"/><Relationship Id="rId9" Type="http://schemas.openxmlformats.org/officeDocument/2006/relationships/image" Target="../media/image96.png"/><Relationship Id="rId14" Type="http://schemas.openxmlformats.org/officeDocument/2006/relationships/image" Target="../media/image10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105.jpeg"/><Relationship Id="rId7" Type="http://schemas.openxmlformats.org/officeDocument/2006/relationships/image" Target="../media/image8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93.png"/><Relationship Id="rId5" Type="http://schemas.openxmlformats.org/officeDocument/2006/relationships/image" Target="../media/image107.png"/><Relationship Id="rId4" Type="http://schemas.openxmlformats.org/officeDocument/2006/relationships/image" Target="../media/image10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7" Type="http://schemas.openxmlformats.org/officeDocument/2006/relationships/image" Target="../media/image1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89.jpeg"/><Relationship Id="rId5" Type="http://schemas.openxmlformats.org/officeDocument/2006/relationships/image" Target="../media/image93.png"/><Relationship Id="rId4" Type="http://schemas.openxmlformats.org/officeDocument/2006/relationships/image" Target="../media/image10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1.xml"/><Relationship Id="rId4" Type="http://schemas.openxmlformats.org/officeDocument/2006/relationships/image" Target="../media/image1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6.png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48.png"/><Relationship Id="rId3" Type="http://schemas.openxmlformats.org/officeDocument/2006/relationships/image" Target="../media/image41.png"/><Relationship Id="rId7" Type="http://schemas.openxmlformats.org/officeDocument/2006/relationships/image" Target="../media/image43.png"/><Relationship Id="rId12" Type="http://schemas.openxmlformats.org/officeDocument/2006/relationships/image" Target="../media/image47.png"/><Relationship Id="rId17" Type="http://schemas.openxmlformats.org/officeDocument/2006/relationships/image" Target="../media/image14.png"/><Relationship Id="rId2" Type="http://schemas.openxmlformats.org/officeDocument/2006/relationships/image" Target="../media/image40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image" Target="../media/image46.png"/><Relationship Id="rId5" Type="http://schemas.openxmlformats.org/officeDocument/2006/relationships/image" Target="../media/image12.png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4" Type="http://schemas.openxmlformats.org/officeDocument/2006/relationships/image" Target="../media/image30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wmf"/><Relationship Id="rId12" Type="http://schemas.openxmlformats.org/officeDocument/2006/relationships/image" Target="../media/image63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.xml"/><Relationship Id="rId4" Type="http://schemas.openxmlformats.org/officeDocument/2006/relationships/image" Target="../media/image6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10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B88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FB85812-4DCA-4592-9AB8-CBA41EF78B6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rcRect l="408" t="1337" r="12517" b="3851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2" name="图片 41" descr="图片包含 牛, 站, 照相机, 动物&#10;&#10;描述已自动生成">
            <a:extLst>
              <a:ext uri="{FF2B5EF4-FFF2-40B4-BE49-F238E27FC236}">
                <a16:creationId xmlns:a16="http://schemas.microsoft.com/office/drawing/2014/main" xmlns="" id="{2BA79EF9-D15C-4517-B474-20F7CC49815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69812"/>
            <a:ext cx="6755447" cy="6288189"/>
          </a:xfrm>
          <a:custGeom>
            <a:avLst/>
            <a:gdLst>
              <a:gd name="connsiteX0" fmla="*/ 0 w 6755447"/>
              <a:gd name="connsiteY0" fmla="*/ 0 h 6288189"/>
              <a:gd name="connsiteX1" fmla="*/ 6755447 w 6755447"/>
              <a:gd name="connsiteY1" fmla="*/ 0 h 6288189"/>
              <a:gd name="connsiteX2" fmla="*/ 6755447 w 6755447"/>
              <a:gd name="connsiteY2" fmla="*/ 6288189 h 6288189"/>
              <a:gd name="connsiteX3" fmla="*/ 0 w 6755447"/>
              <a:gd name="connsiteY3" fmla="*/ 6288189 h 6288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55447" h="6288189">
                <a:moveTo>
                  <a:pt x="0" y="0"/>
                </a:moveTo>
                <a:lnTo>
                  <a:pt x="6755447" y="0"/>
                </a:lnTo>
                <a:lnTo>
                  <a:pt x="6755447" y="6288189"/>
                </a:lnTo>
                <a:lnTo>
                  <a:pt x="0" y="6288189"/>
                </a:lnTo>
                <a:close/>
              </a:path>
            </a:pathLst>
          </a:custGeom>
        </p:spPr>
      </p:pic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3F6A6830-49D2-44C3-90F9-180ECA28AA4E}"/>
              </a:ext>
            </a:extLst>
          </p:cNvPr>
          <p:cNvSpPr/>
          <p:nvPr/>
        </p:nvSpPr>
        <p:spPr>
          <a:xfrm>
            <a:off x="3909782" y="4216400"/>
            <a:ext cx="8077200" cy="2501900"/>
          </a:xfrm>
          <a:custGeom>
            <a:avLst/>
            <a:gdLst>
              <a:gd name="connsiteX0" fmla="*/ 1409700 w 8077200"/>
              <a:gd name="connsiteY0" fmla="*/ 0 h 2501900"/>
              <a:gd name="connsiteX1" fmla="*/ 7520347 w 8077200"/>
              <a:gd name="connsiteY1" fmla="*/ 0 h 2501900"/>
              <a:gd name="connsiteX2" fmla="*/ 7396480 w 8077200"/>
              <a:gd name="connsiteY2" fmla="*/ 391160 h 2501900"/>
              <a:gd name="connsiteX3" fmla="*/ 7710047 w 8077200"/>
              <a:gd name="connsiteY3" fmla="*/ 391160 h 2501900"/>
              <a:gd name="connsiteX4" fmla="*/ 7708900 w 8077200"/>
              <a:gd name="connsiteY4" fmla="*/ 393700 h 2501900"/>
              <a:gd name="connsiteX5" fmla="*/ 8077200 w 8077200"/>
              <a:gd name="connsiteY5" fmla="*/ 393700 h 2501900"/>
              <a:gd name="connsiteX6" fmla="*/ 7937500 w 8077200"/>
              <a:gd name="connsiteY6" fmla="*/ 762000 h 2501900"/>
              <a:gd name="connsiteX7" fmla="*/ 7213600 w 8077200"/>
              <a:gd name="connsiteY7" fmla="*/ 762000 h 2501900"/>
              <a:gd name="connsiteX8" fmla="*/ 7073900 w 8077200"/>
              <a:gd name="connsiteY8" fmla="*/ 1168400 h 2501900"/>
              <a:gd name="connsiteX9" fmla="*/ 7962900 w 8077200"/>
              <a:gd name="connsiteY9" fmla="*/ 1168400 h 2501900"/>
              <a:gd name="connsiteX10" fmla="*/ 7810500 w 8077200"/>
              <a:gd name="connsiteY10" fmla="*/ 1498600 h 2501900"/>
              <a:gd name="connsiteX11" fmla="*/ 7213600 w 8077200"/>
              <a:gd name="connsiteY11" fmla="*/ 1498600 h 2501900"/>
              <a:gd name="connsiteX12" fmla="*/ 7505700 w 8077200"/>
              <a:gd name="connsiteY12" fmla="*/ 2501900 h 2501900"/>
              <a:gd name="connsiteX13" fmla="*/ 0 w 8077200"/>
              <a:gd name="connsiteY13" fmla="*/ 2501900 h 2501900"/>
              <a:gd name="connsiteX14" fmla="*/ 101600 w 8077200"/>
              <a:gd name="connsiteY14" fmla="*/ 2235200 h 2501900"/>
              <a:gd name="connsiteX15" fmla="*/ 190500 w 8077200"/>
              <a:gd name="connsiteY15" fmla="*/ 2209800 h 2501900"/>
              <a:gd name="connsiteX16" fmla="*/ 482600 w 8077200"/>
              <a:gd name="connsiteY16" fmla="*/ 1739900 h 2501900"/>
              <a:gd name="connsiteX17" fmla="*/ 38100 w 8077200"/>
              <a:gd name="connsiteY17" fmla="*/ 1739900 h 2501900"/>
              <a:gd name="connsiteX18" fmla="*/ 152400 w 8077200"/>
              <a:gd name="connsiteY18" fmla="*/ 1320800 h 2501900"/>
              <a:gd name="connsiteX19" fmla="*/ 431800 w 8077200"/>
              <a:gd name="connsiteY19" fmla="*/ 1320800 h 2501900"/>
              <a:gd name="connsiteX20" fmla="*/ 571500 w 8077200"/>
              <a:gd name="connsiteY20" fmla="*/ 990600 h 2501900"/>
              <a:gd name="connsiteX21" fmla="*/ 152400 w 8077200"/>
              <a:gd name="connsiteY21" fmla="*/ 990600 h 250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077200" h="2501900">
                <a:moveTo>
                  <a:pt x="1409700" y="0"/>
                </a:moveTo>
                <a:lnTo>
                  <a:pt x="7520347" y="0"/>
                </a:lnTo>
                <a:lnTo>
                  <a:pt x="7396480" y="391160"/>
                </a:lnTo>
                <a:lnTo>
                  <a:pt x="7710047" y="391160"/>
                </a:lnTo>
                <a:lnTo>
                  <a:pt x="7708900" y="393700"/>
                </a:lnTo>
                <a:lnTo>
                  <a:pt x="8077200" y="393700"/>
                </a:lnTo>
                <a:lnTo>
                  <a:pt x="7937500" y="762000"/>
                </a:lnTo>
                <a:lnTo>
                  <a:pt x="7213600" y="762000"/>
                </a:lnTo>
                <a:lnTo>
                  <a:pt x="7073900" y="1168400"/>
                </a:lnTo>
                <a:lnTo>
                  <a:pt x="7962900" y="1168400"/>
                </a:lnTo>
                <a:lnTo>
                  <a:pt x="7810500" y="1498600"/>
                </a:lnTo>
                <a:lnTo>
                  <a:pt x="7213600" y="1498600"/>
                </a:lnTo>
                <a:lnTo>
                  <a:pt x="7505700" y="2501900"/>
                </a:lnTo>
                <a:lnTo>
                  <a:pt x="0" y="2501900"/>
                </a:lnTo>
                <a:lnTo>
                  <a:pt x="101600" y="2235200"/>
                </a:lnTo>
                <a:lnTo>
                  <a:pt x="190500" y="2209800"/>
                </a:lnTo>
                <a:lnTo>
                  <a:pt x="482600" y="1739900"/>
                </a:lnTo>
                <a:lnTo>
                  <a:pt x="38100" y="1739900"/>
                </a:lnTo>
                <a:lnTo>
                  <a:pt x="152400" y="1320800"/>
                </a:lnTo>
                <a:lnTo>
                  <a:pt x="431800" y="1320800"/>
                </a:lnTo>
                <a:lnTo>
                  <a:pt x="571500" y="990600"/>
                </a:lnTo>
                <a:lnTo>
                  <a:pt x="152400" y="9906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TextBox 8_1">
            <a:extLst>
              <a:ext uri="{FF2B5EF4-FFF2-40B4-BE49-F238E27FC236}">
                <a16:creationId xmlns:a16="http://schemas.microsoft.com/office/drawing/2014/main" xmlns="" id="{4FEB9F15-C5E7-4266-B680-0154A96F83E5}"/>
              </a:ext>
            </a:extLst>
          </p:cNvPr>
          <p:cNvSpPr txBox="1"/>
          <p:nvPr/>
        </p:nvSpPr>
        <p:spPr>
          <a:xfrm>
            <a:off x="3837730" y="4134010"/>
            <a:ext cx="784060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0" i="1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rPr>
              <a:t>会消</a:t>
            </a:r>
            <a:r>
              <a:rPr kumimoji="0" lang="zh-CN" altLang="en-US" sz="19900" b="0" i="1" u="none" strike="noStrike" kern="1200" cap="none" spc="0" normalizeH="0" baseline="0" noProof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rPr>
              <a:t>失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D2FC350B-86E0-43E3-AF5B-3C6C7906744F}"/>
              </a:ext>
            </a:extLst>
          </p:cNvPr>
          <p:cNvSpPr/>
          <p:nvPr/>
        </p:nvSpPr>
        <p:spPr>
          <a:xfrm>
            <a:off x="5439270" y="1799640"/>
            <a:ext cx="3096808" cy="2468997"/>
          </a:xfrm>
          <a:custGeom>
            <a:avLst/>
            <a:gdLst>
              <a:gd name="connsiteX0" fmla="*/ 2747482 w 3096808"/>
              <a:gd name="connsiteY0" fmla="*/ 1 h 2468997"/>
              <a:gd name="connsiteX1" fmla="*/ 2865033 w 3096808"/>
              <a:gd name="connsiteY1" fmla="*/ 898 h 2468997"/>
              <a:gd name="connsiteX2" fmla="*/ 3096808 w 3096808"/>
              <a:gd name="connsiteY2" fmla="*/ 5197 h 2468997"/>
              <a:gd name="connsiteX3" fmla="*/ 3089474 w 3096808"/>
              <a:gd name="connsiteY3" fmla="*/ 40122 h 2468997"/>
              <a:gd name="connsiteX4" fmla="*/ 3007003 w 3096808"/>
              <a:gd name="connsiteY4" fmla="*/ 216067 h 2468997"/>
              <a:gd name="connsiteX5" fmla="*/ 2945001 w 3096808"/>
              <a:gd name="connsiteY5" fmla="*/ 218141 h 2468997"/>
              <a:gd name="connsiteX6" fmla="*/ 2902328 w 3096808"/>
              <a:gd name="connsiteY6" fmla="*/ 219365 h 2468997"/>
              <a:gd name="connsiteX7" fmla="*/ 2830327 w 3096808"/>
              <a:gd name="connsiteY7" fmla="*/ 273366 h 2468997"/>
              <a:gd name="connsiteX8" fmla="*/ 2844038 w 3096808"/>
              <a:gd name="connsiteY8" fmla="*/ 273675 h 2468997"/>
              <a:gd name="connsiteX9" fmla="*/ 2931708 w 3096808"/>
              <a:gd name="connsiteY9" fmla="*/ 288889 h 2468997"/>
              <a:gd name="connsiteX10" fmla="*/ 2751505 w 3096808"/>
              <a:gd name="connsiteY10" fmla="*/ 616282 h 2468997"/>
              <a:gd name="connsiteX11" fmla="*/ 2777462 w 3096808"/>
              <a:gd name="connsiteY11" fmla="*/ 633442 h 2468997"/>
              <a:gd name="connsiteX12" fmla="*/ 2868208 w 3096808"/>
              <a:gd name="connsiteY12" fmla="*/ 759353 h 2468997"/>
              <a:gd name="connsiteX13" fmla="*/ 2822060 w 3096808"/>
              <a:gd name="connsiteY13" fmla="*/ 925916 h 2468997"/>
              <a:gd name="connsiteX14" fmla="*/ 2769705 w 3096808"/>
              <a:gd name="connsiteY14" fmla="*/ 1062472 h 2468997"/>
              <a:gd name="connsiteX15" fmla="*/ 2757890 w 3096808"/>
              <a:gd name="connsiteY15" fmla="*/ 1074547 h 2468997"/>
              <a:gd name="connsiteX16" fmla="*/ 2747991 w 3096808"/>
              <a:gd name="connsiteY16" fmla="*/ 1077010 h 2468997"/>
              <a:gd name="connsiteX17" fmla="*/ 2745169 w 3096808"/>
              <a:gd name="connsiteY17" fmla="*/ 1130633 h 2468997"/>
              <a:gd name="connsiteX18" fmla="*/ 2754946 w 3096808"/>
              <a:gd name="connsiteY18" fmla="*/ 1131306 h 2468997"/>
              <a:gd name="connsiteX19" fmla="*/ 2790280 w 3096808"/>
              <a:gd name="connsiteY19" fmla="*/ 1139765 h 2468997"/>
              <a:gd name="connsiteX20" fmla="*/ 2771638 w 3096808"/>
              <a:gd name="connsiteY20" fmla="*/ 1254065 h 2468997"/>
              <a:gd name="connsiteX21" fmla="*/ 2738913 w 3096808"/>
              <a:gd name="connsiteY21" fmla="*/ 1351397 h 2468997"/>
              <a:gd name="connsiteX22" fmla="*/ 2679818 w 3096808"/>
              <a:gd name="connsiteY22" fmla="*/ 1351397 h 2468997"/>
              <a:gd name="connsiteX23" fmla="*/ 2407512 w 3096808"/>
              <a:gd name="connsiteY23" fmla="*/ 1383433 h 2468997"/>
              <a:gd name="connsiteX24" fmla="*/ 2395003 w 3096808"/>
              <a:gd name="connsiteY24" fmla="*/ 1402197 h 2468997"/>
              <a:gd name="connsiteX25" fmla="*/ 2413548 w 3096808"/>
              <a:gd name="connsiteY25" fmla="*/ 1402197 h 2468997"/>
              <a:gd name="connsiteX26" fmla="*/ 2456728 w 3096808"/>
              <a:gd name="connsiteY26" fmla="*/ 1445377 h 2468997"/>
              <a:gd name="connsiteX27" fmla="*/ 2467257 w 3096808"/>
              <a:gd name="connsiteY27" fmla="*/ 1666935 h 2468997"/>
              <a:gd name="connsiteX28" fmla="*/ 2400582 w 3096808"/>
              <a:gd name="connsiteY28" fmla="*/ 1784397 h 2468997"/>
              <a:gd name="connsiteX29" fmla="*/ 1991908 w 3096808"/>
              <a:gd name="connsiteY29" fmla="*/ 2064421 h 2468997"/>
              <a:gd name="connsiteX30" fmla="*/ 2178399 w 3096808"/>
              <a:gd name="connsiteY30" fmla="*/ 2251052 h 2468997"/>
              <a:gd name="connsiteX31" fmla="*/ 2348294 w 3096808"/>
              <a:gd name="connsiteY31" fmla="*/ 2449000 h 2468997"/>
              <a:gd name="connsiteX32" fmla="*/ 1964989 w 3096808"/>
              <a:gd name="connsiteY32" fmla="*/ 2468997 h 2468997"/>
              <a:gd name="connsiteX33" fmla="*/ 1598281 w 3096808"/>
              <a:gd name="connsiteY33" fmla="*/ 2468997 h 2468997"/>
              <a:gd name="connsiteX34" fmla="*/ 1549080 w 3096808"/>
              <a:gd name="connsiteY34" fmla="*/ 2424547 h 2468997"/>
              <a:gd name="connsiteX35" fmla="*/ 1492530 w 3096808"/>
              <a:gd name="connsiteY35" fmla="*/ 2380097 h 2468997"/>
              <a:gd name="connsiteX36" fmla="*/ 1411570 w 3096808"/>
              <a:gd name="connsiteY36" fmla="*/ 2424439 h 2468997"/>
              <a:gd name="connsiteX37" fmla="*/ 1337961 w 3096808"/>
              <a:gd name="connsiteY37" fmla="*/ 2468781 h 2468997"/>
              <a:gd name="connsiteX38" fmla="*/ 677509 w 3096808"/>
              <a:gd name="connsiteY38" fmla="*/ 2462201 h 2468997"/>
              <a:gd name="connsiteX39" fmla="*/ 5682 w 3096808"/>
              <a:gd name="connsiteY39" fmla="*/ 2450891 h 2468997"/>
              <a:gd name="connsiteX40" fmla="*/ 252337 w 3096808"/>
              <a:gd name="connsiteY40" fmla="*/ 2010603 h 2468997"/>
              <a:gd name="connsiteX41" fmla="*/ 569072 w 3096808"/>
              <a:gd name="connsiteY41" fmla="*/ 1482577 h 2468997"/>
              <a:gd name="connsiteX42" fmla="*/ 645068 w 3096808"/>
              <a:gd name="connsiteY42" fmla="*/ 1345047 h 2468997"/>
              <a:gd name="connsiteX43" fmla="*/ 496383 w 3096808"/>
              <a:gd name="connsiteY43" fmla="*/ 1347807 h 2468997"/>
              <a:gd name="connsiteX44" fmla="*/ 336542 w 3096808"/>
              <a:gd name="connsiteY44" fmla="*/ 1339411 h 2468997"/>
              <a:gd name="connsiteX45" fmla="*/ 388604 w 3096808"/>
              <a:gd name="connsiteY45" fmla="*/ 1132322 h 2468997"/>
              <a:gd name="connsiteX46" fmla="*/ 607804 w 3096808"/>
              <a:gd name="connsiteY46" fmla="*/ 1122797 h 2468997"/>
              <a:gd name="connsiteX47" fmla="*/ 815401 w 3096808"/>
              <a:gd name="connsiteY47" fmla="*/ 1103747 h 2468997"/>
              <a:gd name="connsiteX48" fmla="*/ 646059 w 3096808"/>
              <a:gd name="connsiteY48" fmla="*/ 1084697 h 2468997"/>
              <a:gd name="connsiteX49" fmla="*/ 461362 w 3096808"/>
              <a:gd name="connsiteY49" fmla="*/ 1071679 h 2468997"/>
              <a:gd name="connsiteX50" fmla="*/ 577372 w 3096808"/>
              <a:gd name="connsiteY50" fmla="*/ 675122 h 2468997"/>
              <a:gd name="connsiteX51" fmla="*/ 606705 w 3096808"/>
              <a:gd name="connsiteY51" fmla="*/ 627497 h 2468997"/>
              <a:gd name="connsiteX52" fmla="*/ 710312 w 3096808"/>
              <a:gd name="connsiteY52" fmla="*/ 627497 h 2468997"/>
              <a:gd name="connsiteX53" fmla="*/ 799295 w 3096808"/>
              <a:gd name="connsiteY53" fmla="*/ 609877 h 2468997"/>
              <a:gd name="connsiteX54" fmla="*/ 804090 w 3096808"/>
              <a:gd name="connsiteY54" fmla="*/ 444127 h 2468997"/>
              <a:gd name="connsiteX55" fmla="*/ 823508 w 3096808"/>
              <a:gd name="connsiteY55" fmla="*/ 290297 h 2468997"/>
              <a:gd name="connsiteX56" fmla="*/ 792816 w 3096808"/>
              <a:gd name="connsiteY56" fmla="*/ 284597 h 2468997"/>
              <a:gd name="connsiteX57" fmla="*/ 774848 w 3096808"/>
              <a:gd name="connsiteY57" fmla="*/ 158069 h 2468997"/>
              <a:gd name="connsiteX58" fmla="*/ 822081 w 3096808"/>
              <a:gd name="connsiteY58" fmla="*/ 65044 h 2468997"/>
              <a:gd name="connsiteX59" fmla="*/ 2284008 w 3096808"/>
              <a:gd name="connsiteY59" fmla="*/ 6392 h 2468997"/>
              <a:gd name="connsiteX60" fmla="*/ 2747482 w 3096808"/>
              <a:gd name="connsiteY60" fmla="*/ 1 h 2468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3096808" h="2468997">
                <a:moveTo>
                  <a:pt x="2747482" y="1"/>
                </a:moveTo>
                <a:cubicBezTo>
                  <a:pt x="2792921" y="18"/>
                  <a:pt x="2833164" y="307"/>
                  <a:pt x="2865033" y="898"/>
                </a:cubicBezTo>
                <a:lnTo>
                  <a:pt x="3096808" y="5197"/>
                </a:lnTo>
                <a:lnTo>
                  <a:pt x="3089474" y="40122"/>
                </a:lnTo>
                <a:cubicBezTo>
                  <a:pt x="3052643" y="215505"/>
                  <a:pt x="3053617" y="213427"/>
                  <a:pt x="3007003" y="216067"/>
                </a:cubicBezTo>
                <a:cubicBezTo>
                  <a:pt x="3001016" y="216406"/>
                  <a:pt x="2979227" y="217128"/>
                  <a:pt x="2945001" y="218141"/>
                </a:cubicBezTo>
                <a:lnTo>
                  <a:pt x="2902328" y="219365"/>
                </a:lnTo>
                <a:lnTo>
                  <a:pt x="2830327" y="273366"/>
                </a:lnTo>
                <a:lnTo>
                  <a:pt x="2844038" y="273675"/>
                </a:lnTo>
                <a:cubicBezTo>
                  <a:pt x="2911319" y="275855"/>
                  <a:pt x="2931708" y="280360"/>
                  <a:pt x="2931708" y="288889"/>
                </a:cubicBezTo>
                <a:cubicBezTo>
                  <a:pt x="2931708" y="310659"/>
                  <a:pt x="2769665" y="605059"/>
                  <a:pt x="2751505" y="616282"/>
                </a:cubicBezTo>
                <a:cubicBezTo>
                  <a:pt x="2743982" y="620932"/>
                  <a:pt x="2755663" y="628654"/>
                  <a:pt x="2777462" y="633442"/>
                </a:cubicBezTo>
                <a:cubicBezTo>
                  <a:pt x="2832418" y="645512"/>
                  <a:pt x="2868208" y="695172"/>
                  <a:pt x="2868208" y="759353"/>
                </a:cubicBezTo>
                <a:cubicBezTo>
                  <a:pt x="2868208" y="789969"/>
                  <a:pt x="2849110" y="858899"/>
                  <a:pt x="2822060" y="925916"/>
                </a:cubicBezTo>
                <a:cubicBezTo>
                  <a:pt x="2796678" y="988798"/>
                  <a:pt x="2773118" y="1050248"/>
                  <a:pt x="2769705" y="1062472"/>
                </a:cubicBezTo>
                <a:cubicBezTo>
                  <a:pt x="2768281" y="1067570"/>
                  <a:pt x="2765582" y="1071507"/>
                  <a:pt x="2757890" y="1074547"/>
                </a:cubicBezTo>
                <a:lnTo>
                  <a:pt x="2747991" y="1077010"/>
                </a:lnTo>
                <a:lnTo>
                  <a:pt x="2745169" y="1130633"/>
                </a:lnTo>
                <a:lnTo>
                  <a:pt x="2754946" y="1131306"/>
                </a:lnTo>
                <a:cubicBezTo>
                  <a:pt x="2777195" y="1133542"/>
                  <a:pt x="2787424" y="1136324"/>
                  <a:pt x="2790280" y="1139765"/>
                </a:cubicBezTo>
                <a:cubicBezTo>
                  <a:pt x="2800827" y="1152473"/>
                  <a:pt x="2796146" y="1181173"/>
                  <a:pt x="2771638" y="1254065"/>
                </a:cubicBezTo>
                <a:lnTo>
                  <a:pt x="2738913" y="1351397"/>
                </a:lnTo>
                <a:lnTo>
                  <a:pt x="2679818" y="1351397"/>
                </a:lnTo>
                <a:lnTo>
                  <a:pt x="2407512" y="1383433"/>
                </a:lnTo>
                <a:lnTo>
                  <a:pt x="2395003" y="1402197"/>
                </a:lnTo>
                <a:lnTo>
                  <a:pt x="2413548" y="1402197"/>
                </a:lnTo>
                <a:lnTo>
                  <a:pt x="2456728" y="1445377"/>
                </a:lnTo>
                <a:cubicBezTo>
                  <a:pt x="2509731" y="1498380"/>
                  <a:pt x="2511119" y="1527583"/>
                  <a:pt x="2467257" y="1666935"/>
                </a:cubicBezTo>
                <a:cubicBezTo>
                  <a:pt x="2440243" y="1752762"/>
                  <a:pt x="2428734" y="1773039"/>
                  <a:pt x="2400582" y="1784397"/>
                </a:cubicBezTo>
                <a:cubicBezTo>
                  <a:pt x="2326507" y="1814282"/>
                  <a:pt x="1991908" y="2043550"/>
                  <a:pt x="1991908" y="2064421"/>
                </a:cubicBezTo>
                <a:cubicBezTo>
                  <a:pt x="1991908" y="2069195"/>
                  <a:pt x="2075829" y="2153179"/>
                  <a:pt x="2178399" y="2251052"/>
                </a:cubicBezTo>
                <a:cubicBezTo>
                  <a:pt x="2340141" y="2405387"/>
                  <a:pt x="2362688" y="2431656"/>
                  <a:pt x="2348294" y="2449000"/>
                </a:cubicBezTo>
                <a:cubicBezTo>
                  <a:pt x="2333894" y="2466351"/>
                  <a:pt x="2283180" y="2468997"/>
                  <a:pt x="1964989" y="2468997"/>
                </a:cubicBezTo>
                <a:lnTo>
                  <a:pt x="1598281" y="2468997"/>
                </a:lnTo>
                <a:lnTo>
                  <a:pt x="1549080" y="2424547"/>
                </a:lnTo>
                <a:cubicBezTo>
                  <a:pt x="1522020" y="2400099"/>
                  <a:pt x="1496572" y="2380097"/>
                  <a:pt x="1492530" y="2380097"/>
                </a:cubicBezTo>
                <a:cubicBezTo>
                  <a:pt x="1488487" y="2380097"/>
                  <a:pt x="1452056" y="2400051"/>
                  <a:pt x="1411570" y="2424439"/>
                </a:cubicBezTo>
                <a:lnTo>
                  <a:pt x="1337961" y="2468781"/>
                </a:lnTo>
                <a:lnTo>
                  <a:pt x="677509" y="2462201"/>
                </a:lnTo>
                <a:cubicBezTo>
                  <a:pt x="314261" y="2458582"/>
                  <a:pt x="11939" y="2453492"/>
                  <a:pt x="5682" y="2450891"/>
                </a:cubicBezTo>
                <a:cubicBezTo>
                  <a:pt x="-12920" y="2443156"/>
                  <a:pt x="1102" y="2418126"/>
                  <a:pt x="252337" y="2010603"/>
                </a:cubicBezTo>
                <a:cubicBezTo>
                  <a:pt x="384744" y="1795830"/>
                  <a:pt x="527275" y="1558218"/>
                  <a:pt x="569072" y="1482577"/>
                </a:cubicBezTo>
                <a:lnTo>
                  <a:pt x="645068" y="1345047"/>
                </a:lnTo>
                <a:lnTo>
                  <a:pt x="496383" y="1347807"/>
                </a:lnTo>
                <a:cubicBezTo>
                  <a:pt x="414607" y="1349326"/>
                  <a:pt x="342678" y="1345547"/>
                  <a:pt x="336542" y="1339411"/>
                </a:cubicBezTo>
                <a:cubicBezTo>
                  <a:pt x="320580" y="1323449"/>
                  <a:pt x="365733" y="1143839"/>
                  <a:pt x="388604" y="1132322"/>
                </a:cubicBezTo>
                <a:cubicBezTo>
                  <a:pt x="399007" y="1127083"/>
                  <a:pt x="497647" y="1122797"/>
                  <a:pt x="607804" y="1122797"/>
                </a:cubicBezTo>
                <a:cubicBezTo>
                  <a:pt x="774121" y="1122797"/>
                  <a:pt x="809330" y="1119566"/>
                  <a:pt x="815401" y="1103747"/>
                </a:cubicBezTo>
                <a:cubicBezTo>
                  <a:pt x="821683" y="1087376"/>
                  <a:pt x="797865" y="1084697"/>
                  <a:pt x="646059" y="1084697"/>
                </a:cubicBezTo>
                <a:cubicBezTo>
                  <a:pt x="539115" y="1084697"/>
                  <a:pt x="466232" y="1079560"/>
                  <a:pt x="461362" y="1071679"/>
                </a:cubicBezTo>
                <a:cubicBezTo>
                  <a:pt x="449324" y="1052201"/>
                  <a:pt x="543591" y="729970"/>
                  <a:pt x="577372" y="675122"/>
                </a:cubicBezTo>
                <a:lnTo>
                  <a:pt x="606705" y="627497"/>
                </a:lnTo>
                <a:lnTo>
                  <a:pt x="710312" y="627497"/>
                </a:lnTo>
                <a:cubicBezTo>
                  <a:pt x="797229" y="627497"/>
                  <a:pt x="811563" y="624659"/>
                  <a:pt x="799295" y="609877"/>
                </a:cubicBezTo>
                <a:cubicBezTo>
                  <a:pt x="788215" y="596527"/>
                  <a:pt x="789377" y="556360"/>
                  <a:pt x="804090" y="444127"/>
                </a:cubicBezTo>
                <a:cubicBezTo>
                  <a:pt x="814770" y="362655"/>
                  <a:pt x="823508" y="293431"/>
                  <a:pt x="823508" y="290297"/>
                </a:cubicBezTo>
                <a:cubicBezTo>
                  <a:pt x="823508" y="287162"/>
                  <a:pt x="809697" y="284597"/>
                  <a:pt x="792816" y="284597"/>
                </a:cubicBezTo>
                <a:cubicBezTo>
                  <a:pt x="739685" y="284597"/>
                  <a:pt x="734634" y="249031"/>
                  <a:pt x="774848" y="158069"/>
                </a:cubicBezTo>
                <a:cubicBezTo>
                  <a:pt x="794805" y="112927"/>
                  <a:pt x="816060" y="71065"/>
                  <a:pt x="822081" y="65044"/>
                </a:cubicBezTo>
                <a:cubicBezTo>
                  <a:pt x="832290" y="54835"/>
                  <a:pt x="1472602" y="29146"/>
                  <a:pt x="2284008" y="6392"/>
                </a:cubicBezTo>
                <a:cubicBezTo>
                  <a:pt x="2428074" y="2353"/>
                  <a:pt x="2611163" y="-48"/>
                  <a:pt x="2747482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A35F367-08C4-464B-9E13-75FA3EE1C001}"/>
              </a:ext>
            </a:extLst>
          </p:cNvPr>
          <p:cNvSpPr txBox="1"/>
          <p:nvPr/>
        </p:nvSpPr>
        <p:spPr>
          <a:xfrm>
            <a:off x="5574671" y="1821285"/>
            <a:ext cx="3069887" cy="2408015"/>
          </a:xfrm>
          <a:custGeom>
            <a:avLst/>
            <a:gdLst/>
            <a:ahLst/>
            <a:cxnLst/>
            <a:rect l="l" t="t" r="r" b="b"/>
            <a:pathLst>
              <a:path w="3069887" h="2408015">
                <a:moveTo>
                  <a:pt x="1082494" y="1562433"/>
                </a:moveTo>
                <a:lnTo>
                  <a:pt x="1036547" y="1638157"/>
                </a:lnTo>
                <a:lnTo>
                  <a:pt x="1506034" y="1638157"/>
                </a:lnTo>
                <a:lnTo>
                  <a:pt x="1633976" y="1759315"/>
                </a:lnTo>
                <a:lnTo>
                  <a:pt x="1848566" y="1625536"/>
                </a:lnTo>
                <a:lnTo>
                  <a:pt x="1851997" y="1615440"/>
                </a:lnTo>
                <a:cubicBezTo>
                  <a:pt x="1864013" y="1580102"/>
                  <a:pt x="1852352" y="1562433"/>
                  <a:pt x="1817014" y="1562433"/>
                </a:cubicBezTo>
                <a:close/>
                <a:moveTo>
                  <a:pt x="598927" y="623459"/>
                </a:moveTo>
                <a:lnTo>
                  <a:pt x="2721716" y="623459"/>
                </a:lnTo>
                <a:cubicBezTo>
                  <a:pt x="2763785" y="623459"/>
                  <a:pt x="2795093" y="639024"/>
                  <a:pt x="2815641" y="670155"/>
                </a:cubicBezTo>
                <a:cubicBezTo>
                  <a:pt x="2836189" y="701286"/>
                  <a:pt x="2839035" y="738727"/>
                  <a:pt x="2824180" y="782478"/>
                </a:cubicBezTo>
                <a:lnTo>
                  <a:pt x="2740963" y="1027319"/>
                </a:lnTo>
                <a:lnTo>
                  <a:pt x="2140221" y="1027319"/>
                </a:lnTo>
                <a:lnTo>
                  <a:pt x="2201115" y="848106"/>
                </a:lnTo>
                <a:cubicBezTo>
                  <a:pt x="2213131" y="812768"/>
                  <a:pt x="2201470" y="795099"/>
                  <a:pt x="2166132" y="795099"/>
                </a:cubicBezTo>
                <a:lnTo>
                  <a:pt x="1148910" y="795099"/>
                </a:lnTo>
                <a:lnTo>
                  <a:pt x="1117161" y="888492"/>
                </a:lnTo>
                <a:lnTo>
                  <a:pt x="1498304" y="888492"/>
                </a:lnTo>
                <a:lnTo>
                  <a:pt x="1352063" y="1125759"/>
                </a:lnTo>
                <a:lnTo>
                  <a:pt x="2760524" y="1125759"/>
                </a:lnTo>
                <a:lnTo>
                  <a:pt x="2702194" y="1297400"/>
                </a:lnTo>
                <a:lnTo>
                  <a:pt x="1245773" y="1297400"/>
                </a:lnTo>
                <a:lnTo>
                  <a:pt x="1183696" y="1398365"/>
                </a:lnTo>
                <a:lnTo>
                  <a:pt x="2347317" y="1398365"/>
                </a:lnTo>
                <a:cubicBezTo>
                  <a:pt x="2389386" y="1398365"/>
                  <a:pt x="2420694" y="1413930"/>
                  <a:pt x="2441242" y="1445061"/>
                </a:cubicBezTo>
                <a:cubicBezTo>
                  <a:pt x="2461790" y="1476192"/>
                  <a:pt x="2464623" y="1513633"/>
                  <a:pt x="2449742" y="1557385"/>
                </a:cubicBezTo>
                <a:lnTo>
                  <a:pt x="2390582" y="1731549"/>
                </a:lnTo>
                <a:lnTo>
                  <a:pt x="1920819" y="2029396"/>
                </a:lnTo>
                <a:lnTo>
                  <a:pt x="2317146" y="2408015"/>
                </a:lnTo>
                <a:lnTo>
                  <a:pt x="1582626" y="2408015"/>
                </a:lnTo>
                <a:lnTo>
                  <a:pt x="1479807" y="2309574"/>
                </a:lnTo>
                <a:lnTo>
                  <a:pt x="1325165" y="2408015"/>
                </a:lnTo>
                <a:lnTo>
                  <a:pt x="588121" y="2408015"/>
                </a:lnTo>
                <a:lnTo>
                  <a:pt x="1186259" y="2036968"/>
                </a:lnTo>
                <a:lnTo>
                  <a:pt x="936213" y="1799701"/>
                </a:lnTo>
                <a:lnTo>
                  <a:pt x="560355" y="2408015"/>
                </a:lnTo>
                <a:lnTo>
                  <a:pt x="0" y="2408015"/>
                </a:lnTo>
                <a:lnTo>
                  <a:pt x="687942" y="1297400"/>
                </a:lnTo>
                <a:lnTo>
                  <a:pt x="334564" y="1297400"/>
                </a:lnTo>
                <a:lnTo>
                  <a:pt x="392895" y="1125759"/>
                </a:lnTo>
                <a:lnTo>
                  <a:pt x="794231" y="1125759"/>
                </a:lnTo>
                <a:lnTo>
                  <a:pt x="855441" y="1027319"/>
                </a:lnTo>
                <a:lnTo>
                  <a:pt x="461678" y="1027319"/>
                </a:lnTo>
                <a:close/>
                <a:moveTo>
                  <a:pt x="2400127" y="262509"/>
                </a:moveTo>
                <a:lnTo>
                  <a:pt x="2892331" y="262509"/>
                </a:lnTo>
                <a:lnTo>
                  <a:pt x="2727159" y="562880"/>
                </a:lnTo>
                <a:lnTo>
                  <a:pt x="2232430" y="562880"/>
                </a:lnTo>
                <a:close/>
                <a:moveTo>
                  <a:pt x="1582310" y="262509"/>
                </a:moveTo>
                <a:lnTo>
                  <a:pt x="2077039" y="262509"/>
                </a:lnTo>
                <a:lnTo>
                  <a:pt x="2040597" y="562880"/>
                </a:lnTo>
                <a:lnTo>
                  <a:pt x="1545868" y="562880"/>
                </a:lnTo>
                <a:close/>
                <a:moveTo>
                  <a:pt x="830121" y="262509"/>
                </a:moveTo>
                <a:lnTo>
                  <a:pt x="1324850" y="262509"/>
                </a:lnTo>
                <a:lnTo>
                  <a:pt x="1288407" y="562880"/>
                </a:lnTo>
                <a:lnTo>
                  <a:pt x="793679" y="562880"/>
                </a:lnTo>
                <a:close/>
                <a:moveTo>
                  <a:pt x="3069887" y="0"/>
                </a:moveTo>
                <a:lnTo>
                  <a:pt x="3012424" y="169116"/>
                </a:lnTo>
                <a:lnTo>
                  <a:pt x="757158" y="224647"/>
                </a:lnTo>
                <a:lnTo>
                  <a:pt x="815489" y="53006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  <a:effectLst/>
          <a:scene3d>
            <a:camera prst="perspectiveLeft" fov="0">
              <a:rot lat="0" lon="0" rev="0"/>
            </a:camera>
            <a:lightRig rig="threePt" dir="t"/>
          </a:scene3d>
          <a:sp3d extrusionH="234950">
            <a:extrusionClr>
              <a:schemeClr val="tx1"/>
            </a:extrusionClr>
          </a:sp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900" b="0" i="1" u="none" strike="noStrike" kern="1200" cap="none" spc="0" normalizeH="0" baseline="0" noProof="0">
              <a:ln w="25400">
                <a:solidFill>
                  <a:prstClr val="black"/>
                </a:solidFill>
              </a:ln>
              <a:solidFill>
                <a:prstClr val="white"/>
              </a:solidFill>
              <a:effectLst/>
              <a:uLnTx/>
              <a:uFillTx/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CE6FB8C-0D0D-4BAA-8803-BF7F83830259}"/>
              </a:ext>
            </a:extLst>
          </p:cNvPr>
          <p:cNvSpPr txBox="1"/>
          <p:nvPr/>
        </p:nvSpPr>
        <p:spPr>
          <a:xfrm>
            <a:off x="5396104" y="1670217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0" i="1" u="none" strike="noStrike" kern="1200" cap="none" spc="0" normalizeH="0" baseline="0" noProof="0">
                <a:ln w="25400">
                  <a:solidFill>
                    <a:prstClr val="black"/>
                  </a:solidFill>
                </a:ln>
                <a:solidFill>
                  <a:srgbClr val="FF5853"/>
                </a:solidFill>
                <a:effectLst/>
                <a:uLnTx/>
                <a:uFillTx/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rPr>
              <a:t>爱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7F3D2B0-2097-473E-809B-23280FA8B24B}"/>
              </a:ext>
            </a:extLst>
          </p:cNvPr>
          <p:cNvSpPr txBox="1"/>
          <p:nvPr/>
        </p:nvSpPr>
        <p:spPr>
          <a:xfrm>
            <a:off x="3761530" y="4134010"/>
            <a:ext cx="784060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0" i="1" u="none" strike="noStrike" kern="1200" cap="none" spc="0" normalizeH="0" baseline="0" noProof="0">
                <a:ln w="25400">
                  <a:solidFill>
                    <a:prstClr val="black"/>
                  </a:solidFill>
                </a:ln>
                <a:solidFill>
                  <a:srgbClr val="33B887"/>
                </a:solidFill>
                <a:effectLst/>
                <a:uLnTx/>
                <a:uFillTx/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rPr>
              <a:t>会</a:t>
            </a:r>
            <a:r>
              <a:rPr kumimoji="0" lang="zh-CN" altLang="en-US" sz="19900" b="0" i="1" u="none" strike="noStrike" kern="1200" cap="none" spc="0" normalizeH="0" baseline="0" noProof="0">
                <a:ln w="25400"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rPr>
              <a:t>消失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9E8EEB6-97B8-4193-9B19-3483ADA992A4}"/>
              </a:ext>
            </a:extLst>
          </p:cNvPr>
          <p:cNvSpPr txBox="1"/>
          <p:nvPr/>
        </p:nvSpPr>
        <p:spPr>
          <a:xfrm>
            <a:off x="1855395" y="6014303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1" u="none" strike="noStrike" kern="1200" cap="none" spc="0" normalizeH="0" baseline="0" noProof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rPr>
              <a:t>小甜甜</a:t>
            </a:r>
          </a:p>
        </p:txBody>
      </p:sp>
      <p:pic>
        <p:nvPicPr>
          <p:cNvPr id="31" name="图片 30" descr="图片包含 游戏机, 画, 花, 标志&#10;&#10;描述已自动生成">
            <a:extLst>
              <a:ext uri="{FF2B5EF4-FFF2-40B4-BE49-F238E27FC236}">
                <a16:creationId xmlns:a16="http://schemas.microsoft.com/office/drawing/2014/main" xmlns="" id="{D018D7F7-049B-49FE-AB85-17F4FA3C352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72058" flipH="1">
            <a:off x="3621567" y="2613502"/>
            <a:ext cx="2370272" cy="2818519"/>
          </a:xfrm>
          <a:prstGeom prst="rect">
            <a:avLst/>
          </a:prstGeom>
        </p:spPr>
      </p:pic>
      <p:pic>
        <p:nvPicPr>
          <p:cNvPr id="32" name="图片 31" descr="图片包含 游戏机, 画, 花, 标志&#10;&#10;描述已自动生成">
            <a:extLst>
              <a:ext uri="{FF2B5EF4-FFF2-40B4-BE49-F238E27FC236}">
                <a16:creationId xmlns:a16="http://schemas.microsoft.com/office/drawing/2014/main" xmlns="" id="{1290D3B6-0BD7-42E5-BDF2-DD74B3C239A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8303" flipV="1">
            <a:off x="7770671" y="2197082"/>
            <a:ext cx="2072057" cy="2463908"/>
          </a:xfrm>
          <a:prstGeom prst="rect">
            <a:avLst/>
          </a:prstGeom>
        </p:spPr>
      </p:pic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49065CD8-D769-4449-8548-0A20BBD5761F}"/>
              </a:ext>
            </a:extLst>
          </p:cNvPr>
          <p:cNvCxnSpPr/>
          <p:nvPr/>
        </p:nvCxnSpPr>
        <p:spPr>
          <a:xfrm flipH="1">
            <a:off x="5979882" y="3644900"/>
            <a:ext cx="292100" cy="488950"/>
          </a:xfrm>
          <a:prstGeom prst="line">
            <a:avLst/>
          </a:prstGeom>
          <a:ln w="349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B6582C5C-C391-429C-9191-D48C50DDB82C}"/>
              </a:ext>
            </a:extLst>
          </p:cNvPr>
          <p:cNvCxnSpPr>
            <a:cxnSpLocks/>
          </p:cNvCxnSpPr>
          <p:nvPr/>
        </p:nvCxnSpPr>
        <p:spPr>
          <a:xfrm flipH="1">
            <a:off x="6310082" y="3498850"/>
            <a:ext cx="45522" cy="76200"/>
          </a:xfrm>
          <a:prstGeom prst="line">
            <a:avLst/>
          </a:prstGeom>
          <a:ln w="349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818D963A-0409-42F1-84F4-9ACEF5A323B6}"/>
              </a:ext>
            </a:extLst>
          </p:cNvPr>
          <p:cNvCxnSpPr>
            <a:cxnSpLocks/>
          </p:cNvCxnSpPr>
          <p:nvPr/>
        </p:nvCxnSpPr>
        <p:spPr>
          <a:xfrm flipH="1">
            <a:off x="8153169" y="2236788"/>
            <a:ext cx="45522" cy="76200"/>
          </a:xfrm>
          <a:prstGeom prst="line">
            <a:avLst/>
          </a:prstGeom>
          <a:ln w="349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CE98E3AD-B1DF-43A1-B2C2-F589B079A3CC}"/>
              </a:ext>
            </a:extLst>
          </p:cNvPr>
          <p:cNvSpPr/>
          <p:nvPr/>
        </p:nvSpPr>
        <p:spPr>
          <a:xfrm>
            <a:off x="7569200" y="3314336"/>
            <a:ext cx="252685" cy="188959"/>
          </a:xfrm>
          <a:custGeom>
            <a:avLst/>
            <a:gdLst>
              <a:gd name="connsiteX0" fmla="*/ 0 w 295905"/>
              <a:gd name="connsiteY0" fmla="*/ 8554 h 221279"/>
              <a:gd name="connsiteX1" fmla="*/ 225425 w 295905"/>
              <a:gd name="connsiteY1" fmla="*/ 8554 h 221279"/>
              <a:gd name="connsiteX2" fmla="*/ 295275 w 295905"/>
              <a:gd name="connsiteY2" fmla="*/ 97454 h 221279"/>
              <a:gd name="connsiteX3" fmla="*/ 254000 w 295905"/>
              <a:gd name="connsiteY3" fmla="*/ 221279 h 221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905" h="221279">
                <a:moveTo>
                  <a:pt x="0" y="8554"/>
                </a:moveTo>
                <a:cubicBezTo>
                  <a:pt x="88106" y="1145"/>
                  <a:pt x="176213" y="-6263"/>
                  <a:pt x="225425" y="8554"/>
                </a:cubicBezTo>
                <a:cubicBezTo>
                  <a:pt x="274637" y="23371"/>
                  <a:pt x="290513" y="62000"/>
                  <a:pt x="295275" y="97454"/>
                </a:cubicBezTo>
                <a:cubicBezTo>
                  <a:pt x="300037" y="132908"/>
                  <a:pt x="277018" y="177093"/>
                  <a:pt x="254000" y="221279"/>
                </a:cubicBezTo>
              </a:path>
            </a:pathLst>
          </a:custGeom>
          <a:ln w="349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A1CB5E60-E213-4093-B5AA-9AE5BB51CAC6}"/>
              </a:ext>
            </a:extLst>
          </p:cNvPr>
          <p:cNvSpPr/>
          <p:nvPr/>
        </p:nvSpPr>
        <p:spPr>
          <a:xfrm>
            <a:off x="6079895" y="2519363"/>
            <a:ext cx="233362" cy="157162"/>
          </a:xfrm>
          <a:custGeom>
            <a:avLst/>
            <a:gdLst>
              <a:gd name="connsiteX0" fmla="*/ 0 w 233362"/>
              <a:gd name="connsiteY0" fmla="*/ 157162 h 157162"/>
              <a:gd name="connsiteX1" fmla="*/ 52387 w 233362"/>
              <a:gd name="connsiteY1" fmla="*/ 0 h 157162"/>
              <a:gd name="connsiteX2" fmla="*/ 233362 w 233362"/>
              <a:gd name="connsiteY2" fmla="*/ 0 h 157162"/>
              <a:gd name="connsiteX3" fmla="*/ 233362 w 233362"/>
              <a:gd name="connsiteY3" fmla="*/ 0 h 157162"/>
              <a:gd name="connsiteX4" fmla="*/ 233362 w 233362"/>
              <a:gd name="connsiteY4" fmla="*/ 0 h 157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362" h="157162">
                <a:moveTo>
                  <a:pt x="0" y="157162"/>
                </a:moveTo>
                <a:lnTo>
                  <a:pt x="52387" y="0"/>
                </a:lnTo>
                <a:lnTo>
                  <a:pt x="233362" y="0"/>
                </a:lnTo>
                <a:lnTo>
                  <a:pt x="233362" y="0"/>
                </a:lnTo>
                <a:lnTo>
                  <a:pt x="233362" y="0"/>
                </a:lnTo>
              </a:path>
            </a:pathLst>
          </a:custGeom>
          <a:ln w="34925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A292E5D3-BE1C-4D4F-8D8D-453BD98CE0B4}"/>
              </a:ext>
            </a:extLst>
          </p:cNvPr>
          <p:cNvCxnSpPr>
            <a:cxnSpLocks/>
          </p:cNvCxnSpPr>
          <p:nvPr/>
        </p:nvCxnSpPr>
        <p:spPr>
          <a:xfrm flipH="1">
            <a:off x="5113107" y="4862330"/>
            <a:ext cx="68200" cy="51863"/>
          </a:xfrm>
          <a:prstGeom prst="line">
            <a:avLst/>
          </a:prstGeom>
          <a:ln w="349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8D5E5685-9B34-4D50-AE45-3F751E2B292C}"/>
              </a:ext>
            </a:extLst>
          </p:cNvPr>
          <p:cNvCxnSpPr>
            <a:cxnSpLocks/>
          </p:cNvCxnSpPr>
          <p:nvPr/>
        </p:nvCxnSpPr>
        <p:spPr>
          <a:xfrm>
            <a:off x="6577576" y="4979194"/>
            <a:ext cx="41184" cy="58603"/>
          </a:xfrm>
          <a:prstGeom prst="line">
            <a:avLst/>
          </a:prstGeom>
          <a:ln w="349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4B497FAD-BA0A-4647-913F-4A26CE235157}"/>
              </a:ext>
            </a:extLst>
          </p:cNvPr>
          <p:cNvCxnSpPr>
            <a:cxnSpLocks/>
          </p:cNvCxnSpPr>
          <p:nvPr/>
        </p:nvCxnSpPr>
        <p:spPr>
          <a:xfrm flipH="1">
            <a:off x="5278173" y="4642874"/>
            <a:ext cx="168309" cy="127994"/>
          </a:xfrm>
          <a:prstGeom prst="line">
            <a:avLst/>
          </a:prstGeom>
          <a:ln w="349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97503F08-88E2-4BBD-A91A-47E0028B8037}"/>
              </a:ext>
            </a:extLst>
          </p:cNvPr>
          <p:cNvSpPr/>
          <p:nvPr/>
        </p:nvSpPr>
        <p:spPr>
          <a:xfrm>
            <a:off x="4529701" y="3243263"/>
            <a:ext cx="97631" cy="157162"/>
          </a:xfrm>
          <a:custGeom>
            <a:avLst/>
            <a:gdLst>
              <a:gd name="connsiteX0" fmla="*/ 97631 w 97631"/>
              <a:gd name="connsiteY0" fmla="*/ 0 h 157162"/>
              <a:gd name="connsiteX1" fmla="*/ 23812 w 97631"/>
              <a:gd name="connsiteY1" fmla="*/ 78581 h 157162"/>
              <a:gd name="connsiteX2" fmla="*/ 0 w 97631"/>
              <a:gd name="connsiteY2" fmla="*/ 157162 h 157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631" h="157162">
                <a:moveTo>
                  <a:pt x="97631" y="0"/>
                </a:moveTo>
                <a:cubicBezTo>
                  <a:pt x="68857" y="26193"/>
                  <a:pt x="40084" y="52387"/>
                  <a:pt x="23812" y="78581"/>
                </a:cubicBezTo>
                <a:cubicBezTo>
                  <a:pt x="7540" y="104775"/>
                  <a:pt x="3770" y="130968"/>
                  <a:pt x="0" y="157162"/>
                </a:cubicBezTo>
              </a:path>
            </a:pathLst>
          </a:cu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3569E128-8495-47A9-B085-E32A76EABA93}"/>
              </a:ext>
            </a:extLst>
          </p:cNvPr>
          <p:cNvSpPr/>
          <p:nvPr/>
        </p:nvSpPr>
        <p:spPr>
          <a:xfrm>
            <a:off x="5048813" y="3888581"/>
            <a:ext cx="171450" cy="157163"/>
          </a:xfrm>
          <a:custGeom>
            <a:avLst/>
            <a:gdLst>
              <a:gd name="connsiteX0" fmla="*/ 171450 w 171450"/>
              <a:gd name="connsiteY0" fmla="*/ 0 h 157163"/>
              <a:gd name="connsiteX1" fmla="*/ 111919 w 171450"/>
              <a:gd name="connsiteY1" fmla="*/ 92869 h 157163"/>
              <a:gd name="connsiteX2" fmla="*/ 0 w 171450"/>
              <a:gd name="connsiteY2" fmla="*/ 157163 h 157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450" h="157163">
                <a:moveTo>
                  <a:pt x="171450" y="0"/>
                </a:moveTo>
                <a:cubicBezTo>
                  <a:pt x="155972" y="33337"/>
                  <a:pt x="140494" y="66675"/>
                  <a:pt x="111919" y="92869"/>
                </a:cubicBezTo>
                <a:cubicBezTo>
                  <a:pt x="83344" y="119063"/>
                  <a:pt x="41672" y="138113"/>
                  <a:pt x="0" y="157163"/>
                </a:cubicBezTo>
              </a:path>
            </a:pathLst>
          </a:cu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5E051D8A-51C8-4284-A9FD-B15F6998072B}"/>
              </a:ext>
            </a:extLst>
          </p:cNvPr>
          <p:cNvSpPr/>
          <p:nvPr/>
        </p:nvSpPr>
        <p:spPr>
          <a:xfrm>
            <a:off x="4263001" y="4219575"/>
            <a:ext cx="85725" cy="261938"/>
          </a:xfrm>
          <a:custGeom>
            <a:avLst/>
            <a:gdLst>
              <a:gd name="connsiteX0" fmla="*/ 0 w 85725"/>
              <a:gd name="connsiteY0" fmla="*/ 0 h 261938"/>
              <a:gd name="connsiteX1" fmla="*/ 23812 w 85725"/>
              <a:gd name="connsiteY1" fmla="*/ 140494 h 261938"/>
              <a:gd name="connsiteX2" fmla="*/ 85725 w 85725"/>
              <a:gd name="connsiteY2" fmla="*/ 261938 h 261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725" h="261938">
                <a:moveTo>
                  <a:pt x="0" y="0"/>
                </a:moveTo>
                <a:cubicBezTo>
                  <a:pt x="4762" y="48419"/>
                  <a:pt x="9525" y="96838"/>
                  <a:pt x="23812" y="140494"/>
                </a:cubicBezTo>
                <a:cubicBezTo>
                  <a:pt x="38099" y="184150"/>
                  <a:pt x="61912" y="223044"/>
                  <a:pt x="85725" y="261938"/>
                </a:cubicBezTo>
              </a:path>
            </a:pathLst>
          </a:cu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09DC33C1-D704-4D13-A3B5-40999AFF1C38}"/>
              </a:ext>
            </a:extLst>
          </p:cNvPr>
          <p:cNvSpPr/>
          <p:nvPr/>
        </p:nvSpPr>
        <p:spPr>
          <a:xfrm>
            <a:off x="9108845" y="2967038"/>
            <a:ext cx="100012" cy="161925"/>
          </a:xfrm>
          <a:custGeom>
            <a:avLst/>
            <a:gdLst>
              <a:gd name="connsiteX0" fmla="*/ 0 w 100012"/>
              <a:gd name="connsiteY0" fmla="*/ 0 h 161925"/>
              <a:gd name="connsiteX1" fmla="*/ 71437 w 100012"/>
              <a:gd name="connsiteY1" fmla="*/ 76200 h 161925"/>
              <a:gd name="connsiteX2" fmla="*/ 100012 w 100012"/>
              <a:gd name="connsiteY2" fmla="*/ 161925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12" h="161925">
                <a:moveTo>
                  <a:pt x="0" y="0"/>
                </a:moveTo>
                <a:cubicBezTo>
                  <a:pt x="27384" y="24606"/>
                  <a:pt x="54768" y="49213"/>
                  <a:pt x="71437" y="76200"/>
                </a:cubicBezTo>
                <a:cubicBezTo>
                  <a:pt x="88106" y="103187"/>
                  <a:pt x="94059" y="132556"/>
                  <a:pt x="100012" y="161925"/>
                </a:cubicBezTo>
              </a:path>
            </a:pathLst>
          </a:cu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9A6F85E6-9291-4324-9080-979DEB010342}"/>
              </a:ext>
            </a:extLst>
          </p:cNvPr>
          <p:cNvSpPr/>
          <p:nvPr/>
        </p:nvSpPr>
        <p:spPr>
          <a:xfrm>
            <a:off x="8475305" y="3490913"/>
            <a:ext cx="90615" cy="166687"/>
          </a:xfrm>
          <a:custGeom>
            <a:avLst/>
            <a:gdLst>
              <a:gd name="connsiteX0" fmla="*/ 90615 w 90615"/>
              <a:gd name="connsiteY0" fmla="*/ 0 h 166687"/>
              <a:gd name="connsiteX1" fmla="*/ 14415 w 90615"/>
              <a:gd name="connsiteY1" fmla="*/ 66675 h 166687"/>
              <a:gd name="connsiteX2" fmla="*/ 127 w 90615"/>
              <a:gd name="connsiteY2" fmla="*/ 166687 h 166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615" h="166687">
                <a:moveTo>
                  <a:pt x="90615" y="0"/>
                </a:moveTo>
                <a:cubicBezTo>
                  <a:pt x="60055" y="19447"/>
                  <a:pt x="29496" y="38894"/>
                  <a:pt x="14415" y="66675"/>
                </a:cubicBezTo>
                <a:cubicBezTo>
                  <a:pt x="-666" y="94456"/>
                  <a:pt x="-270" y="130571"/>
                  <a:pt x="127" y="166687"/>
                </a:cubicBezTo>
              </a:path>
            </a:pathLst>
          </a:cu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5646DAB5-5640-4348-AF63-2E10D3EB48C7}"/>
              </a:ext>
            </a:extLst>
          </p:cNvPr>
          <p:cNvSpPr/>
          <p:nvPr/>
        </p:nvSpPr>
        <p:spPr>
          <a:xfrm>
            <a:off x="9032645" y="3986213"/>
            <a:ext cx="147637" cy="190500"/>
          </a:xfrm>
          <a:custGeom>
            <a:avLst/>
            <a:gdLst>
              <a:gd name="connsiteX0" fmla="*/ 147637 w 147637"/>
              <a:gd name="connsiteY0" fmla="*/ 0 h 190500"/>
              <a:gd name="connsiteX1" fmla="*/ 90487 w 147637"/>
              <a:gd name="connsiteY1" fmla="*/ 100012 h 190500"/>
              <a:gd name="connsiteX2" fmla="*/ 0 w 147637"/>
              <a:gd name="connsiteY2" fmla="*/ 19050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637" h="190500">
                <a:moveTo>
                  <a:pt x="147637" y="0"/>
                </a:moveTo>
                <a:cubicBezTo>
                  <a:pt x="131365" y="34131"/>
                  <a:pt x="115093" y="68262"/>
                  <a:pt x="90487" y="100012"/>
                </a:cubicBezTo>
                <a:cubicBezTo>
                  <a:pt x="65881" y="131762"/>
                  <a:pt x="32940" y="161131"/>
                  <a:pt x="0" y="190500"/>
                </a:cubicBezTo>
              </a:path>
            </a:pathLst>
          </a:cu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050D0BEB-E31C-402F-A3FF-731BF00C8E53}"/>
              </a:ext>
            </a:extLst>
          </p:cNvPr>
          <p:cNvCxnSpPr>
            <a:cxnSpLocks/>
          </p:cNvCxnSpPr>
          <p:nvPr/>
        </p:nvCxnSpPr>
        <p:spPr>
          <a:xfrm flipH="1">
            <a:off x="4289718" y="6508750"/>
            <a:ext cx="318564" cy="43348"/>
          </a:xfrm>
          <a:prstGeom prst="line">
            <a:avLst/>
          </a:prstGeom>
          <a:ln w="349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: 圆角 63">
            <a:extLst>
              <a:ext uri="{FF2B5EF4-FFF2-40B4-BE49-F238E27FC236}">
                <a16:creationId xmlns:a16="http://schemas.microsoft.com/office/drawing/2014/main" xmlns="" id="{1D718288-D40A-4A73-BDF3-D26A0C16967E}"/>
              </a:ext>
            </a:extLst>
          </p:cNvPr>
          <p:cNvSpPr/>
          <p:nvPr/>
        </p:nvSpPr>
        <p:spPr>
          <a:xfrm>
            <a:off x="3753128" y="339812"/>
            <a:ext cx="2055535" cy="906725"/>
          </a:xfrm>
          <a:prstGeom prst="roundRect">
            <a:avLst/>
          </a:prstGeom>
          <a:solidFill>
            <a:srgbClr val="FDE000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6A75BDC0-B6AA-401E-8D11-53B7A9E2773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6359" flipH="1">
            <a:off x="3674638" y="252298"/>
            <a:ext cx="1130306" cy="1100839"/>
          </a:xfrm>
          <a:prstGeom prst="rect">
            <a:avLst/>
          </a:prstGeom>
        </p:spPr>
      </p:pic>
      <p:sp>
        <p:nvSpPr>
          <p:cNvPr id="60" name="矩形: 圆角 59">
            <a:extLst>
              <a:ext uri="{FF2B5EF4-FFF2-40B4-BE49-F238E27FC236}">
                <a16:creationId xmlns:a16="http://schemas.microsoft.com/office/drawing/2014/main" xmlns="" id="{C7A91FA0-912F-49CA-A84D-93866351F7AC}"/>
              </a:ext>
            </a:extLst>
          </p:cNvPr>
          <p:cNvSpPr/>
          <p:nvPr/>
        </p:nvSpPr>
        <p:spPr>
          <a:xfrm>
            <a:off x="3842028" y="263612"/>
            <a:ext cx="2055535" cy="906725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4DC5F28E-2ECA-4735-A65B-6AF2D12B9679}"/>
              </a:ext>
            </a:extLst>
          </p:cNvPr>
          <p:cNvSpPr txBox="1"/>
          <p:nvPr/>
        </p:nvSpPr>
        <p:spPr>
          <a:xfrm>
            <a:off x="3968502" y="424976"/>
            <a:ext cx="1802587" cy="583997"/>
          </a:xfrm>
          <a:custGeom>
            <a:avLst/>
            <a:gdLst/>
            <a:ahLst/>
            <a:cxnLst/>
            <a:rect l="l" t="t" r="r" b="b"/>
            <a:pathLst>
              <a:path w="1802587" h="583997">
                <a:moveTo>
                  <a:pt x="237134" y="1220"/>
                </a:moveTo>
                <a:lnTo>
                  <a:pt x="396240" y="1220"/>
                </a:lnTo>
                <a:lnTo>
                  <a:pt x="396240" y="115215"/>
                </a:lnTo>
                <a:lnTo>
                  <a:pt x="546811" y="115215"/>
                </a:lnTo>
                <a:lnTo>
                  <a:pt x="546811" y="156058"/>
                </a:lnTo>
                <a:lnTo>
                  <a:pt x="396240" y="156058"/>
                </a:lnTo>
                <a:lnTo>
                  <a:pt x="396240" y="351740"/>
                </a:lnTo>
                <a:lnTo>
                  <a:pt x="580339" y="351740"/>
                </a:lnTo>
                <a:lnTo>
                  <a:pt x="580339" y="393802"/>
                </a:lnTo>
                <a:lnTo>
                  <a:pt x="396240" y="393802"/>
                </a:lnTo>
                <a:lnTo>
                  <a:pt x="396240" y="583997"/>
                </a:lnTo>
                <a:lnTo>
                  <a:pt x="237134" y="583997"/>
                </a:lnTo>
                <a:lnTo>
                  <a:pt x="237134" y="393802"/>
                </a:lnTo>
                <a:lnTo>
                  <a:pt x="0" y="393802"/>
                </a:lnTo>
                <a:lnTo>
                  <a:pt x="0" y="351740"/>
                </a:lnTo>
                <a:lnTo>
                  <a:pt x="237134" y="351740"/>
                </a:lnTo>
                <a:lnTo>
                  <a:pt x="237134" y="156058"/>
                </a:lnTo>
                <a:lnTo>
                  <a:pt x="161544" y="156058"/>
                </a:lnTo>
                <a:lnTo>
                  <a:pt x="139598" y="284074"/>
                </a:lnTo>
                <a:lnTo>
                  <a:pt x="3657" y="284074"/>
                </a:lnTo>
                <a:lnTo>
                  <a:pt x="48158" y="23775"/>
                </a:lnTo>
                <a:lnTo>
                  <a:pt x="184709" y="23775"/>
                </a:lnTo>
                <a:lnTo>
                  <a:pt x="168859" y="115215"/>
                </a:lnTo>
                <a:lnTo>
                  <a:pt x="237134" y="115215"/>
                </a:lnTo>
                <a:close/>
                <a:moveTo>
                  <a:pt x="1463649" y="610"/>
                </a:moveTo>
                <a:lnTo>
                  <a:pt x="1615440" y="610"/>
                </a:lnTo>
                <a:lnTo>
                  <a:pt x="1539849" y="177394"/>
                </a:lnTo>
                <a:lnTo>
                  <a:pt x="1609953" y="177394"/>
                </a:lnTo>
                <a:lnTo>
                  <a:pt x="1802587" y="583997"/>
                </a:lnTo>
                <a:lnTo>
                  <a:pt x="1644091" y="583997"/>
                </a:lnTo>
                <a:lnTo>
                  <a:pt x="1499006" y="272492"/>
                </a:lnTo>
                <a:lnTo>
                  <a:pt x="1366113" y="583997"/>
                </a:lnTo>
                <a:lnTo>
                  <a:pt x="1212494" y="583997"/>
                </a:lnTo>
                <a:close/>
                <a:moveTo>
                  <a:pt x="823569" y="0"/>
                </a:moveTo>
                <a:lnTo>
                  <a:pt x="977189" y="0"/>
                </a:lnTo>
                <a:lnTo>
                  <a:pt x="977189" y="93879"/>
                </a:lnTo>
                <a:lnTo>
                  <a:pt x="1151534" y="93879"/>
                </a:lnTo>
                <a:lnTo>
                  <a:pt x="1151534" y="134722"/>
                </a:lnTo>
                <a:lnTo>
                  <a:pt x="977189" y="134722"/>
                </a:lnTo>
                <a:lnTo>
                  <a:pt x="977189" y="260909"/>
                </a:lnTo>
                <a:lnTo>
                  <a:pt x="1185062" y="260909"/>
                </a:lnTo>
                <a:lnTo>
                  <a:pt x="1185062" y="301752"/>
                </a:lnTo>
                <a:lnTo>
                  <a:pt x="1005840" y="301752"/>
                </a:lnTo>
                <a:lnTo>
                  <a:pt x="1180795" y="582778"/>
                </a:lnTo>
                <a:lnTo>
                  <a:pt x="1014984" y="582778"/>
                </a:lnTo>
                <a:lnTo>
                  <a:pt x="903427" y="398679"/>
                </a:lnTo>
                <a:lnTo>
                  <a:pt x="793699" y="582778"/>
                </a:lnTo>
                <a:lnTo>
                  <a:pt x="623621" y="582778"/>
                </a:lnTo>
                <a:lnTo>
                  <a:pt x="794309" y="301752"/>
                </a:lnTo>
                <a:lnTo>
                  <a:pt x="607771" y="301752"/>
                </a:lnTo>
                <a:lnTo>
                  <a:pt x="607771" y="260909"/>
                </a:lnTo>
                <a:lnTo>
                  <a:pt x="823569" y="260909"/>
                </a:lnTo>
                <a:lnTo>
                  <a:pt x="823569" y="134722"/>
                </a:lnTo>
                <a:lnTo>
                  <a:pt x="649224" y="134722"/>
                </a:lnTo>
                <a:lnTo>
                  <a:pt x="649224" y="93879"/>
                </a:lnTo>
                <a:lnTo>
                  <a:pt x="823569" y="93879"/>
                </a:lnTo>
                <a:close/>
              </a:path>
            </a:pathLst>
          </a:custGeom>
          <a:solidFill>
            <a:srgbClr val="33B887"/>
          </a:solidFill>
          <a:ln>
            <a:solidFill>
              <a:schemeClr val="tx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800" b="0" i="0" u="none" strike="noStrike" kern="1200" cap="none" spc="0" normalizeH="0" baseline="0" noProof="0">
              <a:ln>
                <a:solidFill>
                  <a:prstClr val="black"/>
                </a:solidFill>
              </a:ln>
              <a:solidFill>
                <a:srgbClr val="33B887"/>
              </a:solidFill>
              <a:effectLst/>
              <a:uLnTx/>
              <a:uFillTx/>
              <a:latin typeface="锐字真言体免费商用" panose="02010600030101010101" pitchFamily="2" charset="-122"/>
              <a:ea typeface="锐字真言体免费商用" panose="02010600030101010101" pitchFamily="2" charset="-122"/>
              <a:cs typeface="+mn-cs"/>
            </a:endParaRPr>
          </a:p>
        </p:txBody>
      </p:sp>
      <p:pic>
        <p:nvPicPr>
          <p:cNvPr id="75" name="图片 74" descr="图片包含 游戏机, 食物, 花&#10;&#10;描述已自动生成">
            <a:extLst>
              <a:ext uri="{FF2B5EF4-FFF2-40B4-BE49-F238E27FC236}">
                <a16:creationId xmlns:a16="http://schemas.microsoft.com/office/drawing/2014/main" xmlns="" id="{3C1BD8A0-F6FF-4DC0-A1B6-50F583FEBE3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22589" y="0"/>
            <a:ext cx="3369411" cy="3193446"/>
          </a:xfrm>
          <a:custGeom>
            <a:avLst/>
            <a:gdLst>
              <a:gd name="connsiteX0" fmla="*/ 0 w 3369411"/>
              <a:gd name="connsiteY0" fmla="*/ 0 h 3193446"/>
              <a:gd name="connsiteX1" fmla="*/ 3369411 w 3369411"/>
              <a:gd name="connsiteY1" fmla="*/ 0 h 3193446"/>
              <a:gd name="connsiteX2" fmla="*/ 3369411 w 3369411"/>
              <a:gd name="connsiteY2" fmla="*/ 3193446 h 3193446"/>
              <a:gd name="connsiteX3" fmla="*/ 0 w 3369411"/>
              <a:gd name="connsiteY3" fmla="*/ 3193446 h 3193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9411" h="3193446">
                <a:moveTo>
                  <a:pt x="0" y="0"/>
                </a:moveTo>
                <a:lnTo>
                  <a:pt x="3369411" y="0"/>
                </a:lnTo>
                <a:lnTo>
                  <a:pt x="3369411" y="3193446"/>
                </a:lnTo>
                <a:lnTo>
                  <a:pt x="0" y="3193446"/>
                </a:lnTo>
                <a:close/>
              </a:path>
            </a:pathLst>
          </a:cu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9657F7FD-730E-4FDF-8535-8BA8414C097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8961" t="13056" r="2442" b="4417"/>
          <a:stretch/>
        </p:blipFill>
        <p:spPr>
          <a:xfrm>
            <a:off x="9383848" y="0"/>
            <a:ext cx="2808152" cy="1576549"/>
          </a:xfrm>
          <a:custGeom>
            <a:avLst/>
            <a:gdLst>
              <a:gd name="connsiteX0" fmla="*/ 75872 w 2808152"/>
              <a:gd name="connsiteY0" fmla="*/ 0 h 1576549"/>
              <a:gd name="connsiteX1" fmla="*/ 2808152 w 2808152"/>
              <a:gd name="connsiteY1" fmla="*/ 0 h 1576549"/>
              <a:gd name="connsiteX2" fmla="*/ 2808152 w 2808152"/>
              <a:gd name="connsiteY2" fmla="*/ 1327085 h 1576549"/>
              <a:gd name="connsiteX3" fmla="*/ 2766424 w 2808152"/>
              <a:gd name="connsiteY3" fmla="*/ 1312182 h 1576549"/>
              <a:gd name="connsiteX4" fmla="*/ 2614024 w 2808152"/>
              <a:gd name="connsiteY4" fmla="*/ 1235982 h 1576549"/>
              <a:gd name="connsiteX5" fmla="*/ 2575924 w 2808152"/>
              <a:gd name="connsiteY5" fmla="*/ 1302657 h 1576549"/>
              <a:gd name="connsiteX6" fmla="*/ 2528299 w 2808152"/>
              <a:gd name="connsiteY6" fmla="*/ 1416957 h 1576549"/>
              <a:gd name="connsiteX7" fmla="*/ 2299699 w 2808152"/>
              <a:gd name="connsiteY7" fmla="*/ 1521732 h 1576549"/>
              <a:gd name="connsiteX8" fmla="*/ 2099674 w 2808152"/>
              <a:gd name="connsiteY8" fmla="*/ 1569357 h 1576549"/>
              <a:gd name="connsiteX9" fmla="*/ 1918699 w 2808152"/>
              <a:gd name="connsiteY9" fmla="*/ 1569357 h 1576549"/>
              <a:gd name="connsiteX10" fmla="*/ 1690099 w 2808152"/>
              <a:gd name="connsiteY10" fmla="*/ 1502682 h 1576549"/>
              <a:gd name="connsiteX11" fmla="*/ 1537699 w 2808152"/>
              <a:gd name="connsiteY11" fmla="*/ 1312182 h 1576549"/>
              <a:gd name="connsiteX12" fmla="*/ 1394824 w 2808152"/>
              <a:gd name="connsiteY12" fmla="*/ 1416957 h 1576549"/>
              <a:gd name="connsiteX13" fmla="*/ 1080499 w 2808152"/>
              <a:gd name="connsiteY13" fmla="*/ 1445532 h 1576549"/>
              <a:gd name="connsiteX14" fmla="*/ 832849 w 2808152"/>
              <a:gd name="connsiteY14" fmla="*/ 1359807 h 1576549"/>
              <a:gd name="connsiteX15" fmla="*/ 670924 w 2808152"/>
              <a:gd name="connsiteY15" fmla="*/ 1188357 h 1576549"/>
              <a:gd name="connsiteX16" fmla="*/ 632824 w 2808152"/>
              <a:gd name="connsiteY16" fmla="*/ 1074057 h 1576549"/>
              <a:gd name="connsiteX17" fmla="*/ 508999 w 2808152"/>
              <a:gd name="connsiteY17" fmla="*/ 1074057 h 1576549"/>
              <a:gd name="connsiteX18" fmla="*/ 318499 w 2808152"/>
              <a:gd name="connsiteY18" fmla="*/ 1016907 h 1576549"/>
              <a:gd name="connsiteX19" fmla="*/ 147049 w 2808152"/>
              <a:gd name="connsiteY19" fmla="*/ 883557 h 1576549"/>
              <a:gd name="connsiteX20" fmla="*/ 70849 w 2808152"/>
              <a:gd name="connsiteY20" fmla="*/ 626382 h 1576549"/>
              <a:gd name="connsiteX21" fmla="*/ 127999 w 2808152"/>
              <a:gd name="connsiteY21" fmla="*/ 483507 h 1576549"/>
              <a:gd name="connsiteX22" fmla="*/ 13699 w 2808152"/>
              <a:gd name="connsiteY22" fmla="*/ 359682 h 1576549"/>
              <a:gd name="connsiteX23" fmla="*/ 13699 w 2808152"/>
              <a:gd name="connsiteY23" fmla="*/ 140607 h 1576549"/>
              <a:gd name="connsiteX24" fmla="*/ 50608 w 2808152"/>
              <a:gd name="connsiteY24" fmla="*/ 35237 h 157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808152" h="1576549">
                <a:moveTo>
                  <a:pt x="75872" y="0"/>
                </a:moveTo>
                <a:lnTo>
                  <a:pt x="2808152" y="0"/>
                </a:lnTo>
                <a:lnTo>
                  <a:pt x="2808152" y="1327085"/>
                </a:lnTo>
                <a:lnTo>
                  <a:pt x="2766424" y="1312182"/>
                </a:lnTo>
                <a:cubicBezTo>
                  <a:pt x="2715624" y="1296307"/>
                  <a:pt x="2645774" y="1237570"/>
                  <a:pt x="2614024" y="1235982"/>
                </a:cubicBezTo>
                <a:cubicBezTo>
                  <a:pt x="2582274" y="1234394"/>
                  <a:pt x="2590211" y="1272495"/>
                  <a:pt x="2575924" y="1302657"/>
                </a:cubicBezTo>
                <a:cubicBezTo>
                  <a:pt x="2561637" y="1332819"/>
                  <a:pt x="2574336" y="1380445"/>
                  <a:pt x="2528299" y="1416957"/>
                </a:cubicBezTo>
                <a:cubicBezTo>
                  <a:pt x="2482262" y="1453469"/>
                  <a:pt x="2371136" y="1496332"/>
                  <a:pt x="2299699" y="1521732"/>
                </a:cubicBezTo>
                <a:cubicBezTo>
                  <a:pt x="2228262" y="1547132"/>
                  <a:pt x="2163174" y="1561420"/>
                  <a:pt x="2099674" y="1569357"/>
                </a:cubicBezTo>
                <a:cubicBezTo>
                  <a:pt x="2036174" y="1577294"/>
                  <a:pt x="1986961" y="1580469"/>
                  <a:pt x="1918699" y="1569357"/>
                </a:cubicBezTo>
                <a:cubicBezTo>
                  <a:pt x="1850437" y="1558245"/>
                  <a:pt x="1753599" y="1545545"/>
                  <a:pt x="1690099" y="1502682"/>
                </a:cubicBezTo>
                <a:cubicBezTo>
                  <a:pt x="1626599" y="1459820"/>
                  <a:pt x="1586912" y="1326470"/>
                  <a:pt x="1537699" y="1312182"/>
                </a:cubicBezTo>
                <a:cubicBezTo>
                  <a:pt x="1488487" y="1297895"/>
                  <a:pt x="1471024" y="1394732"/>
                  <a:pt x="1394824" y="1416957"/>
                </a:cubicBezTo>
                <a:cubicBezTo>
                  <a:pt x="1318624" y="1439182"/>
                  <a:pt x="1174161" y="1455057"/>
                  <a:pt x="1080499" y="1445532"/>
                </a:cubicBezTo>
                <a:cubicBezTo>
                  <a:pt x="986837" y="1436007"/>
                  <a:pt x="901111" y="1402669"/>
                  <a:pt x="832849" y="1359807"/>
                </a:cubicBezTo>
                <a:cubicBezTo>
                  <a:pt x="764587" y="1316945"/>
                  <a:pt x="704262" y="1235982"/>
                  <a:pt x="670924" y="1188357"/>
                </a:cubicBezTo>
                <a:cubicBezTo>
                  <a:pt x="637587" y="1140732"/>
                  <a:pt x="659811" y="1093107"/>
                  <a:pt x="632824" y="1074057"/>
                </a:cubicBezTo>
                <a:cubicBezTo>
                  <a:pt x="605837" y="1055007"/>
                  <a:pt x="561386" y="1083582"/>
                  <a:pt x="508999" y="1074057"/>
                </a:cubicBezTo>
                <a:cubicBezTo>
                  <a:pt x="456612" y="1064532"/>
                  <a:pt x="378824" y="1048657"/>
                  <a:pt x="318499" y="1016907"/>
                </a:cubicBezTo>
                <a:cubicBezTo>
                  <a:pt x="258174" y="985157"/>
                  <a:pt x="188324" y="948645"/>
                  <a:pt x="147049" y="883557"/>
                </a:cubicBezTo>
                <a:cubicBezTo>
                  <a:pt x="105774" y="818470"/>
                  <a:pt x="74024" y="693057"/>
                  <a:pt x="70849" y="626382"/>
                </a:cubicBezTo>
                <a:cubicBezTo>
                  <a:pt x="67674" y="559707"/>
                  <a:pt x="137524" y="527957"/>
                  <a:pt x="127999" y="483507"/>
                </a:cubicBezTo>
                <a:cubicBezTo>
                  <a:pt x="118474" y="439057"/>
                  <a:pt x="32749" y="416832"/>
                  <a:pt x="13699" y="359682"/>
                </a:cubicBezTo>
                <a:cubicBezTo>
                  <a:pt x="-5351" y="302532"/>
                  <a:pt x="-3763" y="210457"/>
                  <a:pt x="13699" y="140607"/>
                </a:cubicBezTo>
                <a:cubicBezTo>
                  <a:pt x="22430" y="105682"/>
                  <a:pt x="33939" y="69566"/>
                  <a:pt x="50608" y="35237"/>
                </a:cubicBezTo>
                <a:close/>
              </a:path>
            </a:pathLst>
          </a:custGeom>
        </p:spPr>
      </p:pic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D01503E0-AB15-4ECE-A044-9201FBCC4E5E}"/>
              </a:ext>
            </a:extLst>
          </p:cNvPr>
          <p:cNvSpPr txBox="1"/>
          <p:nvPr/>
        </p:nvSpPr>
        <p:spPr>
          <a:xfrm>
            <a:off x="9467086" y="30356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1" u="none" strike="noStrike" kern="1200" cap="none" spc="0" normalizeH="0" baseline="0" noProof="0">
                <a:ln>
                  <a:solidFill>
                    <a:prstClr val="black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锐字真言体免费商用" panose="02010600030101010101" pitchFamily="2" charset="-122"/>
                <a:ea typeface="锐字真言体免费商用" panose="02010600030101010101" pitchFamily="2" charset="-122"/>
                <a:cs typeface="+mn-cs"/>
              </a:rPr>
              <a:t>大话西游</a:t>
            </a:r>
          </a:p>
        </p:txBody>
      </p:sp>
      <p:pic>
        <p:nvPicPr>
          <p:cNvPr id="84" name="图片 83">
            <a:extLst>
              <a:ext uri="{FF2B5EF4-FFF2-40B4-BE49-F238E27FC236}">
                <a16:creationId xmlns:a16="http://schemas.microsoft.com/office/drawing/2014/main" xmlns="" id="{82580EBA-F419-4549-8356-D98BB1BF88E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8795" t="17483" r="13301" b="41754"/>
          <a:stretch/>
        </p:blipFill>
        <p:spPr>
          <a:xfrm>
            <a:off x="10177791" y="1916044"/>
            <a:ext cx="755270" cy="439818"/>
          </a:xfrm>
          <a:custGeom>
            <a:avLst/>
            <a:gdLst>
              <a:gd name="connsiteX0" fmla="*/ 461684 w 755270"/>
              <a:gd name="connsiteY0" fmla="*/ 565 h 439818"/>
              <a:gd name="connsiteX1" fmla="*/ 560059 w 755270"/>
              <a:gd name="connsiteY1" fmla="*/ 27056 h 439818"/>
              <a:gd name="connsiteX2" fmla="*/ 604509 w 755270"/>
              <a:gd name="connsiteY2" fmla="*/ 84206 h 439818"/>
              <a:gd name="connsiteX3" fmla="*/ 750559 w 755270"/>
              <a:gd name="connsiteY3" fmla="*/ 115956 h 439818"/>
              <a:gd name="connsiteX4" fmla="*/ 718809 w 755270"/>
              <a:gd name="connsiteY4" fmla="*/ 198506 h 439818"/>
              <a:gd name="connsiteX5" fmla="*/ 712459 w 755270"/>
              <a:gd name="connsiteY5" fmla="*/ 325506 h 439818"/>
              <a:gd name="connsiteX6" fmla="*/ 547359 w 755270"/>
              <a:gd name="connsiteY6" fmla="*/ 331856 h 439818"/>
              <a:gd name="connsiteX7" fmla="*/ 477509 w 755270"/>
              <a:gd name="connsiteY7" fmla="*/ 427106 h 439818"/>
              <a:gd name="connsiteX8" fmla="*/ 299709 w 755270"/>
              <a:gd name="connsiteY8" fmla="*/ 427106 h 439818"/>
              <a:gd name="connsiteX9" fmla="*/ 274309 w 755270"/>
              <a:gd name="connsiteY9" fmla="*/ 319156 h 439818"/>
              <a:gd name="connsiteX10" fmla="*/ 77459 w 755270"/>
              <a:gd name="connsiteY10" fmla="*/ 389006 h 439818"/>
              <a:gd name="connsiteX11" fmla="*/ 134609 w 755270"/>
              <a:gd name="connsiteY11" fmla="*/ 268356 h 439818"/>
              <a:gd name="connsiteX12" fmla="*/ 20309 w 755270"/>
              <a:gd name="connsiteY12" fmla="*/ 223906 h 439818"/>
              <a:gd name="connsiteX13" fmla="*/ 7609 w 755270"/>
              <a:gd name="connsiteY13" fmla="*/ 154056 h 439818"/>
              <a:gd name="connsiteX14" fmla="*/ 102859 w 755270"/>
              <a:gd name="connsiteY14" fmla="*/ 65156 h 439818"/>
              <a:gd name="connsiteX15" fmla="*/ 179059 w 755270"/>
              <a:gd name="connsiteY15" fmla="*/ 20706 h 439818"/>
              <a:gd name="connsiteX16" fmla="*/ 299709 w 755270"/>
              <a:gd name="connsiteY16" fmla="*/ 71506 h 439818"/>
              <a:gd name="connsiteX17" fmla="*/ 426709 w 755270"/>
              <a:gd name="connsiteY17" fmla="*/ 1656 h 439818"/>
              <a:gd name="connsiteX18" fmla="*/ 461684 w 755270"/>
              <a:gd name="connsiteY18" fmla="*/ 565 h 43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55270" h="439818">
                <a:moveTo>
                  <a:pt x="461684" y="565"/>
                </a:moveTo>
                <a:cubicBezTo>
                  <a:pt x="498345" y="3442"/>
                  <a:pt x="537834" y="16738"/>
                  <a:pt x="560059" y="27056"/>
                </a:cubicBezTo>
                <a:cubicBezTo>
                  <a:pt x="589692" y="40814"/>
                  <a:pt x="572759" y="69389"/>
                  <a:pt x="604509" y="84206"/>
                </a:cubicBezTo>
                <a:cubicBezTo>
                  <a:pt x="636259" y="99023"/>
                  <a:pt x="731509" y="96906"/>
                  <a:pt x="750559" y="115956"/>
                </a:cubicBezTo>
                <a:cubicBezTo>
                  <a:pt x="769609" y="135006"/>
                  <a:pt x="725159" y="163581"/>
                  <a:pt x="718809" y="198506"/>
                </a:cubicBezTo>
                <a:cubicBezTo>
                  <a:pt x="712459" y="233431"/>
                  <a:pt x="741034" y="303281"/>
                  <a:pt x="712459" y="325506"/>
                </a:cubicBezTo>
                <a:cubicBezTo>
                  <a:pt x="683884" y="347731"/>
                  <a:pt x="586517" y="314923"/>
                  <a:pt x="547359" y="331856"/>
                </a:cubicBezTo>
                <a:cubicBezTo>
                  <a:pt x="508201" y="348789"/>
                  <a:pt x="518784" y="411231"/>
                  <a:pt x="477509" y="427106"/>
                </a:cubicBezTo>
                <a:cubicBezTo>
                  <a:pt x="436234" y="442981"/>
                  <a:pt x="333576" y="445098"/>
                  <a:pt x="299709" y="427106"/>
                </a:cubicBezTo>
                <a:cubicBezTo>
                  <a:pt x="265842" y="409114"/>
                  <a:pt x="311351" y="325506"/>
                  <a:pt x="274309" y="319156"/>
                </a:cubicBezTo>
                <a:cubicBezTo>
                  <a:pt x="237267" y="312806"/>
                  <a:pt x="100742" y="397473"/>
                  <a:pt x="77459" y="389006"/>
                </a:cubicBezTo>
                <a:cubicBezTo>
                  <a:pt x="54176" y="380539"/>
                  <a:pt x="144134" y="295873"/>
                  <a:pt x="134609" y="268356"/>
                </a:cubicBezTo>
                <a:cubicBezTo>
                  <a:pt x="125084" y="240839"/>
                  <a:pt x="41475" y="242956"/>
                  <a:pt x="20309" y="223906"/>
                </a:cubicBezTo>
                <a:cubicBezTo>
                  <a:pt x="-857" y="204856"/>
                  <a:pt x="-6149" y="180514"/>
                  <a:pt x="7609" y="154056"/>
                </a:cubicBezTo>
                <a:cubicBezTo>
                  <a:pt x="21367" y="127598"/>
                  <a:pt x="74284" y="87381"/>
                  <a:pt x="102859" y="65156"/>
                </a:cubicBezTo>
                <a:cubicBezTo>
                  <a:pt x="131434" y="42931"/>
                  <a:pt x="146251" y="19648"/>
                  <a:pt x="179059" y="20706"/>
                </a:cubicBezTo>
                <a:cubicBezTo>
                  <a:pt x="211867" y="21764"/>
                  <a:pt x="258434" y="74681"/>
                  <a:pt x="299709" y="71506"/>
                </a:cubicBezTo>
                <a:cubicBezTo>
                  <a:pt x="340984" y="68331"/>
                  <a:pt x="383317" y="9064"/>
                  <a:pt x="426709" y="1656"/>
                </a:cubicBezTo>
                <a:cubicBezTo>
                  <a:pt x="437557" y="-196"/>
                  <a:pt x="449463" y="-394"/>
                  <a:pt x="461684" y="565"/>
                </a:cubicBezTo>
                <a:close/>
              </a:path>
            </a:pathLst>
          </a:cu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xmlns="" id="{F11F9BAD-C638-43D5-94D8-09673553867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4692" t="22946" r="20699" b="54037"/>
          <a:stretch/>
        </p:blipFill>
        <p:spPr>
          <a:xfrm>
            <a:off x="9924670" y="2593131"/>
            <a:ext cx="275185" cy="172832"/>
          </a:xfrm>
          <a:custGeom>
            <a:avLst/>
            <a:gdLst>
              <a:gd name="connsiteX0" fmla="*/ 63327 w 275185"/>
              <a:gd name="connsiteY0" fmla="*/ 358 h 172832"/>
              <a:gd name="connsiteX1" fmla="*/ 71676 w 275185"/>
              <a:gd name="connsiteY1" fmla="*/ 2188 h 172832"/>
              <a:gd name="connsiteX2" fmla="*/ 75471 w 275185"/>
              <a:gd name="connsiteY2" fmla="*/ 4257 h 172832"/>
              <a:gd name="connsiteX3" fmla="*/ 97498 w 275185"/>
              <a:gd name="connsiteY3" fmla="*/ 8745 h 172832"/>
              <a:gd name="connsiteX4" fmla="*/ 97864 w 275185"/>
              <a:gd name="connsiteY4" fmla="*/ 8613 h 172832"/>
              <a:gd name="connsiteX5" fmla="*/ 114077 w 275185"/>
              <a:gd name="connsiteY5" fmla="*/ 13305 h 172832"/>
              <a:gd name="connsiteX6" fmla="*/ 138113 w 275185"/>
              <a:gd name="connsiteY6" fmla="*/ 17100 h 172832"/>
              <a:gd name="connsiteX7" fmla="*/ 219075 w 275185"/>
              <a:gd name="connsiteY7" fmla="*/ 2813 h 172832"/>
              <a:gd name="connsiteX8" fmla="*/ 271463 w 275185"/>
              <a:gd name="connsiteY8" fmla="*/ 59963 h 172832"/>
              <a:gd name="connsiteX9" fmla="*/ 257175 w 275185"/>
              <a:gd name="connsiteY9" fmla="*/ 136163 h 172832"/>
              <a:gd name="connsiteX10" fmla="*/ 147638 w 275185"/>
              <a:gd name="connsiteY10" fmla="*/ 169500 h 172832"/>
              <a:gd name="connsiteX11" fmla="*/ 95250 w 275185"/>
              <a:gd name="connsiteY11" fmla="*/ 169500 h 172832"/>
              <a:gd name="connsiteX12" fmla="*/ 42863 w 275185"/>
              <a:gd name="connsiteY12" fmla="*/ 150450 h 172832"/>
              <a:gd name="connsiteX13" fmla="*/ 0 w 275185"/>
              <a:gd name="connsiteY13" fmla="*/ 83775 h 172832"/>
              <a:gd name="connsiteX14" fmla="*/ 42863 w 275185"/>
              <a:gd name="connsiteY14" fmla="*/ 2813 h 172832"/>
              <a:gd name="connsiteX15" fmla="*/ 63327 w 275185"/>
              <a:gd name="connsiteY15" fmla="*/ 358 h 172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75185" h="172832">
                <a:moveTo>
                  <a:pt x="63327" y="358"/>
                </a:moveTo>
                <a:lnTo>
                  <a:pt x="71676" y="2188"/>
                </a:lnTo>
                <a:lnTo>
                  <a:pt x="75471" y="4257"/>
                </a:lnTo>
                <a:cubicBezTo>
                  <a:pt x="82906" y="7410"/>
                  <a:pt x="90317" y="9298"/>
                  <a:pt x="97498" y="8745"/>
                </a:cubicBezTo>
                <a:lnTo>
                  <a:pt x="97864" y="8613"/>
                </a:lnTo>
                <a:lnTo>
                  <a:pt x="114077" y="13305"/>
                </a:lnTo>
                <a:cubicBezTo>
                  <a:pt x="122585" y="15513"/>
                  <a:pt x="130771" y="17100"/>
                  <a:pt x="138113" y="17100"/>
                </a:cubicBezTo>
                <a:cubicBezTo>
                  <a:pt x="167482" y="17100"/>
                  <a:pt x="196850" y="-4331"/>
                  <a:pt x="219075" y="2813"/>
                </a:cubicBezTo>
                <a:cubicBezTo>
                  <a:pt x="241300" y="9957"/>
                  <a:pt x="265113" y="37738"/>
                  <a:pt x="271463" y="59963"/>
                </a:cubicBezTo>
                <a:cubicBezTo>
                  <a:pt x="277813" y="82188"/>
                  <a:pt x="277812" y="117907"/>
                  <a:pt x="257175" y="136163"/>
                </a:cubicBezTo>
                <a:cubicBezTo>
                  <a:pt x="236538" y="154419"/>
                  <a:pt x="174625" y="163944"/>
                  <a:pt x="147638" y="169500"/>
                </a:cubicBezTo>
                <a:cubicBezTo>
                  <a:pt x="120651" y="175056"/>
                  <a:pt x="112713" y="172675"/>
                  <a:pt x="95250" y="169500"/>
                </a:cubicBezTo>
                <a:cubicBezTo>
                  <a:pt x="77788" y="166325"/>
                  <a:pt x="61119" y="163944"/>
                  <a:pt x="42863" y="150450"/>
                </a:cubicBezTo>
                <a:cubicBezTo>
                  <a:pt x="24607" y="136956"/>
                  <a:pt x="0" y="108381"/>
                  <a:pt x="0" y="83775"/>
                </a:cubicBezTo>
                <a:cubicBezTo>
                  <a:pt x="0" y="59169"/>
                  <a:pt x="19844" y="13925"/>
                  <a:pt x="42863" y="2813"/>
                </a:cubicBezTo>
                <a:cubicBezTo>
                  <a:pt x="48618" y="35"/>
                  <a:pt x="55613" y="-461"/>
                  <a:pt x="63327" y="358"/>
                </a:cubicBezTo>
                <a:close/>
              </a:path>
            </a:pathLst>
          </a:cu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xmlns="" id="{D7A04E1C-EDBC-4068-ADD2-60B2B695DBDB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84929" b="72099"/>
          <a:stretch>
            <a:fillRect/>
          </a:stretch>
        </p:blipFill>
        <p:spPr>
          <a:xfrm>
            <a:off x="5597264" y="327025"/>
            <a:ext cx="240376" cy="198950"/>
          </a:xfrm>
          <a:custGeom>
            <a:avLst/>
            <a:gdLst>
              <a:gd name="connsiteX0" fmla="*/ 0 w 312386"/>
              <a:gd name="connsiteY0" fmla="*/ 0 h 258550"/>
              <a:gd name="connsiteX1" fmla="*/ 312386 w 312386"/>
              <a:gd name="connsiteY1" fmla="*/ 0 h 258550"/>
              <a:gd name="connsiteX2" fmla="*/ 312386 w 312386"/>
              <a:gd name="connsiteY2" fmla="*/ 258550 h 258550"/>
              <a:gd name="connsiteX3" fmla="*/ 0 w 312386"/>
              <a:gd name="connsiteY3" fmla="*/ 258550 h 258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386" h="258550">
                <a:moveTo>
                  <a:pt x="0" y="0"/>
                </a:moveTo>
                <a:lnTo>
                  <a:pt x="312386" y="0"/>
                </a:lnTo>
                <a:lnTo>
                  <a:pt x="312386" y="258550"/>
                </a:lnTo>
                <a:lnTo>
                  <a:pt x="0" y="2585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7665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B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8F67D8E6-9051-4E45-BA02-36EA6CF203CE}"/>
              </a:ext>
            </a:extLst>
          </p:cNvPr>
          <p:cNvSpPr/>
          <p:nvPr/>
        </p:nvSpPr>
        <p:spPr>
          <a:xfrm>
            <a:off x="2597182" y="4901311"/>
            <a:ext cx="752157" cy="862013"/>
          </a:xfrm>
          <a:prstGeom prst="roundRect">
            <a:avLst>
              <a:gd name="adj" fmla="val 9913"/>
            </a:avLst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4B9828EF-4BD4-4FB6-898D-420FBA8489B6}"/>
              </a:ext>
            </a:extLst>
          </p:cNvPr>
          <p:cNvSpPr/>
          <p:nvPr/>
        </p:nvSpPr>
        <p:spPr>
          <a:xfrm>
            <a:off x="3492532" y="4901311"/>
            <a:ext cx="752157" cy="862013"/>
          </a:xfrm>
          <a:prstGeom prst="roundRect">
            <a:avLst>
              <a:gd name="adj" fmla="val 9913"/>
            </a:avLst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DC8831A6-DC98-4A67-A94B-BF76C96765B0}"/>
              </a:ext>
            </a:extLst>
          </p:cNvPr>
          <p:cNvSpPr/>
          <p:nvPr/>
        </p:nvSpPr>
        <p:spPr>
          <a:xfrm>
            <a:off x="2597182" y="3694811"/>
            <a:ext cx="790258" cy="862013"/>
          </a:xfrm>
          <a:prstGeom prst="roundRect">
            <a:avLst>
              <a:gd name="adj" fmla="val 9913"/>
            </a:avLst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2E2C604A-1EDD-4CDC-AA29-8A616864066B}"/>
              </a:ext>
            </a:extLst>
          </p:cNvPr>
          <p:cNvSpPr/>
          <p:nvPr/>
        </p:nvSpPr>
        <p:spPr>
          <a:xfrm>
            <a:off x="5092732" y="4901311"/>
            <a:ext cx="1653858" cy="862013"/>
          </a:xfrm>
          <a:prstGeom prst="roundRect">
            <a:avLst>
              <a:gd name="adj" fmla="val 9913"/>
            </a:avLst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6C31CF9F-B10B-4BE9-BBA1-10C007083AE4}"/>
              </a:ext>
            </a:extLst>
          </p:cNvPr>
          <p:cNvSpPr/>
          <p:nvPr/>
        </p:nvSpPr>
        <p:spPr>
          <a:xfrm>
            <a:off x="7944136" y="4901311"/>
            <a:ext cx="1653858" cy="862013"/>
          </a:xfrm>
          <a:prstGeom prst="roundRect">
            <a:avLst>
              <a:gd name="adj" fmla="val 9913"/>
            </a:avLst>
          </a:prstGeom>
          <a:solidFill>
            <a:srgbClr val="157DFB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AA351291-CA94-40E2-B239-277FD6EF19E1}"/>
              </a:ext>
            </a:extLst>
          </p:cNvPr>
          <p:cNvSpPr/>
          <p:nvPr/>
        </p:nvSpPr>
        <p:spPr>
          <a:xfrm>
            <a:off x="6884956" y="4901311"/>
            <a:ext cx="929704" cy="862013"/>
          </a:xfrm>
          <a:prstGeom prst="roundRect">
            <a:avLst>
              <a:gd name="adj" fmla="val 8440"/>
            </a:avLst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B73CFF5C-062F-46F8-B79B-31F9E11BC944}"/>
              </a:ext>
            </a:extLst>
          </p:cNvPr>
          <p:cNvSpPr/>
          <p:nvPr/>
        </p:nvSpPr>
        <p:spPr>
          <a:xfrm>
            <a:off x="4362800" y="4901311"/>
            <a:ext cx="605789" cy="862013"/>
          </a:xfrm>
          <a:prstGeom prst="roundRect">
            <a:avLst>
              <a:gd name="adj" fmla="val 12534"/>
            </a:avLst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DCD4FD8F-2879-40FA-9AF6-0FE925C77295}"/>
              </a:ext>
            </a:extLst>
          </p:cNvPr>
          <p:cNvSpPr/>
          <p:nvPr/>
        </p:nvSpPr>
        <p:spPr>
          <a:xfrm>
            <a:off x="8807482" y="3694811"/>
            <a:ext cx="790258" cy="862013"/>
          </a:xfrm>
          <a:prstGeom prst="roundRect">
            <a:avLst>
              <a:gd name="adj" fmla="val 9913"/>
            </a:avLst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618ED4AA-BBD7-49E1-986F-108650C4FE96}"/>
              </a:ext>
            </a:extLst>
          </p:cNvPr>
          <p:cNvSpPr/>
          <p:nvPr/>
        </p:nvSpPr>
        <p:spPr>
          <a:xfrm>
            <a:off x="3656997" y="3694811"/>
            <a:ext cx="587692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38D8DFD3-1BBD-4394-ACC2-E433B8B47464}"/>
              </a:ext>
            </a:extLst>
          </p:cNvPr>
          <p:cNvSpPr/>
          <p:nvPr/>
        </p:nvSpPr>
        <p:spPr>
          <a:xfrm>
            <a:off x="4371690" y="3694811"/>
            <a:ext cx="587692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C38CE1C0-2587-4D62-B589-938DDAEADA31}"/>
              </a:ext>
            </a:extLst>
          </p:cNvPr>
          <p:cNvSpPr/>
          <p:nvPr/>
        </p:nvSpPr>
        <p:spPr>
          <a:xfrm>
            <a:off x="5086383" y="3694811"/>
            <a:ext cx="587692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5BE26BFB-3530-4195-B58A-67AB2D8A1673}"/>
              </a:ext>
            </a:extLst>
          </p:cNvPr>
          <p:cNvSpPr/>
          <p:nvPr/>
        </p:nvSpPr>
        <p:spPr>
          <a:xfrm>
            <a:off x="5801076" y="3694811"/>
            <a:ext cx="587692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A7EAA789-DDE6-4AA2-81ED-E79CD6497E66}"/>
              </a:ext>
            </a:extLst>
          </p:cNvPr>
          <p:cNvSpPr/>
          <p:nvPr/>
        </p:nvSpPr>
        <p:spPr>
          <a:xfrm>
            <a:off x="6515769" y="3694811"/>
            <a:ext cx="587692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F483EAFE-1C28-4FC0-880A-2E1F7EF62CF6}"/>
              </a:ext>
            </a:extLst>
          </p:cNvPr>
          <p:cNvSpPr/>
          <p:nvPr/>
        </p:nvSpPr>
        <p:spPr>
          <a:xfrm>
            <a:off x="7230462" y="3694811"/>
            <a:ext cx="587692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F3F8ACFF-058C-415D-87B6-FA3681220E65}"/>
              </a:ext>
            </a:extLst>
          </p:cNvPr>
          <p:cNvSpPr/>
          <p:nvPr/>
        </p:nvSpPr>
        <p:spPr>
          <a:xfrm>
            <a:off x="7945153" y="3694811"/>
            <a:ext cx="611186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E9421DB1-1B36-4142-ABCC-76FBB1B93703}"/>
              </a:ext>
            </a:extLst>
          </p:cNvPr>
          <p:cNvSpPr/>
          <p:nvPr/>
        </p:nvSpPr>
        <p:spPr>
          <a:xfrm>
            <a:off x="3663228" y="2490851"/>
            <a:ext cx="587692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D5618641-22AE-46B5-921D-4088B05D4E18}"/>
              </a:ext>
            </a:extLst>
          </p:cNvPr>
          <p:cNvSpPr/>
          <p:nvPr/>
        </p:nvSpPr>
        <p:spPr>
          <a:xfrm>
            <a:off x="4374309" y="2490851"/>
            <a:ext cx="587692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26FC1BAB-06C8-48EE-88C7-BB670C772D51}"/>
              </a:ext>
            </a:extLst>
          </p:cNvPr>
          <p:cNvSpPr/>
          <p:nvPr/>
        </p:nvSpPr>
        <p:spPr>
          <a:xfrm>
            <a:off x="5085390" y="2490851"/>
            <a:ext cx="587692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8D6BF48C-0AD4-4897-BFE0-62FAFBA2634A}"/>
              </a:ext>
            </a:extLst>
          </p:cNvPr>
          <p:cNvSpPr/>
          <p:nvPr/>
        </p:nvSpPr>
        <p:spPr>
          <a:xfrm>
            <a:off x="5796471" y="2490851"/>
            <a:ext cx="587692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5E89C77C-9050-4E8E-B70C-E55B3DBD9991}"/>
              </a:ext>
            </a:extLst>
          </p:cNvPr>
          <p:cNvSpPr/>
          <p:nvPr/>
        </p:nvSpPr>
        <p:spPr>
          <a:xfrm>
            <a:off x="6507552" y="2490851"/>
            <a:ext cx="587692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21327C8E-93B0-4D05-B4D8-827D14FEB9C0}"/>
              </a:ext>
            </a:extLst>
          </p:cNvPr>
          <p:cNvSpPr/>
          <p:nvPr/>
        </p:nvSpPr>
        <p:spPr>
          <a:xfrm>
            <a:off x="7218633" y="2490851"/>
            <a:ext cx="587692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3150FDE8-0FCC-4A0A-8EE5-D46C740A92CA}"/>
              </a:ext>
            </a:extLst>
          </p:cNvPr>
          <p:cNvSpPr/>
          <p:nvPr/>
        </p:nvSpPr>
        <p:spPr>
          <a:xfrm>
            <a:off x="7929714" y="2490851"/>
            <a:ext cx="596899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7ECD6C1E-3D8F-47AD-8C7E-9150A147F6DD}"/>
              </a:ext>
            </a:extLst>
          </p:cNvPr>
          <p:cNvSpPr/>
          <p:nvPr/>
        </p:nvSpPr>
        <p:spPr>
          <a:xfrm>
            <a:off x="2952147" y="2490851"/>
            <a:ext cx="587692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D62CEC4F-C4AD-40FE-93C8-AF5D55F378EC}"/>
              </a:ext>
            </a:extLst>
          </p:cNvPr>
          <p:cNvSpPr/>
          <p:nvPr/>
        </p:nvSpPr>
        <p:spPr>
          <a:xfrm>
            <a:off x="8650002" y="2490851"/>
            <a:ext cx="596899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95260C61-43B8-45E6-B661-E70C991E8BEB}"/>
              </a:ext>
            </a:extLst>
          </p:cNvPr>
          <p:cNvSpPr/>
          <p:nvPr/>
        </p:nvSpPr>
        <p:spPr>
          <a:xfrm>
            <a:off x="3303796" y="1286891"/>
            <a:ext cx="587692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7DAC46B2-7A6F-46D3-85AF-C1991456A007}"/>
              </a:ext>
            </a:extLst>
          </p:cNvPr>
          <p:cNvSpPr/>
          <p:nvPr/>
        </p:nvSpPr>
        <p:spPr>
          <a:xfrm>
            <a:off x="4013585" y="1286891"/>
            <a:ext cx="587692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C83F0FA6-9375-415E-9C04-4C9C8DF07773}"/>
              </a:ext>
            </a:extLst>
          </p:cNvPr>
          <p:cNvSpPr/>
          <p:nvPr/>
        </p:nvSpPr>
        <p:spPr>
          <a:xfrm>
            <a:off x="4723374" y="1286891"/>
            <a:ext cx="587692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E698BCDF-0043-4E37-B016-AB53ABE09718}"/>
              </a:ext>
            </a:extLst>
          </p:cNvPr>
          <p:cNvSpPr/>
          <p:nvPr/>
        </p:nvSpPr>
        <p:spPr>
          <a:xfrm>
            <a:off x="5433163" y="1286891"/>
            <a:ext cx="587692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D7F051EC-E9B3-4C9E-9DB2-4FCFFA85DE07}"/>
              </a:ext>
            </a:extLst>
          </p:cNvPr>
          <p:cNvSpPr/>
          <p:nvPr/>
        </p:nvSpPr>
        <p:spPr>
          <a:xfrm>
            <a:off x="6142952" y="1286891"/>
            <a:ext cx="587692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BC2A1E00-6746-4AE5-86FD-23C4DCC8A54C}"/>
              </a:ext>
            </a:extLst>
          </p:cNvPr>
          <p:cNvSpPr/>
          <p:nvPr/>
        </p:nvSpPr>
        <p:spPr>
          <a:xfrm>
            <a:off x="6852741" y="1286891"/>
            <a:ext cx="587692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xmlns="" id="{BB02CDBF-4161-40BC-8E2F-3FC9E298A0E9}"/>
              </a:ext>
            </a:extLst>
          </p:cNvPr>
          <p:cNvSpPr/>
          <p:nvPr/>
        </p:nvSpPr>
        <p:spPr>
          <a:xfrm>
            <a:off x="7562530" y="1286891"/>
            <a:ext cx="596899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EA2F9858-650D-4635-8A93-962144E1F3FC}"/>
              </a:ext>
            </a:extLst>
          </p:cNvPr>
          <p:cNvSpPr/>
          <p:nvPr/>
        </p:nvSpPr>
        <p:spPr>
          <a:xfrm>
            <a:off x="2594007" y="1286891"/>
            <a:ext cx="587692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85A7188C-A7A2-47FB-9033-0327814AABCF}"/>
              </a:ext>
            </a:extLst>
          </p:cNvPr>
          <p:cNvSpPr/>
          <p:nvPr/>
        </p:nvSpPr>
        <p:spPr>
          <a:xfrm>
            <a:off x="8281526" y="1286891"/>
            <a:ext cx="596899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2F8B94F1-9A17-4AF0-90D7-61B33C409CFE}"/>
              </a:ext>
            </a:extLst>
          </p:cNvPr>
          <p:cNvSpPr/>
          <p:nvPr/>
        </p:nvSpPr>
        <p:spPr>
          <a:xfrm>
            <a:off x="9000522" y="1286891"/>
            <a:ext cx="596899" cy="862013"/>
          </a:xfrm>
          <a:prstGeom prst="roundRect">
            <a:avLst/>
          </a:prstGeom>
          <a:solidFill>
            <a:srgbClr val="F9F9FA"/>
          </a:solidFill>
          <a:ln>
            <a:noFill/>
          </a:ln>
          <a:effectLst>
            <a:outerShdw blurRad="12700" dist="38100" dir="5400000" sx="98000" sy="98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99E05A1B-2F55-47E6-99B9-E08642466BD0}"/>
              </a:ext>
            </a:extLst>
          </p:cNvPr>
          <p:cNvSpPr/>
          <p:nvPr/>
        </p:nvSpPr>
        <p:spPr>
          <a:xfrm>
            <a:off x="8941594" y="3948113"/>
            <a:ext cx="514350" cy="335756"/>
          </a:xfrm>
          <a:custGeom>
            <a:avLst/>
            <a:gdLst>
              <a:gd name="connsiteX0" fmla="*/ 176212 w 514350"/>
              <a:gd name="connsiteY0" fmla="*/ 0 h 335756"/>
              <a:gd name="connsiteX1" fmla="*/ 514350 w 514350"/>
              <a:gd name="connsiteY1" fmla="*/ 0 h 335756"/>
              <a:gd name="connsiteX2" fmla="*/ 514350 w 514350"/>
              <a:gd name="connsiteY2" fmla="*/ 335756 h 335756"/>
              <a:gd name="connsiteX3" fmla="*/ 176212 w 514350"/>
              <a:gd name="connsiteY3" fmla="*/ 335756 h 335756"/>
              <a:gd name="connsiteX4" fmla="*/ 0 w 514350"/>
              <a:gd name="connsiteY4" fmla="*/ 173831 h 335756"/>
              <a:gd name="connsiteX5" fmla="*/ 176212 w 514350"/>
              <a:gd name="connsiteY5" fmla="*/ 0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4350" h="335756">
                <a:moveTo>
                  <a:pt x="176212" y="0"/>
                </a:moveTo>
                <a:lnTo>
                  <a:pt x="514350" y="0"/>
                </a:lnTo>
                <a:lnTo>
                  <a:pt x="514350" y="335756"/>
                </a:lnTo>
                <a:lnTo>
                  <a:pt x="176212" y="335756"/>
                </a:lnTo>
                <a:lnTo>
                  <a:pt x="0" y="173831"/>
                </a:lnTo>
                <a:lnTo>
                  <a:pt x="176212" y="0"/>
                </a:lnTo>
                <a:close/>
              </a:path>
            </a:pathLst>
          </a:custGeom>
          <a:noFill/>
          <a:ln w="22225">
            <a:solidFill>
              <a:srgbClr val="000000">
                <a:alpha val="9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24E0488C-957C-42C0-B8A4-FA52E6C8F110}"/>
              </a:ext>
            </a:extLst>
          </p:cNvPr>
          <p:cNvCxnSpPr>
            <a:cxnSpLocks/>
          </p:cNvCxnSpPr>
          <p:nvPr/>
        </p:nvCxnSpPr>
        <p:spPr>
          <a:xfrm>
            <a:off x="9172575" y="4040981"/>
            <a:ext cx="159544" cy="159544"/>
          </a:xfrm>
          <a:prstGeom prst="line">
            <a:avLst/>
          </a:prstGeom>
          <a:ln w="22225">
            <a:solidFill>
              <a:srgbClr val="000000">
                <a:alpha val="9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18_1">
            <a:extLst>
              <a:ext uri="{FF2B5EF4-FFF2-40B4-BE49-F238E27FC236}">
                <a16:creationId xmlns:a16="http://schemas.microsoft.com/office/drawing/2014/main" xmlns="" id="{DEFD4184-1B6E-412E-8658-145F2DC03F52}"/>
              </a:ext>
            </a:extLst>
          </p:cNvPr>
          <p:cNvCxnSpPr>
            <a:cxnSpLocks/>
          </p:cNvCxnSpPr>
          <p:nvPr/>
        </p:nvCxnSpPr>
        <p:spPr>
          <a:xfrm flipH="1">
            <a:off x="9172575" y="4040981"/>
            <a:ext cx="159544" cy="159544"/>
          </a:xfrm>
          <a:prstGeom prst="line">
            <a:avLst/>
          </a:prstGeom>
          <a:ln w="22225">
            <a:solidFill>
              <a:srgbClr val="000000">
                <a:alpha val="9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箭头: 右 50">
            <a:extLst>
              <a:ext uri="{FF2B5EF4-FFF2-40B4-BE49-F238E27FC236}">
                <a16:creationId xmlns:a16="http://schemas.microsoft.com/office/drawing/2014/main" xmlns="" id="{DB5AED28-2A8D-43D6-AD8B-6BE6A547FA8C}"/>
              </a:ext>
            </a:extLst>
          </p:cNvPr>
          <p:cNvSpPr/>
          <p:nvPr/>
        </p:nvSpPr>
        <p:spPr>
          <a:xfrm rot="16200000">
            <a:off x="2822615" y="3908465"/>
            <a:ext cx="340154" cy="434466"/>
          </a:xfrm>
          <a:prstGeom prst="rightArrow">
            <a:avLst>
              <a:gd name="adj1" fmla="val 38208"/>
              <a:gd name="adj2" fmla="val 61201"/>
            </a:avLst>
          </a:prstGeom>
          <a:noFill/>
          <a:ln w="22225">
            <a:solidFill>
              <a:srgbClr val="09090B">
                <a:alpha val="9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CE342559-32FF-4E3D-AA4F-D0BC57367417}"/>
              </a:ext>
            </a:extLst>
          </p:cNvPr>
          <p:cNvGrpSpPr/>
          <p:nvPr/>
        </p:nvGrpSpPr>
        <p:grpSpPr>
          <a:xfrm>
            <a:off x="3649663" y="5113338"/>
            <a:ext cx="430212" cy="430212"/>
            <a:chOff x="3649663" y="5113338"/>
            <a:chExt cx="430212" cy="430212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D62B7C0A-99F9-44DC-9DD5-DF86A2514FA4}"/>
                </a:ext>
              </a:extLst>
            </p:cNvPr>
            <p:cNvSpPr/>
            <p:nvPr/>
          </p:nvSpPr>
          <p:spPr>
            <a:xfrm>
              <a:off x="3649663" y="5113338"/>
              <a:ext cx="430212" cy="430212"/>
            </a:xfrm>
            <a:prstGeom prst="ellipse">
              <a:avLst/>
            </a:prstGeom>
            <a:noFill/>
            <a:ln w="22225">
              <a:solidFill>
                <a:srgbClr val="000000">
                  <a:alpha val="9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64" name="Straight Connector 18_1">
              <a:extLst>
                <a:ext uri="{FF2B5EF4-FFF2-40B4-BE49-F238E27FC236}">
                  <a16:creationId xmlns:a16="http://schemas.microsoft.com/office/drawing/2014/main" xmlns="" id="{9BEF0B2D-1143-4868-9FC2-981CEF86788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68479" y="5330346"/>
              <a:ext cx="403459" cy="0"/>
            </a:xfrm>
            <a:prstGeom prst="line">
              <a:avLst/>
            </a:prstGeom>
            <a:ln w="22225" cap="rnd">
              <a:solidFill>
                <a:srgbClr val="00000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18_1_1">
              <a:extLst>
                <a:ext uri="{FF2B5EF4-FFF2-40B4-BE49-F238E27FC236}">
                  <a16:creationId xmlns:a16="http://schemas.microsoft.com/office/drawing/2014/main" xmlns="" id="{7FF4A804-D7F4-417F-86BF-D2F6A3E6B9F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3661334" y="5330346"/>
              <a:ext cx="403459" cy="0"/>
            </a:xfrm>
            <a:prstGeom prst="line">
              <a:avLst/>
            </a:prstGeom>
            <a:ln w="22225" cap="rnd">
              <a:solidFill>
                <a:srgbClr val="000000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A334C365-DB54-4C73-9B18-6CF2B2B907CA}"/>
                </a:ext>
              </a:extLst>
            </p:cNvPr>
            <p:cNvSpPr/>
            <p:nvPr/>
          </p:nvSpPr>
          <p:spPr>
            <a:xfrm>
              <a:off x="3756819" y="5127625"/>
              <a:ext cx="215899" cy="404448"/>
            </a:xfrm>
            <a:prstGeom prst="ellipse">
              <a:avLst/>
            </a:prstGeom>
            <a:noFill/>
            <a:ln w="22225">
              <a:solidFill>
                <a:srgbClr val="000000">
                  <a:alpha val="9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44F45D50-6B3E-4F98-A21B-B7BFD263CB81}"/>
                </a:ext>
              </a:extLst>
            </p:cNvPr>
            <p:cNvSpPr/>
            <p:nvPr/>
          </p:nvSpPr>
          <p:spPr>
            <a:xfrm>
              <a:off x="3705225" y="5183981"/>
              <a:ext cx="311944" cy="73672"/>
            </a:xfrm>
            <a:custGeom>
              <a:avLst/>
              <a:gdLst>
                <a:gd name="connsiteX0" fmla="*/ 0 w 311944"/>
                <a:gd name="connsiteY0" fmla="*/ 0 h 73672"/>
                <a:gd name="connsiteX1" fmla="*/ 90488 w 311944"/>
                <a:gd name="connsiteY1" fmla="*/ 61913 h 73672"/>
                <a:gd name="connsiteX2" fmla="*/ 197644 w 311944"/>
                <a:gd name="connsiteY2" fmla="*/ 69057 h 73672"/>
                <a:gd name="connsiteX3" fmla="*/ 311944 w 311944"/>
                <a:gd name="connsiteY3" fmla="*/ 9525 h 73672"/>
                <a:gd name="connsiteX4" fmla="*/ 311944 w 311944"/>
                <a:gd name="connsiteY4" fmla="*/ 9525 h 73672"/>
                <a:gd name="connsiteX5" fmla="*/ 311944 w 311944"/>
                <a:gd name="connsiteY5" fmla="*/ 9525 h 7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944" h="73672">
                  <a:moveTo>
                    <a:pt x="0" y="0"/>
                  </a:moveTo>
                  <a:cubicBezTo>
                    <a:pt x="28773" y="25202"/>
                    <a:pt x="57547" y="50404"/>
                    <a:pt x="90488" y="61913"/>
                  </a:cubicBezTo>
                  <a:cubicBezTo>
                    <a:pt x="123429" y="73423"/>
                    <a:pt x="160735" y="77788"/>
                    <a:pt x="197644" y="69057"/>
                  </a:cubicBezTo>
                  <a:cubicBezTo>
                    <a:pt x="234553" y="60326"/>
                    <a:pt x="311944" y="9525"/>
                    <a:pt x="311944" y="9525"/>
                  </a:cubicBezTo>
                  <a:lnTo>
                    <a:pt x="311944" y="9525"/>
                  </a:lnTo>
                  <a:lnTo>
                    <a:pt x="311944" y="9525"/>
                  </a:lnTo>
                </a:path>
              </a:pathLst>
            </a:custGeom>
            <a:noFill/>
            <a:ln w="22225">
              <a:solidFill>
                <a:srgbClr val="000000">
                  <a:alpha val="9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28_1">
              <a:extLst>
                <a:ext uri="{FF2B5EF4-FFF2-40B4-BE49-F238E27FC236}">
                  <a16:creationId xmlns:a16="http://schemas.microsoft.com/office/drawing/2014/main" xmlns="" id="{2D23E4EC-69EB-4BBA-BEE3-2E791378DE95}"/>
                </a:ext>
              </a:extLst>
            </p:cNvPr>
            <p:cNvSpPr/>
            <p:nvPr/>
          </p:nvSpPr>
          <p:spPr>
            <a:xfrm flipV="1">
              <a:off x="3705225" y="5405438"/>
              <a:ext cx="311944" cy="73672"/>
            </a:xfrm>
            <a:custGeom>
              <a:avLst/>
              <a:gdLst>
                <a:gd name="connsiteX0" fmla="*/ 0 w 311944"/>
                <a:gd name="connsiteY0" fmla="*/ 0 h 73672"/>
                <a:gd name="connsiteX1" fmla="*/ 90488 w 311944"/>
                <a:gd name="connsiteY1" fmla="*/ 61913 h 73672"/>
                <a:gd name="connsiteX2" fmla="*/ 197644 w 311944"/>
                <a:gd name="connsiteY2" fmla="*/ 69057 h 73672"/>
                <a:gd name="connsiteX3" fmla="*/ 311944 w 311944"/>
                <a:gd name="connsiteY3" fmla="*/ 9525 h 73672"/>
                <a:gd name="connsiteX4" fmla="*/ 311944 w 311944"/>
                <a:gd name="connsiteY4" fmla="*/ 9525 h 73672"/>
                <a:gd name="connsiteX5" fmla="*/ 311944 w 311944"/>
                <a:gd name="connsiteY5" fmla="*/ 9525 h 73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944" h="73672">
                  <a:moveTo>
                    <a:pt x="0" y="0"/>
                  </a:moveTo>
                  <a:cubicBezTo>
                    <a:pt x="28773" y="25202"/>
                    <a:pt x="57547" y="50404"/>
                    <a:pt x="90488" y="61913"/>
                  </a:cubicBezTo>
                  <a:cubicBezTo>
                    <a:pt x="123429" y="73423"/>
                    <a:pt x="160735" y="77788"/>
                    <a:pt x="197644" y="69057"/>
                  </a:cubicBezTo>
                  <a:cubicBezTo>
                    <a:pt x="234553" y="60326"/>
                    <a:pt x="311944" y="9525"/>
                    <a:pt x="311944" y="9525"/>
                  </a:cubicBezTo>
                  <a:lnTo>
                    <a:pt x="311944" y="9525"/>
                  </a:lnTo>
                  <a:lnTo>
                    <a:pt x="311944" y="9525"/>
                  </a:lnTo>
                </a:path>
              </a:pathLst>
            </a:custGeom>
            <a:noFill/>
            <a:ln w="22225">
              <a:solidFill>
                <a:srgbClr val="000000">
                  <a:alpha val="9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13EE6598-9D80-473D-8B84-BAEF51DF07CD}"/>
              </a:ext>
            </a:extLst>
          </p:cNvPr>
          <p:cNvSpPr txBox="1"/>
          <p:nvPr/>
        </p:nvSpPr>
        <p:spPr>
          <a:xfrm>
            <a:off x="3811549" y="3986981"/>
            <a:ext cx="278588" cy="277673"/>
          </a:xfrm>
          <a:custGeom>
            <a:avLst/>
            <a:gdLst/>
            <a:ahLst/>
            <a:cxnLst/>
            <a:rect l="l" t="t" r="r" b="b"/>
            <a:pathLst>
              <a:path w="278588" h="277673">
                <a:moveTo>
                  <a:pt x="42368" y="95403"/>
                </a:moveTo>
                <a:lnTo>
                  <a:pt x="42368" y="155448"/>
                </a:lnTo>
                <a:lnTo>
                  <a:pt x="42063" y="159715"/>
                </a:lnTo>
                <a:lnTo>
                  <a:pt x="105461" y="159715"/>
                </a:lnTo>
                <a:lnTo>
                  <a:pt x="105461" y="95403"/>
                </a:lnTo>
                <a:close/>
                <a:moveTo>
                  <a:pt x="258776" y="2134"/>
                </a:moveTo>
                <a:lnTo>
                  <a:pt x="267005" y="16764"/>
                </a:lnTo>
                <a:cubicBezTo>
                  <a:pt x="236932" y="28956"/>
                  <a:pt x="203200" y="35967"/>
                  <a:pt x="165812" y="37795"/>
                </a:cubicBezTo>
                <a:lnTo>
                  <a:pt x="165812" y="95403"/>
                </a:lnTo>
                <a:lnTo>
                  <a:pt x="278588" y="95403"/>
                </a:lnTo>
                <a:lnTo>
                  <a:pt x="278588" y="111557"/>
                </a:lnTo>
                <a:lnTo>
                  <a:pt x="242316" y="111557"/>
                </a:lnTo>
                <a:lnTo>
                  <a:pt x="242316" y="277673"/>
                </a:lnTo>
                <a:lnTo>
                  <a:pt x="226162" y="277673"/>
                </a:lnTo>
                <a:lnTo>
                  <a:pt x="226162" y="111557"/>
                </a:lnTo>
                <a:lnTo>
                  <a:pt x="165812" y="111557"/>
                </a:lnTo>
                <a:lnTo>
                  <a:pt x="165812" y="159411"/>
                </a:lnTo>
                <a:cubicBezTo>
                  <a:pt x="165202" y="211430"/>
                  <a:pt x="158192" y="250749"/>
                  <a:pt x="144780" y="277368"/>
                </a:cubicBezTo>
                <a:lnTo>
                  <a:pt x="129845" y="269748"/>
                </a:lnTo>
                <a:cubicBezTo>
                  <a:pt x="143256" y="243535"/>
                  <a:pt x="150267" y="206756"/>
                  <a:pt x="150876" y="159411"/>
                </a:cubicBezTo>
                <a:lnTo>
                  <a:pt x="150876" y="23775"/>
                </a:lnTo>
                <a:cubicBezTo>
                  <a:pt x="192939" y="22352"/>
                  <a:pt x="228905" y="15139"/>
                  <a:pt x="258776" y="2134"/>
                </a:cubicBezTo>
                <a:close/>
                <a:moveTo>
                  <a:pt x="114300" y="0"/>
                </a:moveTo>
                <a:lnTo>
                  <a:pt x="124968" y="12497"/>
                </a:lnTo>
                <a:cubicBezTo>
                  <a:pt x="103023" y="25299"/>
                  <a:pt x="75489" y="34138"/>
                  <a:pt x="42368" y="39015"/>
                </a:cubicBezTo>
                <a:lnTo>
                  <a:pt x="42368" y="78943"/>
                </a:lnTo>
                <a:lnTo>
                  <a:pt x="121006" y="78943"/>
                </a:lnTo>
                <a:lnTo>
                  <a:pt x="121006" y="175260"/>
                </a:lnTo>
                <a:lnTo>
                  <a:pt x="40844" y="175260"/>
                </a:lnTo>
                <a:cubicBezTo>
                  <a:pt x="37186" y="214275"/>
                  <a:pt x="27432" y="248107"/>
                  <a:pt x="11583" y="276759"/>
                </a:cubicBezTo>
                <a:lnTo>
                  <a:pt x="0" y="265176"/>
                </a:lnTo>
                <a:cubicBezTo>
                  <a:pt x="17272" y="233071"/>
                  <a:pt x="26518" y="195174"/>
                  <a:pt x="27737" y="151486"/>
                </a:cubicBezTo>
                <a:lnTo>
                  <a:pt x="27737" y="26518"/>
                </a:lnTo>
                <a:cubicBezTo>
                  <a:pt x="63297" y="22251"/>
                  <a:pt x="92152" y="13411"/>
                  <a:pt x="11430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FAA593EE-06BD-40C6-BCA7-631DC35A8799}"/>
              </a:ext>
            </a:extLst>
          </p:cNvPr>
          <p:cNvSpPr txBox="1"/>
          <p:nvPr/>
        </p:nvSpPr>
        <p:spPr>
          <a:xfrm>
            <a:off x="4537673" y="3989267"/>
            <a:ext cx="255727" cy="273100"/>
          </a:xfrm>
          <a:custGeom>
            <a:avLst/>
            <a:gdLst/>
            <a:ahLst/>
            <a:cxnLst/>
            <a:rect l="l" t="t" r="r" b="b"/>
            <a:pathLst>
              <a:path w="255727" h="273100">
                <a:moveTo>
                  <a:pt x="76200" y="31089"/>
                </a:moveTo>
                <a:cubicBezTo>
                  <a:pt x="103632" y="61772"/>
                  <a:pt x="125374" y="89611"/>
                  <a:pt x="141427" y="114604"/>
                </a:cubicBezTo>
                <a:lnTo>
                  <a:pt x="127711" y="124358"/>
                </a:lnTo>
                <a:cubicBezTo>
                  <a:pt x="111658" y="98348"/>
                  <a:pt x="89814" y="70205"/>
                  <a:pt x="62179" y="39928"/>
                </a:cubicBezTo>
                <a:close/>
                <a:moveTo>
                  <a:pt x="7315" y="10363"/>
                </a:moveTo>
                <a:lnTo>
                  <a:pt x="24384" y="10363"/>
                </a:lnTo>
                <a:lnTo>
                  <a:pt x="24384" y="215798"/>
                </a:lnTo>
                <a:cubicBezTo>
                  <a:pt x="49784" y="205841"/>
                  <a:pt x="74472" y="193548"/>
                  <a:pt x="98450" y="178917"/>
                </a:cubicBezTo>
                <a:lnTo>
                  <a:pt x="103327" y="195376"/>
                </a:lnTo>
                <a:cubicBezTo>
                  <a:pt x="73253" y="212648"/>
                  <a:pt x="40538" y="227584"/>
                  <a:pt x="5181" y="240182"/>
                </a:cubicBezTo>
                <a:lnTo>
                  <a:pt x="0" y="224637"/>
                </a:lnTo>
                <a:cubicBezTo>
                  <a:pt x="4876" y="221589"/>
                  <a:pt x="7315" y="217119"/>
                  <a:pt x="7315" y="211226"/>
                </a:cubicBezTo>
                <a:close/>
                <a:moveTo>
                  <a:pt x="197205" y="0"/>
                </a:moveTo>
                <a:lnTo>
                  <a:pt x="214274" y="0"/>
                </a:lnTo>
                <a:cubicBezTo>
                  <a:pt x="214274" y="57099"/>
                  <a:pt x="208178" y="105460"/>
                  <a:pt x="195986" y="145084"/>
                </a:cubicBezTo>
                <a:cubicBezTo>
                  <a:pt x="193954" y="151180"/>
                  <a:pt x="192329" y="155651"/>
                  <a:pt x="191109" y="158496"/>
                </a:cubicBezTo>
                <a:cubicBezTo>
                  <a:pt x="216103" y="190601"/>
                  <a:pt x="237642" y="223520"/>
                  <a:pt x="255727" y="257251"/>
                </a:cubicBezTo>
                <a:lnTo>
                  <a:pt x="243230" y="269748"/>
                </a:lnTo>
                <a:cubicBezTo>
                  <a:pt x="227584" y="238658"/>
                  <a:pt x="207873" y="206959"/>
                  <a:pt x="184099" y="174650"/>
                </a:cubicBezTo>
                <a:cubicBezTo>
                  <a:pt x="164592" y="213664"/>
                  <a:pt x="132181" y="246481"/>
                  <a:pt x="86868" y="273100"/>
                </a:cubicBezTo>
                <a:lnTo>
                  <a:pt x="75590" y="259384"/>
                </a:lnTo>
                <a:cubicBezTo>
                  <a:pt x="126796" y="230124"/>
                  <a:pt x="160934" y="192532"/>
                  <a:pt x="178003" y="146608"/>
                </a:cubicBezTo>
                <a:cubicBezTo>
                  <a:pt x="190804" y="107594"/>
                  <a:pt x="197205" y="58724"/>
                  <a:pt x="19720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5D128F58-7639-478D-9B7D-5DB736906D0A}"/>
              </a:ext>
            </a:extLst>
          </p:cNvPr>
          <p:cNvSpPr txBox="1"/>
          <p:nvPr/>
        </p:nvSpPr>
        <p:spPr>
          <a:xfrm>
            <a:off x="5250689" y="3989419"/>
            <a:ext cx="259080" cy="272796"/>
          </a:xfrm>
          <a:custGeom>
            <a:avLst/>
            <a:gdLst/>
            <a:ahLst/>
            <a:cxnLst/>
            <a:rect l="l" t="t" r="r" b="b"/>
            <a:pathLst>
              <a:path w="259080" h="272796">
                <a:moveTo>
                  <a:pt x="88696" y="180441"/>
                </a:moveTo>
                <a:cubicBezTo>
                  <a:pt x="107391" y="198120"/>
                  <a:pt x="128117" y="212750"/>
                  <a:pt x="150876" y="224333"/>
                </a:cubicBezTo>
                <a:cubicBezTo>
                  <a:pt x="171196" y="211734"/>
                  <a:pt x="188772" y="197104"/>
                  <a:pt x="203606" y="180441"/>
                </a:cubicBezTo>
                <a:close/>
                <a:moveTo>
                  <a:pt x="90525" y="95707"/>
                </a:moveTo>
                <a:lnTo>
                  <a:pt x="106984" y="97536"/>
                </a:lnTo>
                <a:lnTo>
                  <a:pt x="101803" y="121615"/>
                </a:lnTo>
                <a:lnTo>
                  <a:pt x="233781" y="121615"/>
                </a:lnTo>
                <a:lnTo>
                  <a:pt x="233781" y="137465"/>
                </a:lnTo>
                <a:lnTo>
                  <a:pt x="97536" y="137465"/>
                </a:lnTo>
                <a:cubicBezTo>
                  <a:pt x="93675" y="149453"/>
                  <a:pt x="90424" y="158902"/>
                  <a:pt x="87782" y="165811"/>
                </a:cubicBezTo>
                <a:lnTo>
                  <a:pt x="223113" y="165811"/>
                </a:lnTo>
                <a:lnTo>
                  <a:pt x="223113" y="178613"/>
                </a:lnTo>
                <a:cubicBezTo>
                  <a:pt x="208077" y="198933"/>
                  <a:pt x="189585" y="216713"/>
                  <a:pt x="167640" y="231953"/>
                </a:cubicBezTo>
                <a:cubicBezTo>
                  <a:pt x="195072" y="243738"/>
                  <a:pt x="225552" y="251765"/>
                  <a:pt x="259080" y="256032"/>
                </a:cubicBezTo>
                <a:lnTo>
                  <a:pt x="251764" y="270662"/>
                </a:lnTo>
                <a:cubicBezTo>
                  <a:pt x="214985" y="265785"/>
                  <a:pt x="181965" y="256032"/>
                  <a:pt x="152704" y="241401"/>
                </a:cubicBezTo>
                <a:cubicBezTo>
                  <a:pt x="125882" y="256235"/>
                  <a:pt x="96723" y="266700"/>
                  <a:pt x="65227" y="272796"/>
                </a:cubicBezTo>
                <a:lnTo>
                  <a:pt x="57912" y="257861"/>
                </a:lnTo>
                <a:cubicBezTo>
                  <a:pt x="87985" y="252577"/>
                  <a:pt x="114198" y="244246"/>
                  <a:pt x="136550" y="232867"/>
                </a:cubicBezTo>
                <a:cubicBezTo>
                  <a:pt x="115011" y="220269"/>
                  <a:pt x="95402" y="205232"/>
                  <a:pt x="77724" y="187757"/>
                </a:cubicBezTo>
                <a:cubicBezTo>
                  <a:pt x="60045" y="222097"/>
                  <a:pt x="36779" y="249123"/>
                  <a:pt x="7924" y="268833"/>
                </a:cubicBezTo>
                <a:lnTo>
                  <a:pt x="0" y="254508"/>
                </a:lnTo>
                <a:cubicBezTo>
                  <a:pt x="38201" y="227076"/>
                  <a:pt x="65125" y="188061"/>
                  <a:pt x="80772" y="137465"/>
                </a:cubicBezTo>
                <a:lnTo>
                  <a:pt x="31089" y="137465"/>
                </a:lnTo>
                <a:lnTo>
                  <a:pt x="31089" y="121615"/>
                </a:lnTo>
                <a:lnTo>
                  <a:pt x="85039" y="121615"/>
                </a:lnTo>
                <a:cubicBezTo>
                  <a:pt x="87071" y="113487"/>
                  <a:pt x="88900" y="104851"/>
                  <a:pt x="90525" y="95707"/>
                </a:cubicBezTo>
                <a:close/>
                <a:moveTo>
                  <a:pt x="206654" y="28346"/>
                </a:moveTo>
                <a:lnTo>
                  <a:pt x="222504" y="34137"/>
                </a:lnTo>
                <a:cubicBezTo>
                  <a:pt x="216814" y="47549"/>
                  <a:pt x="210210" y="59741"/>
                  <a:pt x="202692" y="70713"/>
                </a:cubicBezTo>
                <a:lnTo>
                  <a:pt x="255422" y="70713"/>
                </a:lnTo>
                <a:lnTo>
                  <a:pt x="255422" y="119177"/>
                </a:lnTo>
                <a:lnTo>
                  <a:pt x="238963" y="119177"/>
                </a:lnTo>
                <a:lnTo>
                  <a:pt x="238963" y="85953"/>
                </a:lnTo>
                <a:lnTo>
                  <a:pt x="25603" y="85953"/>
                </a:lnTo>
                <a:lnTo>
                  <a:pt x="25603" y="119177"/>
                </a:lnTo>
                <a:lnTo>
                  <a:pt x="9144" y="119177"/>
                </a:lnTo>
                <a:lnTo>
                  <a:pt x="9144" y="70713"/>
                </a:lnTo>
                <a:lnTo>
                  <a:pt x="55778" y="70713"/>
                </a:lnTo>
                <a:cubicBezTo>
                  <a:pt x="52527" y="59334"/>
                  <a:pt x="48971" y="48768"/>
                  <a:pt x="45110" y="39014"/>
                </a:cubicBezTo>
                <a:lnTo>
                  <a:pt x="61264" y="36576"/>
                </a:lnTo>
                <a:cubicBezTo>
                  <a:pt x="63906" y="43485"/>
                  <a:pt x="67462" y="54864"/>
                  <a:pt x="71932" y="70713"/>
                </a:cubicBezTo>
                <a:lnTo>
                  <a:pt x="127406" y="70713"/>
                </a:lnTo>
                <a:cubicBezTo>
                  <a:pt x="123342" y="56896"/>
                  <a:pt x="119481" y="45517"/>
                  <a:pt x="115824" y="36576"/>
                </a:cubicBezTo>
                <a:lnTo>
                  <a:pt x="131673" y="34137"/>
                </a:lnTo>
                <a:cubicBezTo>
                  <a:pt x="135940" y="44704"/>
                  <a:pt x="139903" y="56896"/>
                  <a:pt x="143560" y="70713"/>
                </a:cubicBezTo>
                <a:lnTo>
                  <a:pt x="185623" y="70713"/>
                </a:lnTo>
                <a:cubicBezTo>
                  <a:pt x="193751" y="57505"/>
                  <a:pt x="200761" y="43383"/>
                  <a:pt x="206654" y="28346"/>
                </a:cubicBezTo>
                <a:close/>
                <a:moveTo>
                  <a:pt x="243535" y="0"/>
                </a:moveTo>
                <a:lnTo>
                  <a:pt x="251764" y="14935"/>
                </a:lnTo>
                <a:cubicBezTo>
                  <a:pt x="191617" y="24485"/>
                  <a:pt x="112674" y="29261"/>
                  <a:pt x="14935" y="29261"/>
                </a:cubicBezTo>
                <a:lnTo>
                  <a:pt x="9753" y="13716"/>
                </a:lnTo>
                <a:cubicBezTo>
                  <a:pt x="104648" y="13716"/>
                  <a:pt x="182575" y="9144"/>
                  <a:pt x="24353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F6728307-9DF6-44A3-B092-2E638B1DE9B6}"/>
              </a:ext>
            </a:extLst>
          </p:cNvPr>
          <p:cNvSpPr txBox="1"/>
          <p:nvPr/>
        </p:nvSpPr>
        <p:spPr>
          <a:xfrm>
            <a:off x="5960658" y="3993229"/>
            <a:ext cx="268529" cy="265176"/>
          </a:xfrm>
          <a:custGeom>
            <a:avLst/>
            <a:gdLst/>
            <a:ahLst/>
            <a:cxnLst/>
            <a:rect l="l" t="t" r="r" b="b"/>
            <a:pathLst>
              <a:path w="268529" h="265176">
                <a:moveTo>
                  <a:pt x="0" y="128626"/>
                </a:moveTo>
                <a:lnTo>
                  <a:pt x="268529" y="128626"/>
                </a:lnTo>
                <a:lnTo>
                  <a:pt x="268529" y="143561"/>
                </a:lnTo>
                <a:lnTo>
                  <a:pt x="145389" y="143561"/>
                </a:lnTo>
                <a:lnTo>
                  <a:pt x="145389" y="183185"/>
                </a:lnTo>
                <a:lnTo>
                  <a:pt x="235610" y="183185"/>
                </a:lnTo>
                <a:lnTo>
                  <a:pt x="235610" y="198425"/>
                </a:lnTo>
                <a:lnTo>
                  <a:pt x="145389" y="198425"/>
                </a:lnTo>
                <a:lnTo>
                  <a:pt x="145389" y="244754"/>
                </a:lnTo>
                <a:cubicBezTo>
                  <a:pt x="161645" y="246380"/>
                  <a:pt x="180238" y="247193"/>
                  <a:pt x="201168" y="247193"/>
                </a:cubicBezTo>
                <a:cubicBezTo>
                  <a:pt x="221081" y="247193"/>
                  <a:pt x="242824" y="246786"/>
                  <a:pt x="266395" y="245974"/>
                </a:cubicBezTo>
                <a:lnTo>
                  <a:pt x="261823" y="262128"/>
                </a:lnTo>
                <a:lnTo>
                  <a:pt x="202387" y="261823"/>
                </a:lnTo>
                <a:cubicBezTo>
                  <a:pt x="152197" y="261417"/>
                  <a:pt x="118364" y="257353"/>
                  <a:pt x="100889" y="249631"/>
                </a:cubicBezTo>
                <a:cubicBezTo>
                  <a:pt x="84633" y="242316"/>
                  <a:pt x="70104" y="227787"/>
                  <a:pt x="57302" y="206045"/>
                </a:cubicBezTo>
                <a:cubicBezTo>
                  <a:pt x="45313" y="230226"/>
                  <a:pt x="29972" y="249936"/>
                  <a:pt x="11277" y="265176"/>
                </a:cubicBezTo>
                <a:lnTo>
                  <a:pt x="305" y="252070"/>
                </a:lnTo>
                <a:cubicBezTo>
                  <a:pt x="28753" y="228498"/>
                  <a:pt x="48057" y="196799"/>
                  <a:pt x="58217" y="156972"/>
                </a:cubicBezTo>
                <a:lnTo>
                  <a:pt x="74066" y="159715"/>
                </a:lnTo>
                <a:cubicBezTo>
                  <a:pt x="71221" y="170891"/>
                  <a:pt x="67665" y="181762"/>
                  <a:pt x="63398" y="192329"/>
                </a:cubicBezTo>
                <a:cubicBezTo>
                  <a:pt x="76606" y="215494"/>
                  <a:pt x="91643" y="230429"/>
                  <a:pt x="108509" y="237134"/>
                </a:cubicBezTo>
                <a:cubicBezTo>
                  <a:pt x="114605" y="239166"/>
                  <a:pt x="121513" y="240894"/>
                  <a:pt x="129235" y="242316"/>
                </a:cubicBezTo>
                <a:lnTo>
                  <a:pt x="129235" y="143561"/>
                </a:lnTo>
                <a:lnTo>
                  <a:pt x="0" y="143561"/>
                </a:lnTo>
                <a:close/>
                <a:moveTo>
                  <a:pt x="60350" y="58522"/>
                </a:moveTo>
                <a:lnTo>
                  <a:pt x="60350" y="88087"/>
                </a:lnTo>
                <a:lnTo>
                  <a:pt x="210312" y="88087"/>
                </a:lnTo>
                <a:lnTo>
                  <a:pt x="210312" y="58522"/>
                </a:lnTo>
                <a:close/>
                <a:moveTo>
                  <a:pt x="60350" y="14326"/>
                </a:moveTo>
                <a:lnTo>
                  <a:pt x="60350" y="44806"/>
                </a:lnTo>
                <a:lnTo>
                  <a:pt x="210312" y="44806"/>
                </a:lnTo>
                <a:lnTo>
                  <a:pt x="210312" y="14326"/>
                </a:lnTo>
                <a:close/>
                <a:moveTo>
                  <a:pt x="43891" y="0"/>
                </a:moveTo>
                <a:lnTo>
                  <a:pt x="226771" y="0"/>
                </a:lnTo>
                <a:lnTo>
                  <a:pt x="226771" y="102718"/>
                </a:lnTo>
                <a:lnTo>
                  <a:pt x="43891" y="10271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7913376D-61C3-4772-968A-57522E9FCFC9}"/>
              </a:ext>
            </a:extLst>
          </p:cNvPr>
          <p:cNvSpPr txBox="1"/>
          <p:nvPr/>
        </p:nvSpPr>
        <p:spPr>
          <a:xfrm>
            <a:off x="6668645" y="3986828"/>
            <a:ext cx="281940" cy="277978"/>
          </a:xfrm>
          <a:custGeom>
            <a:avLst/>
            <a:gdLst/>
            <a:ahLst/>
            <a:cxnLst/>
            <a:rect l="l" t="t" r="r" b="b"/>
            <a:pathLst>
              <a:path w="281940" h="277978">
                <a:moveTo>
                  <a:pt x="20117" y="156363"/>
                </a:moveTo>
                <a:lnTo>
                  <a:pt x="263347" y="156363"/>
                </a:lnTo>
                <a:lnTo>
                  <a:pt x="263347" y="172822"/>
                </a:lnTo>
                <a:lnTo>
                  <a:pt x="118567" y="172822"/>
                </a:lnTo>
                <a:cubicBezTo>
                  <a:pt x="103124" y="203505"/>
                  <a:pt x="84023" y="230836"/>
                  <a:pt x="61265" y="254813"/>
                </a:cubicBezTo>
                <a:cubicBezTo>
                  <a:pt x="116942" y="251765"/>
                  <a:pt x="168351" y="246787"/>
                  <a:pt x="215494" y="239878"/>
                </a:cubicBezTo>
                <a:cubicBezTo>
                  <a:pt x="202489" y="222403"/>
                  <a:pt x="190094" y="207061"/>
                  <a:pt x="178308" y="193853"/>
                </a:cubicBezTo>
                <a:lnTo>
                  <a:pt x="191110" y="185928"/>
                </a:lnTo>
                <a:cubicBezTo>
                  <a:pt x="219151" y="217628"/>
                  <a:pt x="240386" y="245060"/>
                  <a:pt x="254813" y="268224"/>
                </a:cubicBezTo>
                <a:lnTo>
                  <a:pt x="241402" y="277978"/>
                </a:lnTo>
                <a:cubicBezTo>
                  <a:pt x="235915" y="268834"/>
                  <a:pt x="230124" y="260096"/>
                  <a:pt x="224028" y="251765"/>
                </a:cubicBezTo>
                <a:cubicBezTo>
                  <a:pt x="178918" y="259284"/>
                  <a:pt x="118161" y="265583"/>
                  <a:pt x="41758" y="270663"/>
                </a:cubicBezTo>
                <a:lnTo>
                  <a:pt x="37186" y="256032"/>
                </a:lnTo>
                <a:cubicBezTo>
                  <a:pt x="41046" y="254813"/>
                  <a:pt x="43891" y="253289"/>
                  <a:pt x="45720" y="251460"/>
                </a:cubicBezTo>
                <a:cubicBezTo>
                  <a:pt x="68275" y="226264"/>
                  <a:pt x="86462" y="200051"/>
                  <a:pt x="100279" y="172822"/>
                </a:cubicBezTo>
                <a:lnTo>
                  <a:pt x="20117" y="172822"/>
                </a:lnTo>
                <a:close/>
                <a:moveTo>
                  <a:pt x="67970" y="95098"/>
                </a:moveTo>
                <a:lnTo>
                  <a:pt x="215798" y="95098"/>
                </a:lnTo>
                <a:lnTo>
                  <a:pt x="215798" y="110948"/>
                </a:lnTo>
                <a:lnTo>
                  <a:pt x="67970" y="110948"/>
                </a:lnTo>
                <a:close/>
                <a:moveTo>
                  <a:pt x="135331" y="0"/>
                </a:moveTo>
                <a:lnTo>
                  <a:pt x="147523" y="0"/>
                </a:lnTo>
                <a:cubicBezTo>
                  <a:pt x="186334" y="44298"/>
                  <a:pt x="231140" y="79248"/>
                  <a:pt x="281940" y="104852"/>
                </a:cubicBezTo>
                <a:lnTo>
                  <a:pt x="273101" y="120701"/>
                </a:lnTo>
                <a:cubicBezTo>
                  <a:pt x="221285" y="93066"/>
                  <a:pt x="177394" y="57811"/>
                  <a:pt x="141427" y="14936"/>
                </a:cubicBezTo>
                <a:cubicBezTo>
                  <a:pt x="107899" y="55779"/>
                  <a:pt x="63602" y="91136"/>
                  <a:pt x="8534" y="121006"/>
                </a:cubicBezTo>
                <a:lnTo>
                  <a:pt x="0" y="105156"/>
                </a:lnTo>
                <a:cubicBezTo>
                  <a:pt x="54254" y="77115"/>
                  <a:pt x="99365" y="42063"/>
                  <a:pt x="135331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3FF8CF35-D9CF-407B-BED6-18695E7A9A09}"/>
              </a:ext>
            </a:extLst>
          </p:cNvPr>
          <p:cNvSpPr txBox="1"/>
          <p:nvPr/>
        </p:nvSpPr>
        <p:spPr>
          <a:xfrm>
            <a:off x="7392482" y="3986828"/>
            <a:ext cx="263652" cy="277978"/>
          </a:xfrm>
          <a:custGeom>
            <a:avLst/>
            <a:gdLst/>
            <a:ahLst/>
            <a:cxnLst/>
            <a:rect l="l" t="t" r="r" b="b"/>
            <a:pathLst>
              <a:path w="263652" h="277978">
                <a:moveTo>
                  <a:pt x="58217" y="158801"/>
                </a:moveTo>
                <a:lnTo>
                  <a:pt x="72542" y="164592"/>
                </a:lnTo>
                <a:cubicBezTo>
                  <a:pt x="56490" y="205639"/>
                  <a:pt x="39319" y="242926"/>
                  <a:pt x="21031" y="276454"/>
                </a:cubicBezTo>
                <a:lnTo>
                  <a:pt x="5486" y="269748"/>
                </a:lnTo>
                <a:cubicBezTo>
                  <a:pt x="25603" y="233579"/>
                  <a:pt x="43180" y="196596"/>
                  <a:pt x="58217" y="158801"/>
                </a:cubicBezTo>
                <a:close/>
                <a:moveTo>
                  <a:pt x="115214" y="155448"/>
                </a:moveTo>
                <a:lnTo>
                  <a:pt x="115214" y="193548"/>
                </a:lnTo>
                <a:lnTo>
                  <a:pt x="240182" y="193548"/>
                </a:lnTo>
                <a:lnTo>
                  <a:pt x="240182" y="155448"/>
                </a:lnTo>
                <a:close/>
                <a:moveTo>
                  <a:pt x="115214" y="101499"/>
                </a:moveTo>
                <a:lnTo>
                  <a:pt x="115214" y="141123"/>
                </a:lnTo>
                <a:lnTo>
                  <a:pt x="240182" y="141123"/>
                </a:lnTo>
                <a:lnTo>
                  <a:pt x="240182" y="101499"/>
                </a:lnTo>
                <a:close/>
                <a:moveTo>
                  <a:pt x="11582" y="79248"/>
                </a:moveTo>
                <a:cubicBezTo>
                  <a:pt x="33528" y="94285"/>
                  <a:pt x="52222" y="109525"/>
                  <a:pt x="67666" y="124968"/>
                </a:cubicBezTo>
                <a:lnTo>
                  <a:pt x="55778" y="136551"/>
                </a:lnTo>
                <a:cubicBezTo>
                  <a:pt x="41758" y="122123"/>
                  <a:pt x="23165" y="106883"/>
                  <a:pt x="0" y="90831"/>
                </a:cubicBezTo>
                <a:close/>
                <a:moveTo>
                  <a:pt x="103327" y="13411"/>
                </a:moveTo>
                <a:cubicBezTo>
                  <a:pt x="117145" y="30480"/>
                  <a:pt x="129134" y="47651"/>
                  <a:pt x="139294" y="64923"/>
                </a:cubicBezTo>
                <a:lnTo>
                  <a:pt x="124968" y="71933"/>
                </a:lnTo>
                <a:cubicBezTo>
                  <a:pt x="112979" y="52019"/>
                  <a:pt x="100889" y="34951"/>
                  <a:pt x="88697" y="20727"/>
                </a:cubicBezTo>
                <a:close/>
                <a:moveTo>
                  <a:pt x="249631" y="9449"/>
                </a:moveTo>
                <a:lnTo>
                  <a:pt x="263652" y="16155"/>
                </a:lnTo>
                <a:cubicBezTo>
                  <a:pt x="255321" y="34849"/>
                  <a:pt x="244145" y="53239"/>
                  <a:pt x="230124" y="71323"/>
                </a:cubicBezTo>
                <a:lnTo>
                  <a:pt x="216103" y="64313"/>
                </a:lnTo>
                <a:cubicBezTo>
                  <a:pt x="229514" y="46635"/>
                  <a:pt x="240690" y="28347"/>
                  <a:pt x="249631" y="9449"/>
                </a:cubicBezTo>
                <a:close/>
                <a:moveTo>
                  <a:pt x="21031" y="5487"/>
                </a:moveTo>
                <a:cubicBezTo>
                  <a:pt x="44806" y="21743"/>
                  <a:pt x="64313" y="37491"/>
                  <a:pt x="79553" y="52731"/>
                </a:cubicBezTo>
                <a:lnTo>
                  <a:pt x="67666" y="64618"/>
                </a:lnTo>
                <a:cubicBezTo>
                  <a:pt x="53035" y="49378"/>
                  <a:pt x="33528" y="33528"/>
                  <a:pt x="9144" y="17069"/>
                </a:cubicBezTo>
                <a:close/>
                <a:moveTo>
                  <a:pt x="169164" y="0"/>
                </a:moveTo>
                <a:lnTo>
                  <a:pt x="185623" y="0"/>
                </a:lnTo>
                <a:lnTo>
                  <a:pt x="185623" y="85344"/>
                </a:lnTo>
                <a:lnTo>
                  <a:pt x="256642" y="85344"/>
                </a:lnTo>
                <a:lnTo>
                  <a:pt x="256642" y="250241"/>
                </a:lnTo>
                <a:cubicBezTo>
                  <a:pt x="256642" y="267716"/>
                  <a:pt x="248209" y="276454"/>
                  <a:pt x="231343" y="276454"/>
                </a:cubicBezTo>
                <a:lnTo>
                  <a:pt x="191110" y="276454"/>
                </a:lnTo>
                <a:lnTo>
                  <a:pt x="186538" y="260299"/>
                </a:lnTo>
                <a:lnTo>
                  <a:pt x="225857" y="260909"/>
                </a:lnTo>
                <a:cubicBezTo>
                  <a:pt x="235407" y="260909"/>
                  <a:pt x="240182" y="256134"/>
                  <a:pt x="240182" y="246583"/>
                </a:cubicBezTo>
                <a:lnTo>
                  <a:pt x="240182" y="208179"/>
                </a:lnTo>
                <a:lnTo>
                  <a:pt x="115214" y="208179"/>
                </a:lnTo>
                <a:lnTo>
                  <a:pt x="115214" y="277978"/>
                </a:lnTo>
                <a:lnTo>
                  <a:pt x="98755" y="277978"/>
                </a:lnTo>
                <a:lnTo>
                  <a:pt x="98755" y="85344"/>
                </a:lnTo>
                <a:lnTo>
                  <a:pt x="169164" y="853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88" name="PA- 87">
            <a:extLst>
              <a:ext uri="{FF2B5EF4-FFF2-40B4-BE49-F238E27FC236}">
                <a16:creationId xmlns:a16="http://schemas.microsoft.com/office/drawing/2014/main" xmlns="" id="{A99484FF-0A5B-4DE1-93D1-AFFDA5AE71D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112367" y="3987438"/>
            <a:ext cx="276759" cy="276759"/>
          </a:xfrm>
          <a:custGeom>
            <a:avLst/>
            <a:gdLst/>
            <a:ahLst/>
            <a:cxnLst/>
            <a:rect l="l" t="t" r="r" b="b"/>
            <a:pathLst>
              <a:path w="276759" h="276759">
                <a:moveTo>
                  <a:pt x="130759" y="0"/>
                </a:moveTo>
                <a:lnTo>
                  <a:pt x="147219" y="0"/>
                </a:lnTo>
                <a:lnTo>
                  <a:pt x="147219" y="54864"/>
                </a:lnTo>
                <a:lnTo>
                  <a:pt x="251765" y="54864"/>
                </a:lnTo>
                <a:lnTo>
                  <a:pt x="251765" y="71324"/>
                </a:lnTo>
                <a:lnTo>
                  <a:pt x="147219" y="71324"/>
                </a:lnTo>
                <a:lnTo>
                  <a:pt x="147219" y="94793"/>
                </a:lnTo>
                <a:cubicBezTo>
                  <a:pt x="147015" y="110236"/>
                  <a:pt x="145796" y="124562"/>
                  <a:pt x="143561" y="137770"/>
                </a:cubicBezTo>
                <a:lnTo>
                  <a:pt x="271272" y="137770"/>
                </a:lnTo>
                <a:lnTo>
                  <a:pt x="271272" y="153924"/>
                </a:lnTo>
                <a:lnTo>
                  <a:pt x="154229" y="153924"/>
                </a:lnTo>
                <a:cubicBezTo>
                  <a:pt x="169875" y="200660"/>
                  <a:pt x="210719" y="236830"/>
                  <a:pt x="276759" y="262433"/>
                </a:cubicBezTo>
                <a:lnTo>
                  <a:pt x="267615" y="276759"/>
                </a:lnTo>
                <a:cubicBezTo>
                  <a:pt x="198120" y="247498"/>
                  <a:pt x="155448" y="207163"/>
                  <a:pt x="139599" y="155753"/>
                </a:cubicBezTo>
                <a:cubicBezTo>
                  <a:pt x="133909" y="177496"/>
                  <a:pt x="125171" y="196393"/>
                  <a:pt x="113386" y="212446"/>
                </a:cubicBezTo>
                <a:cubicBezTo>
                  <a:pt x="92253" y="240081"/>
                  <a:pt x="57607" y="261519"/>
                  <a:pt x="9449" y="276759"/>
                </a:cubicBezTo>
                <a:lnTo>
                  <a:pt x="0" y="262738"/>
                </a:lnTo>
                <a:cubicBezTo>
                  <a:pt x="47955" y="247498"/>
                  <a:pt x="81991" y="226772"/>
                  <a:pt x="102108" y="200559"/>
                </a:cubicBezTo>
                <a:cubicBezTo>
                  <a:pt x="110846" y="187554"/>
                  <a:pt x="117755" y="172009"/>
                  <a:pt x="122835" y="153924"/>
                </a:cubicBezTo>
                <a:lnTo>
                  <a:pt x="6401" y="153924"/>
                </a:lnTo>
                <a:lnTo>
                  <a:pt x="6401" y="137770"/>
                </a:lnTo>
                <a:lnTo>
                  <a:pt x="126492" y="137770"/>
                </a:lnTo>
                <a:cubicBezTo>
                  <a:pt x="129134" y="123749"/>
                  <a:pt x="130556" y="109424"/>
                  <a:pt x="130759" y="94793"/>
                </a:cubicBezTo>
                <a:lnTo>
                  <a:pt x="130759" y="71324"/>
                </a:lnTo>
                <a:lnTo>
                  <a:pt x="53035" y="71324"/>
                </a:lnTo>
                <a:cubicBezTo>
                  <a:pt x="41859" y="90018"/>
                  <a:pt x="29363" y="105664"/>
                  <a:pt x="15545" y="118263"/>
                </a:cubicBezTo>
                <a:lnTo>
                  <a:pt x="2134" y="106376"/>
                </a:lnTo>
                <a:cubicBezTo>
                  <a:pt x="29769" y="81179"/>
                  <a:pt x="50597" y="47651"/>
                  <a:pt x="64618" y="5792"/>
                </a:cubicBezTo>
                <a:lnTo>
                  <a:pt x="80163" y="12192"/>
                </a:lnTo>
                <a:cubicBezTo>
                  <a:pt x="75083" y="26620"/>
                  <a:pt x="69088" y="40844"/>
                  <a:pt x="62179" y="54864"/>
                </a:cubicBezTo>
                <a:lnTo>
                  <a:pt x="130759" y="5486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95" name="PA- 32">
            <a:extLst>
              <a:ext uri="{FF2B5EF4-FFF2-40B4-BE49-F238E27FC236}">
                <a16:creationId xmlns:a16="http://schemas.microsoft.com/office/drawing/2014/main" xmlns="" id="{1249936F-E7AE-4C36-ADC5-2E3C253A6B2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710466" y="5223304"/>
            <a:ext cx="503635" cy="247364"/>
          </a:xfrm>
          <a:custGeom>
            <a:avLst/>
            <a:gdLst/>
            <a:ahLst/>
            <a:cxnLst/>
            <a:rect l="l" t="t" r="r" b="b"/>
            <a:pathLst>
              <a:path w="503635" h="247364">
                <a:moveTo>
                  <a:pt x="61008" y="4668"/>
                </a:moveTo>
                <a:lnTo>
                  <a:pt x="77343" y="4668"/>
                </a:lnTo>
                <a:lnTo>
                  <a:pt x="77343" y="242697"/>
                </a:lnTo>
                <a:lnTo>
                  <a:pt x="57008" y="242697"/>
                </a:lnTo>
                <a:lnTo>
                  <a:pt x="57008" y="30004"/>
                </a:lnTo>
                <a:cubicBezTo>
                  <a:pt x="41672" y="46673"/>
                  <a:pt x="22670" y="58341"/>
                  <a:pt x="0" y="65008"/>
                </a:cubicBezTo>
                <a:lnTo>
                  <a:pt x="0" y="44339"/>
                </a:lnTo>
                <a:cubicBezTo>
                  <a:pt x="11335" y="41005"/>
                  <a:pt x="22337" y="36005"/>
                  <a:pt x="33005" y="29337"/>
                </a:cubicBezTo>
                <a:cubicBezTo>
                  <a:pt x="43450" y="22447"/>
                  <a:pt x="52785" y="14224"/>
                  <a:pt x="61008" y="4668"/>
                </a:cubicBezTo>
                <a:close/>
                <a:moveTo>
                  <a:pt x="424958" y="0"/>
                </a:moveTo>
                <a:cubicBezTo>
                  <a:pt x="447183" y="0"/>
                  <a:pt x="465074" y="5779"/>
                  <a:pt x="478632" y="17336"/>
                </a:cubicBezTo>
                <a:cubicBezTo>
                  <a:pt x="491967" y="28893"/>
                  <a:pt x="498634" y="44450"/>
                  <a:pt x="498634" y="64008"/>
                </a:cubicBezTo>
                <a:cubicBezTo>
                  <a:pt x="498634" y="91345"/>
                  <a:pt x="485744" y="109347"/>
                  <a:pt x="459963" y="118015"/>
                </a:cubicBezTo>
                <a:cubicBezTo>
                  <a:pt x="473742" y="122238"/>
                  <a:pt x="484410" y="129239"/>
                  <a:pt x="491967" y="139018"/>
                </a:cubicBezTo>
                <a:cubicBezTo>
                  <a:pt x="499745" y="148797"/>
                  <a:pt x="503635" y="160576"/>
                  <a:pt x="503635" y="174355"/>
                </a:cubicBezTo>
                <a:cubicBezTo>
                  <a:pt x="503635" y="195691"/>
                  <a:pt x="496189" y="213249"/>
                  <a:pt x="481299" y="227029"/>
                </a:cubicBezTo>
                <a:cubicBezTo>
                  <a:pt x="465963" y="240586"/>
                  <a:pt x="446628" y="247364"/>
                  <a:pt x="423291" y="247364"/>
                </a:cubicBezTo>
                <a:cubicBezTo>
                  <a:pt x="402178" y="247364"/>
                  <a:pt x="384509" y="241808"/>
                  <a:pt x="370285" y="230696"/>
                </a:cubicBezTo>
                <a:cubicBezTo>
                  <a:pt x="353172" y="217583"/>
                  <a:pt x="343615" y="197469"/>
                  <a:pt x="341614" y="170355"/>
                </a:cubicBezTo>
                <a:lnTo>
                  <a:pt x="362284" y="170355"/>
                </a:lnTo>
                <a:cubicBezTo>
                  <a:pt x="363173" y="190580"/>
                  <a:pt x="370285" y="206026"/>
                  <a:pt x="383620" y="216694"/>
                </a:cubicBezTo>
                <a:cubicBezTo>
                  <a:pt x="394288" y="225362"/>
                  <a:pt x="407400" y="229696"/>
                  <a:pt x="422958" y="229696"/>
                </a:cubicBezTo>
                <a:cubicBezTo>
                  <a:pt x="440960" y="229696"/>
                  <a:pt x="455740" y="224473"/>
                  <a:pt x="467297" y="214027"/>
                </a:cubicBezTo>
                <a:cubicBezTo>
                  <a:pt x="477965" y="203581"/>
                  <a:pt x="483299" y="190580"/>
                  <a:pt x="483299" y="175022"/>
                </a:cubicBezTo>
                <a:cubicBezTo>
                  <a:pt x="483299" y="160354"/>
                  <a:pt x="478187" y="148574"/>
                  <a:pt x="467964" y="139684"/>
                </a:cubicBezTo>
                <a:cubicBezTo>
                  <a:pt x="458185" y="131239"/>
                  <a:pt x="444739" y="127016"/>
                  <a:pt x="427625" y="127016"/>
                </a:cubicBezTo>
                <a:lnTo>
                  <a:pt x="406623" y="127016"/>
                </a:lnTo>
                <a:lnTo>
                  <a:pt x="406623" y="110347"/>
                </a:lnTo>
                <a:lnTo>
                  <a:pt x="425625" y="110347"/>
                </a:lnTo>
                <a:cubicBezTo>
                  <a:pt x="442294" y="110347"/>
                  <a:pt x="455407" y="106458"/>
                  <a:pt x="464963" y="98679"/>
                </a:cubicBezTo>
                <a:cubicBezTo>
                  <a:pt x="473853" y="90456"/>
                  <a:pt x="478298" y="79232"/>
                  <a:pt x="478298" y="65008"/>
                </a:cubicBezTo>
                <a:cubicBezTo>
                  <a:pt x="478298" y="51007"/>
                  <a:pt x="473742" y="39672"/>
                  <a:pt x="464630" y="31004"/>
                </a:cubicBezTo>
                <a:cubicBezTo>
                  <a:pt x="455073" y="22336"/>
                  <a:pt x="441849" y="18002"/>
                  <a:pt x="424958" y="18002"/>
                </a:cubicBezTo>
                <a:cubicBezTo>
                  <a:pt x="408067" y="18002"/>
                  <a:pt x="394843" y="22781"/>
                  <a:pt x="385287" y="32338"/>
                </a:cubicBezTo>
                <a:cubicBezTo>
                  <a:pt x="375285" y="41672"/>
                  <a:pt x="369285" y="54896"/>
                  <a:pt x="367284" y="72009"/>
                </a:cubicBezTo>
                <a:lnTo>
                  <a:pt x="346948" y="72009"/>
                </a:lnTo>
                <a:cubicBezTo>
                  <a:pt x="348949" y="49784"/>
                  <a:pt x="357172" y="32115"/>
                  <a:pt x="371618" y="19003"/>
                </a:cubicBezTo>
                <a:cubicBezTo>
                  <a:pt x="385398" y="6334"/>
                  <a:pt x="403178" y="0"/>
                  <a:pt x="424958" y="0"/>
                </a:cubicBezTo>
                <a:close/>
                <a:moveTo>
                  <a:pt x="244650" y="0"/>
                </a:moveTo>
                <a:cubicBezTo>
                  <a:pt x="266208" y="0"/>
                  <a:pt x="283877" y="6223"/>
                  <a:pt x="297657" y="18669"/>
                </a:cubicBezTo>
                <a:cubicBezTo>
                  <a:pt x="311658" y="30893"/>
                  <a:pt x="318659" y="47339"/>
                  <a:pt x="318659" y="68009"/>
                </a:cubicBezTo>
                <a:cubicBezTo>
                  <a:pt x="318659" y="88456"/>
                  <a:pt x="310769" y="107125"/>
                  <a:pt x="294990" y="124016"/>
                </a:cubicBezTo>
                <a:cubicBezTo>
                  <a:pt x="287211" y="132239"/>
                  <a:pt x="270764" y="144907"/>
                  <a:pt x="245650" y="162020"/>
                </a:cubicBezTo>
                <a:cubicBezTo>
                  <a:pt x="211868" y="184912"/>
                  <a:pt x="193088" y="205581"/>
                  <a:pt x="189310" y="224028"/>
                </a:cubicBezTo>
                <a:lnTo>
                  <a:pt x="318993" y="224028"/>
                </a:lnTo>
                <a:lnTo>
                  <a:pt x="318993" y="242697"/>
                </a:lnTo>
                <a:lnTo>
                  <a:pt x="164307" y="242697"/>
                </a:lnTo>
                <a:cubicBezTo>
                  <a:pt x="164307" y="222250"/>
                  <a:pt x="172197" y="203359"/>
                  <a:pt x="187976" y="186023"/>
                </a:cubicBezTo>
                <a:cubicBezTo>
                  <a:pt x="197755" y="174911"/>
                  <a:pt x="214424" y="161243"/>
                  <a:pt x="237983" y="145018"/>
                </a:cubicBezTo>
                <a:cubicBezTo>
                  <a:pt x="257985" y="130794"/>
                  <a:pt x="271431" y="120237"/>
                  <a:pt x="278321" y="113348"/>
                </a:cubicBezTo>
                <a:cubicBezTo>
                  <a:pt x="291434" y="99124"/>
                  <a:pt x="297990" y="83900"/>
                  <a:pt x="297990" y="67675"/>
                </a:cubicBezTo>
                <a:cubicBezTo>
                  <a:pt x="297990" y="51896"/>
                  <a:pt x="293101" y="39672"/>
                  <a:pt x="283322" y="31004"/>
                </a:cubicBezTo>
                <a:cubicBezTo>
                  <a:pt x="273765" y="22336"/>
                  <a:pt x="260763" y="18002"/>
                  <a:pt x="244317" y="18002"/>
                </a:cubicBezTo>
                <a:cubicBezTo>
                  <a:pt x="226981" y="18002"/>
                  <a:pt x="213313" y="23781"/>
                  <a:pt x="203311" y="35338"/>
                </a:cubicBezTo>
                <a:cubicBezTo>
                  <a:pt x="192643" y="46895"/>
                  <a:pt x="187310" y="63786"/>
                  <a:pt x="187310" y="86011"/>
                </a:cubicBezTo>
                <a:lnTo>
                  <a:pt x="166640" y="86011"/>
                </a:lnTo>
                <a:cubicBezTo>
                  <a:pt x="166640" y="59341"/>
                  <a:pt x="173975" y="38338"/>
                  <a:pt x="188643" y="23003"/>
                </a:cubicBezTo>
                <a:cubicBezTo>
                  <a:pt x="202645" y="7668"/>
                  <a:pt x="221314" y="0"/>
                  <a:pt x="24465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6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97" name="矩形: 圆角 96">
            <a:extLst>
              <a:ext uri="{FF2B5EF4-FFF2-40B4-BE49-F238E27FC236}">
                <a16:creationId xmlns:a16="http://schemas.microsoft.com/office/drawing/2014/main" xmlns="" id="{6A119319-730B-48EF-AE29-DFE909AF47E4}"/>
              </a:ext>
            </a:extLst>
          </p:cNvPr>
          <p:cNvSpPr/>
          <p:nvPr/>
        </p:nvSpPr>
        <p:spPr>
          <a:xfrm>
            <a:off x="4605502" y="5120480"/>
            <a:ext cx="133350" cy="289719"/>
          </a:xfrm>
          <a:prstGeom prst="roundRect">
            <a:avLst>
              <a:gd name="adj" fmla="val 50000"/>
            </a:avLst>
          </a:prstGeom>
          <a:noFill/>
          <a:ln w="222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xmlns="" id="{5E125E7D-38E8-4301-AE53-A11EF80B2CF9}"/>
              </a:ext>
            </a:extLst>
          </p:cNvPr>
          <p:cNvCxnSpPr>
            <a:cxnSpLocks/>
          </p:cNvCxnSpPr>
          <p:nvPr/>
        </p:nvCxnSpPr>
        <p:spPr>
          <a:xfrm>
            <a:off x="4672177" y="5451998"/>
            <a:ext cx="0" cy="93933"/>
          </a:xfrm>
          <a:prstGeom prst="line">
            <a:avLst/>
          </a:prstGeom>
          <a:ln w="2222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xmlns="" id="{092C5506-D202-4787-876F-A22405B3AEDE}"/>
              </a:ext>
            </a:extLst>
          </p:cNvPr>
          <p:cNvCxnSpPr>
            <a:cxnSpLocks/>
          </p:cNvCxnSpPr>
          <p:nvPr/>
        </p:nvCxnSpPr>
        <p:spPr>
          <a:xfrm rot="5400000">
            <a:off x="4672177" y="5472209"/>
            <a:ext cx="0" cy="144000"/>
          </a:xfrm>
          <a:prstGeom prst="line">
            <a:avLst/>
          </a:prstGeom>
          <a:ln w="22225" cap="rnd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5" name="图片 104">
            <a:extLst>
              <a:ext uri="{FF2B5EF4-FFF2-40B4-BE49-F238E27FC236}">
                <a16:creationId xmlns:a16="http://schemas.microsoft.com/office/drawing/2014/main" xmlns="" id="{03F5C54E-36F4-4C05-A369-E09B9853848D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t="55776"/>
          <a:stretch/>
        </p:blipFill>
        <p:spPr>
          <a:xfrm>
            <a:off x="4547198" y="5292725"/>
            <a:ext cx="249958" cy="177943"/>
          </a:xfrm>
          <a:prstGeom prst="rect">
            <a:avLst/>
          </a:prstGeom>
        </p:spPr>
      </p:pic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BE5B364A-A71C-4F19-BD77-C4BA5F391A53}"/>
              </a:ext>
            </a:extLst>
          </p:cNvPr>
          <p:cNvSpPr txBox="1"/>
          <p:nvPr/>
        </p:nvSpPr>
        <p:spPr>
          <a:xfrm>
            <a:off x="5642522" y="5192871"/>
            <a:ext cx="554278" cy="278892"/>
          </a:xfrm>
          <a:custGeom>
            <a:avLst/>
            <a:gdLst/>
            <a:ahLst/>
            <a:cxnLst/>
            <a:rect l="l" t="t" r="r" b="b"/>
            <a:pathLst>
              <a:path w="554278" h="278892">
                <a:moveTo>
                  <a:pt x="417423" y="183184"/>
                </a:moveTo>
                <a:lnTo>
                  <a:pt x="417423" y="248716"/>
                </a:lnTo>
                <a:lnTo>
                  <a:pt x="511606" y="248716"/>
                </a:lnTo>
                <a:lnTo>
                  <a:pt x="511606" y="183184"/>
                </a:lnTo>
                <a:close/>
                <a:moveTo>
                  <a:pt x="401269" y="167640"/>
                </a:moveTo>
                <a:lnTo>
                  <a:pt x="527761" y="167640"/>
                </a:lnTo>
                <a:lnTo>
                  <a:pt x="527761" y="278892"/>
                </a:lnTo>
                <a:lnTo>
                  <a:pt x="511606" y="278892"/>
                </a:lnTo>
                <a:lnTo>
                  <a:pt x="511606" y="264566"/>
                </a:lnTo>
                <a:lnTo>
                  <a:pt x="417423" y="264566"/>
                </a:lnTo>
                <a:lnTo>
                  <a:pt x="417423" y="278892"/>
                </a:lnTo>
                <a:lnTo>
                  <a:pt x="401269" y="278892"/>
                </a:lnTo>
                <a:close/>
                <a:moveTo>
                  <a:pt x="25298" y="158800"/>
                </a:moveTo>
                <a:lnTo>
                  <a:pt x="232867" y="158800"/>
                </a:lnTo>
                <a:lnTo>
                  <a:pt x="232867" y="174650"/>
                </a:lnTo>
                <a:lnTo>
                  <a:pt x="137160" y="174650"/>
                </a:lnTo>
                <a:lnTo>
                  <a:pt x="137160" y="253288"/>
                </a:lnTo>
                <a:lnTo>
                  <a:pt x="258165" y="253288"/>
                </a:lnTo>
                <a:lnTo>
                  <a:pt x="258165" y="269443"/>
                </a:lnTo>
                <a:lnTo>
                  <a:pt x="0" y="269443"/>
                </a:lnTo>
                <a:lnTo>
                  <a:pt x="0" y="253288"/>
                </a:lnTo>
                <a:lnTo>
                  <a:pt x="120396" y="253288"/>
                </a:lnTo>
                <a:lnTo>
                  <a:pt x="120396" y="174650"/>
                </a:lnTo>
                <a:lnTo>
                  <a:pt x="25298" y="174650"/>
                </a:lnTo>
                <a:close/>
                <a:moveTo>
                  <a:pt x="94792" y="74371"/>
                </a:moveTo>
                <a:lnTo>
                  <a:pt x="105156" y="85953"/>
                </a:lnTo>
                <a:cubicBezTo>
                  <a:pt x="81991" y="107899"/>
                  <a:pt x="52527" y="125984"/>
                  <a:pt x="16764" y="140208"/>
                </a:cubicBezTo>
                <a:lnTo>
                  <a:pt x="9144" y="125272"/>
                </a:lnTo>
                <a:cubicBezTo>
                  <a:pt x="43281" y="112268"/>
                  <a:pt x="71831" y="95300"/>
                  <a:pt x="94792" y="74371"/>
                </a:cubicBezTo>
                <a:close/>
                <a:moveTo>
                  <a:pt x="156057" y="71932"/>
                </a:moveTo>
                <a:cubicBezTo>
                  <a:pt x="188163" y="86766"/>
                  <a:pt x="217424" y="105054"/>
                  <a:pt x="243840" y="126796"/>
                </a:cubicBezTo>
                <a:lnTo>
                  <a:pt x="234696" y="140817"/>
                </a:lnTo>
                <a:cubicBezTo>
                  <a:pt x="206044" y="116636"/>
                  <a:pt x="176885" y="97942"/>
                  <a:pt x="147218" y="84734"/>
                </a:cubicBezTo>
                <a:close/>
                <a:moveTo>
                  <a:pt x="430530" y="45720"/>
                </a:moveTo>
                <a:lnTo>
                  <a:pt x="426262" y="52730"/>
                </a:lnTo>
                <a:cubicBezTo>
                  <a:pt x="436422" y="70408"/>
                  <a:pt x="449529" y="86156"/>
                  <a:pt x="465582" y="99974"/>
                </a:cubicBezTo>
                <a:cubicBezTo>
                  <a:pt x="484073" y="83718"/>
                  <a:pt x="498703" y="65633"/>
                  <a:pt x="509473" y="45720"/>
                </a:cubicBezTo>
                <a:close/>
                <a:moveTo>
                  <a:pt x="433882" y="914"/>
                </a:moveTo>
                <a:lnTo>
                  <a:pt x="450037" y="4876"/>
                </a:lnTo>
                <a:cubicBezTo>
                  <a:pt x="447802" y="10363"/>
                  <a:pt x="444042" y="18796"/>
                  <a:pt x="438759" y="30175"/>
                </a:cubicBezTo>
                <a:lnTo>
                  <a:pt x="527151" y="30175"/>
                </a:lnTo>
                <a:lnTo>
                  <a:pt x="527151" y="42976"/>
                </a:lnTo>
                <a:cubicBezTo>
                  <a:pt x="515366" y="68173"/>
                  <a:pt x="498906" y="90424"/>
                  <a:pt x="477774" y="109728"/>
                </a:cubicBezTo>
                <a:cubicBezTo>
                  <a:pt x="499516" y="126593"/>
                  <a:pt x="525018" y="140512"/>
                  <a:pt x="554278" y="151485"/>
                </a:cubicBezTo>
                <a:lnTo>
                  <a:pt x="546963" y="166725"/>
                </a:lnTo>
                <a:cubicBezTo>
                  <a:pt x="514858" y="152908"/>
                  <a:pt x="487934" y="137261"/>
                  <a:pt x="466191" y="119786"/>
                </a:cubicBezTo>
                <a:cubicBezTo>
                  <a:pt x="442417" y="138684"/>
                  <a:pt x="413563" y="154838"/>
                  <a:pt x="379628" y="168249"/>
                </a:cubicBezTo>
                <a:lnTo>
                  <a:pt x="371703" y="157581"/>
                </a:lnTo>
                <a:lnTo>
                  <a:pt x="368960" y="161544"/>
                </a:lnTo>
                <a:cubicBezTo>
                  <a:pt x="356565" y="141427"/>
                  <a:pt x="346506" y="126085"/>
                  <a:pt x="338785" y="115519"/>
                </a:cubicBezTo>
                <a:lnTo>
                  <a:pt x="338785" y="278587"/>
                </a:lnTo>
                <a:lnTo>
                  <a:pt x="322630" y="278587"/>
                </a:lnTo>
                <a:lnTo>
                  <a:pt x="322630" y="115214"/>
                </a:lnTo>
                <a:cubicBezTo>
                  <a:pt x="312674" y="147320"/>
                  <a:pt x="298958" y="176377"/>
                  <a:pt x="281482" y="202387"/>
                </a:cubicBezTo>
                <a:lnTo>
                  <a:pt x="274472" y="185013"/>
                </a:lnTo>
                <a:cubicBezTo>
                  <a:pt x="297027" y="153924"/>
                  <a:pt x="312877" y="118668"/>
                  <a:pt x="322021" y="79248"/>
                </a:cubicBezTo>
                <a:lnTo>
                  <a:pt x="280263" y="79248"/>
                </a:lnTo>
                <a:lnTo>
                  <a:pt x="280263" y="63093"/>
                </a:lnTo>
                <a:lnTo>
                  <a:pt x="322630" y="63093"/>
                </a:lnTo>
                <a:lnTo>
                  <a:pt x="322630" y="1828"/>
                </a:lnTo>
                <a:lnTo>
                  <a:pt x="338785" y="1828"/>
                </a:lnTo>
                <a:lnTo>
                  <a:pt x="338785" y="63093"/>
                </a:lnTo>
                <a:lnTo>
                  <a:pt x="374142" y="63093"/>
                </a:lnTo>
                <a:lnTo>
                  <a:pt x="374142" y="79248"/>
                </a:lnTo>
                <a:lnTo>
                  <a:pt x="338785" y="79248"/>
                </a:lnTo>
                <a:lnTo>
                  <a:pt x="338785" y="97536"/>
                </a:lnTo>
                <a:cubicBezTo>
                  <a:pt x="352603" y="113385"/>
                  <a:pt x="365810" y="130149"/>
                  <a:pt x="378409" y="147828"/>
                </a:cubicBezTo>
                <a:lnTo>
                  <a:pt x="375056" y="152704"/>
                </a:lnTo>
                <a:cubicBezTo>
                  <a:pt x="405130" y="140919"/>
                  <a:pt x="431546" y="126492"/>
                  <a:pt x="454304" y="109423"/>
                </a:cubicBezTo>
                <a:cubicBezTo>
                  <a:pt x="439674" y="95605"/>
                  <a:pt x="427482" y="80975"/>
                  <a:pt x="417728" y="65532"/>
                </a:cubicBezTo>
                <a:cubicBezTo>
                  <a:pt x="408584" y="78130"/>
                  <a:pt x="399135" y="89306"/>
                  <a:pt x="389382" y="99060"/>
                </a:cubicBezTo>
                <a:lnTo>
                  <a:pt x="379018" y="86563"/>
                </a:lnTo>
                <a:cubicBezTo>
                  <a:pt x="402183" y="64008"/>
                  <a:pt x="420471" y="35458"/>
                  <a:pt x="433882" y="914"/>
                </a:cubicBezTo>
                <a:close/>
                <a:moveTo>
                  <a:pt x="127406" y="0"/>
                </a:moveTo>
                <a:cubicBezTo>
                  <a:pt x="132283" y="10972"/>
                  <a:pt x="136347" y="22148"/>
                  <a:pt x="139598" y="33528"/>
                </a:cubicBezTo>
                <a:lnTo>
                  <a:pt x="256946" y="33528"/>
                </a:lnTo>
                <a:lnTo>
                  <a:pt x="256946" y="92354"/>
                </a:lnTo>
                <a:lnTo>
                  <a:pt x="240487" y="92354"/>
                </a:lnTo>
                <a:lnTo>
                  <a:pt x="240487" y="49072"/>
                </a:lnTo>
                <a:lnTo>
                  <a:pt x="17678" y="49072"/>
                </a:lnTo>
                <a:lnTo>
                  <a:pt x="17678" y="92049"/>
                </a:lnTo>
                <a:lnTo>
                  <a:pt x="1219" y="92049"/>
                </a:lnTo>
                <a:lnTo>
                  <a:pt x="1219" y="33528"/>
                </a:lnTo>
                <a:lnTo>
                  <a:pt x="123139" y="33528"/>
                </a:lnTo>
                <a:cubicBezTo>
                  <a:pt x="118465" y="21336"/>
                  <a:pt x="113995" y="11176"/>
                  <a:pt x="109728" y="304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xmlns="" id="{901EC860-4920-4A20-827D-3F4BF370B6D3}"/>
              </a:ext>
            </a:extLst>
          </p:cNvPr>
          <p:cNvSpPr txBox="1"/>
          <p:nvPr/>
        </p:nvSpPr>
        <p:spPr>
          <a:xfrm>
            <a:off x="8491487" y="5191957"/>
            <a:ext cx="559156" cy="280721"/>
          </a:xfrm>
          <a:custGeom>
            <a:avLst/>
            <a:gdLst/>
            <a:ahLst/>
            <a:cxnLst/>
            <a:rect l="l" t="t" r="r" b="b"/>
            <a:pathLst>
              <a:path w="559156" h="280721">
                <a:moveTo>
                  <a:pt x="39015" y="158191"/>
                </a:moveTo>
                <a:lnTo>
                  <a:pt x="39015" y="197510"/>
                </a:lnTo>
                <a:lnTo>
                  <a:pt x="113386" y="197510"/>
                </a:lnTo>
                <a:lnTo>
                  <a:pt x="113386" y="158191"/>
                </a:lnTo>
                <a:close/>
                <a:moveTo>
                  <a:pt x="39015" y="103022"/>
                </a:moveTo>
                <a:lnTo>
                  <a:pt x="39015" y="143256"/>
                </a:lnTo>
                <a:lnTo>
                  <a:pt x="113386" y="143256"/>
                </a:lnTo>
                <a:lnTo>
                  <a:pt x="113386" y="103022"/>
                </a:lnTo>
                <a:close/>
                <a:moveTo>
                  <a:pt x="167945" y="100584"/>
                </a:moveTo>
                <a:lnTo>
                  <a:pt x="184404" y="100584"/>
                </a:lnTo>
                <a:lnTo>
                  <a:pt x="184404" y="232562"/>
                </a:lnTo>
                <a:lnTo>
                  <a:pt x="167945" y="232562"/>
                </a:lnTo>
                <a:close/>
                <a:moveTo>
                  <a:pt x="22860" y="87478"/>
                </a:moveTo>
                <a:lnTo>
                  <a:pt x="129540" y="87478"/>
                </a:lnTo>
                <a:lnTo>
                  <a:pt x="129540" y="250546"/>
                </a:lnTo>
                <a:cubicBezTo>
                  <a:pt x="129540" y="269037"/>
                  <a:pt x="121412" y="278282"/>
                  <a:pt x="105156" y="278282"/>
                </a:cubicBezTo>
                <a:lnTo>
                  <a:pt x="81077" y="278282"/>
                </a:lnTo>
                <a:lnTo>
                  <a:pt x="76505" y="262128"/>
                </a:lnTo>
                <a:lnTo>
                  <a:pt x="99670" y="262738"/>
                </a:lnTo>
                <a:cubicBezTo>
                  <a:pt x="108814" y="262738"/>
                  <a:pt x="113386" y="257556"/>
                  <a:pt x="113386" y="247193"/>
                </a:cubicBezTo>
                <a:lnTo>
                  <a:pt x="113386" y="212750"/>
                </a:lnTo>
                <a:lnTo>
                  <a:pt x="39015" y="212750"/>
                </a:lnTo>
                <a:lnTo>
                  <a:pt x="39015" y="280721"/>
                </a:lnTo>
                <a:lnTo>
                  <a:pt x="22860" y="280721"/>
                </a:lnTo>
                <a:close/>
                <a:moveTo>
                  <a:pt x="355854" y="80467"/>
                </a:moveTo>
                <a:lnTo>
                  <a:pt x="370180" y="87173"/>
                </a:lnTo>
                <a:cubicBezTo>
                  <a:pt x="362458" y="102819"/>
                  <a:pt x="353009" y="117551"/>
                  <a:pt x="341833" y="131369"/>
                </a:cubicBezTo>
                <a:lnTo>
                  <a:pt x="341833" y="278587"/>
                </a:lnTo>
                <a:lnTo>
                  <a:pt x="325374" y="278587"/>
                </a:lnTo>
                <a:lnTo>
                  <a:pt x="325374" y="149352"/>
                </a:lnTo>
                <a:cubicBezTo>
                  <a:pt x="314401" y="159918"/>
                  <a:pt x="302514" y="169977"/>
                  <a:pt x="289713" y="179527"/>
                </a:cubicBezTo>
                <a:lnTo>
                  <a:pt x="284836" y="163982"/>
                </a:lnTo>
                <a:cubicBezTo>
                  <a:pt x="317551" y="139395"/>
                  <a:pt x="341224" y="111557"/>
                  <a:pt x="355854" y="80467"/>
                </a:cubicBezTo>
                <a:close/>
                <a:moveTo>
                  <a:pt x="231953" y="77724"/>
                </a:moveTo>
                <a:lnTo>
                  <a:pt x="248412" y="77724"/>
                </a:lnTo>
                <a:lnTo>
                  <a:pt x="248412" y="251765"/>
                </a:lnTo>
                <a:cubicBezTo>
                  <a:pt x="248412" y="268834"/>
                  <a:pt x="240081" y="277368"/>
                  <a:pt x="223419" y="277368"/>
                </a:cubicBezTo>
                <a:lnTo>
                  <a:pt x="183490" y="277368"/>
                </a:lnTo>
                <a:lnTo>
                  <a:pt x="179832" y="261823"/>
                </a:lnTo>
                <a:cubicBezTo>
                  <a:pt x="193244" y="262433"/>
                  <a:pt x="205842" y="262738"/>
                  <a:pt x="217627" y="262738"/>
                </a:cubicBezTo>
                <a:cubicBezTo>
                  <a:pt x="227178" y="262738"/>
                  <a:pt x="231953" y="257658"/>
                  <a:pt x="231953" y="247498"/>
                </a:cubicBezTo>
                <a:close/>
                <a:moveTo>
                  <a:pt x="375971" y="56388"/>
                </a:moveTo>
                <a:lnTo>
                  <a:pt x="553365" y="56388"/>
                </a:lnTo>
                <a:lnTo>
                  <a:pt x="553365" y="72542"/>
                </a:lnTo>
                <a:lnTo>
                  <a:pt x="472897" y="72542"/>
                </a:lnTo>
                <a:lnTo>
                  <a:pt x="472897" y="152705"/>
                </a:lnTo>
                <a:lnTo>
                  <a:pt x="545745" y="152705"/>
                </a:lnTo>
                <a:lnTo>
                  <a:pt x="545745" y="168250"/>
                </a:lnTo>
                <a:lnTo>
                  <a:pt x="472897" y="168250"/>
                </a:lnTo>
                <a:lnTo>
                  <a:pt x="472897" y="255727"/>
                </a:lnTo>
                <a:lnTo>
                  <a:pt x="559156" y="255727"/>
                </a:lnTo>
                <a:lnTo>
                  <a:pt x="559156" y="271577"/>
                </a:lnTo>
                <a:lnTo>
                  <a:pt x="364998" y="271577"/>
                </a:lnTo>
                <a:lnTo>
                  <a:pt x="364998" y="255727"/>
                </a:lnTo>
                <a:lnTo>
                  <a:pt x="456743" y="255727"/>
                </a:lnTo>
                <a:lnTo>
                  <a:pt x="456743" y="168250"/>
                </a:lnTo>
                <a:lnTo>
                  <a:pt x="383591" y="168250"/>
                </a:lnTo>
                <a:lnTo>
                  <a:pt x="383591" y="152705"/>
                </a:lnTo>
                <a:lnTo>
                  <a:pt x="456743" y="152705"/>
                </a:lnTo>
                <a:lnTo>
                  <a:pt x="456743" y="72542"/>
                </a:lnTo>
                <a:lnTo>
                  <a:pt x="375971" y="72542"/>
                </a:lnTo>
                <a:close/>
                <a:moveTo>
                  <a:pt x="347625" y="3048"/>
                </a:moveTo>
                <a:lnTo>
                  <a:pt x="362560" y="9754"/>
                </a:lnTo>
                <a:cubicBezTo>
                  <a:pt x="346304" y="42875"/>
                  <a:pt x="321209" y="71526"/>
                  <a:pt x="287274" y="95707"/>
                </a:cubicBezTo>
                <a:lnTo>
                  <a:pt x="282093" y="79553"/>
                </a:lnTo>
                <a:cubicBezTo>
                  <a:pt x="312166" y="57201"/>
                  <a:pt x="334010" y="31699"/>
                  <a:pt x="347625" y="3048"/>
                </a:cubicBezTo>
                <a:close/>
                <a:moveTo>
                  <a:pt x="453695" y="2438"/>
                </a:moveTo>
                <a:cubicBezTo>
                  <a:pt x="463042" y="19914"/>
                  <a:pt x="470053" y="35357"/>
                  <a:pt x="474726" y="48768"/>
                </a:cubicBezTo>
                <a:lnTo>
                  <a:pt x="460096" y="54254"/>
                </a:lnTo>
                <a:cubicBezTo>
                  <a:pt x="453594" y="37795"/>
                  <a:pt x="445974" y="22047"/>
                  <a:pt x="437236" y="7010"/>
                </a:cubicBezTo>
                <a:close/>
                <a:moveTo>
                  <a:pt x="191110" y="0"/>
                </a:moveTo>
                <a:lnTo>
                  <a:pt x="207264" y="5791"/>
                </a:lnTo>
                <a:cubicBezTo>
                  <a:pt x="200965" y="19202"/>
                  <a:pt x="193752" y="31293"/>
                  <a:pt x="185623" y="42062"/>
                </a:cubicBezTo>
                <a:lnTo>
                  <a:pt x="271577" y="42062"/>
                </a:lnTo>
                <a:lnTo>
                  <a:pt x="271577" y="58522"/>
                </a:lnTo>
                <a:lnTo>
                  <a:pt x="0" y="58522"/>
                </a:lnTo>
                <a:lnTo>
                  <a:pt x="0" y="42062"/>
                </a:lnTo>
                <a:lnTo>
                  <a:pt x="86868" y="42062"/>
                </a:lnTo>
                <a:cubicBezTo>
                  <a:pt x="80569" y="27432"/>
                  <a:pt x="73559" y="14834"/>
                  <a:pt x="65837" y="4267"/>
                </a:cubicBezTo>
                <a:lnTo>
                  <a:pt x="82906" y="1524"/>
                </a:lnTo>
                <a:cubicBezTo>
                  <a:pt x="90018" y="12294"/>
                  <a:pt x="97130" y="25806"/>
                  <a:pt x="104242" y="42062"/>
                </a:cubicBezTo>
                <a:lnTo>
                  <a:pt x="167640" y="42062"/>
                </a:lnTo>
                <a:cubicBezTo>
                  <a:pt x="176175" y="29464"/>
                  <a:pt x="183998" y="15443"/>
                  <a:pt x="1911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xmlns="" id="{EEB4830D-7AC1-48AC-A02B-D9AAB0C078FA}"/>
              </a:ext>
            </a:extLst>
          </p:cNvPr>
          <p:cNvSpPr txBox="1"/>
          <p:nvPr/>
        </p:nvSpPr>
        <p:spPr>
          <a:xfrm>
            <a:off x="2759990" y="1581347"/>
            <a:ext cx="255727" cy="273100"/>
          </a:xfrm>
          <a:custGeom>
            <a:avLst/>
            <a:gdLst/>
            <a:ahLst/>
            <a:cxnLst/>
            <a:rect l="l" t="t" r="r" b="b"/>
            <a:pathLst>
              <a:path w="255727" h="273100">
                <a:moveTo>
                  <a:pt x="76200" y="31089"/>
                </a:moveTo>
                <a:cubicBezTo>
                  <a:pt x="103632" y="61772"/>
                  <a:pt x="125374" y="89611"/>
                  <a:pt x="141427" y="114604"/>
                </a:cubicBezTo>
                <a:lnTo>
                  <a:pt x="127711" y="124358"/>
                </a:lnTo>
                <a:cubicBezTo>
                  <a:pt x="111658" y="98348"/>
                  <a:pt x="89814" y="70205"/>
                  <a:pt x="62179" y="39928"/>
                </a:cubicBezTo>
                <a:close/>
                <a:moveTo>
                  <a:pt x="7315" y="10363"/>
                </a:moveTo>
                <a:lnTo>
                  <a:pt x="24384" y="10363"/>
                </a:lnTo>
                <a:lnTo>
                  <a:pt x="24384" y="215798"/>
                </a:lnTo>
                <a:cubicBezTo>
                  <a:pt x="49784" y="205841"/>
                  <a:pt x="74473" y="193548"/>
                  <a:pt x="98450" y="178917"/>
                </a:cubicBezTo>
                <a:lnTo>
                  <a:pt x="103327" y="195376"/>
                </a:lnTo>
                <a:cubicBezTo>
                  <a:pt x="73253" y="212648"/>
                  <a:pt x="40538" y="227584"/>
                  <a:pt x="5181" y="240182"/>
                </a:cubicBezTo>
                <a:lnTo>
                  <a:pt x="0" y="224637"/>
                </a:lnTo>
                <a:cubicBezTo>
                  <a:pt x="4877" y="221589"/>
                  <a:pt x="7315" y="217119"/>
                  <a:pt x="7315" y="211226"/>
                </a:cubicBezTo>
                <a:close/>
                <a:moveTo>
                  <a:pt x="197205" y="0"/>
                </a:moveTo>
                <a:lnTo>
                  <a:pt x="214274" y="0"/>
                </a:lnTo>
                <a:cubicBezTo>
                  <a:pt x="214274" y="57099"/>
                  <a:pt x="208178" y="105460"/>
                  <a:pt x="195986" y="145084"/>
                </a:cubicBezTo>
                <a:cubicBezTo>
                  <a:pt x="193954" y="151180"/>
                  <a:pt x="192329" y="155651"/>
                  <a:pt x="191109" y="158496"/>
                </a:cubicBezTo>
                <a:cubicBezTo>
                  <a:pt x="216103" y="190601"/>
                  <a:pt x="237642" y="223520"/>
                  <a:pt x="255727" y="257251"/>
                </a:cubicBezTo>
                <a:lnTo>
                  <a:pt x="243230" y="269748"/>
                </a:lnTo>
                <a:cubicBezTo>
                  <a:pt x="227584" y="238658"/>
                  <a:pt x="207873" y="206959"/>
                  <a:pt x="184099" y="174650"/>
                </a:cubicBezTo>
                <a:cubicBezTo>
                  <a:pt x="164592" y="213664"/>
                  <a:pt x="132181" y="246481"/>
                  <a:pt x="86868" y="273100"/>
                </a:cubicBezTo>
                <a:lnTo>
                  <a:pt x="75590" y="259384"/>
                </a:lnTo>
                <a:cubicBezTo>
                  <a:pt x="126797" y="230124"/>
                  <a:pt x="160934" y="192532"/>
                  <a:pt x="178003" y="146608"/>
                </a:cubicBezTo>
                <a:cubicBezTo>
                  <a:pt x="190805" y="107594"/>
                  <a:pt x="197205" y="58724"/>
                  <a:pt x="19720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xmlns="" id="{3F44FE45-37A2-4764-A8EC-AEC585FFCCAE}"/>
              </a:ext>
            </a:extLst>
          </p:cNvPr>
          <p:cNvSpPr txBox="1"/>
          <p:nvPr/>
        </p:nvSpPr>
        <p:spPr>
          <a:xfrm>
            <a:off x="3461854" y="1577537"/>
            <a:ext cx="271577" cy="280721"/>
          </a:xfrm>
          <a:custGeom>
            <a:avLst/>
            <a:gdLst/>
            <a:ahLst/>
            <a:cxnLst/>
            <a:rect l="l" t="t" r="r" b="b"/>
            <a:pathLst>
              <a:path w="271577" h="280721">
                <a:moveTo>
                  <a:pt x="39015" y="158191"/>
                </a:moveTo>
                <a:lnTo>
                  <a:pt x="39015" y="197510"/>
                </a:lnTo>
                <a:lnTo>
                  <a:pt x="113386" y="197510"/>
                </a:lnTo>
                <a:lnTo>
                  <a:pt x="113386" y="158191"/>
                </a:lnTo>
                <a:close/>
                <a:moveTo>
                  <a:pt x="39015" y="103022"/>
                </a:moveTo>
                <a:lnTo>
                  <a:pt x="39015" y="143256"/>
                </a:lnTo>
                <a:lnTo>
                  <a:pt x="113386" y="143256"/>
                </a:lnTo>
                <a:lnTo>
                  <a:pt x="113386" y="103022"/>
                </a:lnTo>
                <a:close/>
                <a:moveTo>
                  <a:pt x="167945" y="100584"/>
                </a:moveTo>
                <a:lnTo>
                  <a:pt x="184404" y="100584"/>
                </a:lnTo>
                <a:lnTo>
                  <a:pt x="184404" y="232562"/>
                </a:lnTo>
                <a:lnTo>
                  <a:pt x="167945" y="232562"/>
                </a:lnTo>
                <a:close/>
                <a:moveTo>
                  <a:pt x="22860" y="87478"/>
                </a:moveTo>
                <a:lnTo>
                  <a:pt x="129540" y="87478"/>
                </a:lnTo>
                <a:lnTo>
                  <a:pt x="129540" y="250546"/>
                </a:lnTo>
                <a:cubicBezTo>
                  <a:pt x="129540" y="269037"/>
                  <a:pt x="121412" y="278282"/>
                  <a:pt x="105156" y="278282"/>
                </a:cubicBezTo>
                <a:lnTo>
                  <a:pt x="81077" y="278282"/>
                </a:lnTo>
                <a:lnTo>
                  <a:pt x="76505" y="262128"/>
                </a:lnTo>
                <a:lnTo>
                  <a:pt x="99670" y="262738"/>
                </a:lnTo>
                <a:cubicBezTo>
                  <a:pt x="108814" y="262738"/>
                  <a:pt x="113386" y="257556"/>
                  <a:pt x="113386" y="247193"/>
                </a:cubicBezTo>
                <a:lnTo>
                  <a:pt x="113386" y="212750"/>
                </a:lnTo>
                <a:lnTo>
                  <a:pt x="39015" y="212750"/>
                </a:lnTo>
                <a:lnTo>
                  <a:pt x="39015" y="280721"/>
                </a:lnTo>
                <a:lnTo>
                  <a:pt x="22860" y="280721"/>
                </a:lnTo>
                <a:close/>
                <a:moveTo>
                  <a:pt x="231953" y="77724"/>
                </a:moveTo>
                <a:lnTo>
                  <a:pt x="248412" y="77724"/>
                </a:lnTo>
                <a:lnTo>
                  <a:pt x="248412" y="251765"/>
                </a:lnTo>
                <a:cubicBezTo>
                  <a:pt x="248412" y="268834"/>
                  <a:pt x="240081" y="277368"/>
                  <a:pt x="223419" y="277368"/>
                </a:cubicBezTo>
                <a:lnTo>
                  <a:pt x="183490" y="277368"/>
                </a:lnTo>
                <a:lnTo>
                  <a:pt x="179832" y="261823"/>
                </a:lnTo>
                <a:cubicBezTo>
                  <a:pt x="193244" y="262433"/>
                  <a:pt x="205842" y="262738"/>
                  <a:pt x="217628" y="262738"/>
                </a:cubicBezTo>
                <a:cubicBezTo>
                  <a:pt x="227178" y="262738"/>
                  <a:pt x="231953" y="257658"/>
                  <a:pt x="231953" y="247498"/>
                </a:cubicBezTo>
                <a:close/>
                <a:moveTo>
                  <a:pt x="191110" y="0"/>
                </a:moveTo>
                <a:lnTo>
                  <a:pt x="207264" y="5791"/>
                </a:lnTo>
                <a:cubicBezTo>
                  <a:pt x="200965" y="19202"/>
                  <a:pt x="193752" y="31293"/>
                  <a:pt x="185624" y="42062"/>
                </a:cubicBezTo>
                <a:lnTo>
                  <a:pt x="271577" y="42062"/>
                </a:lnTo>
                <a:lnTo>
                  <a:pt x="271577" y="58522"/>
                </a:lnTo>
                <a:lnTo>
                  <a:pt x="0" y="58522"/>
                </a:lnTo>
                <a:lnTo>
                  <a:pt x="0" y="42062"/>
                </a:lnTo>
                <a:lnTo>
                  <a:pt x="86868" y="42062"/>
                </a:lnTo>
                <a:cubicBezTo>
                  <a:pt x="80569" y="27432"/>
                  <a:pt x="73559" y="14834"/>
                  <a:pt x="65837" y="4267"/>
                </a:cubicBezTo>
                <a:lnTo>
                  <a:pt x="82906" y="1524"/>
                </a:lnTo>
                <a:cubicBezTo>
                  <a:pt x="90018" y="12294"/>
                  <a:pt x="97130" y="25806"/>
                  <a:pt x="104242" y="42062"/>
                </a:cubicBezTo>
                <a:lnTo>
                  <a:pt x="167640" y="42062"/>
                </a:lnTo>
                <a:cubicBezTo>
                  <a:pt x="176175" y="29464"/>
                  <a:pt x="183998" y="15443"/>
                  <a:pt x="191110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xmlns="" id="{F6F2B153-BB4B-4116-8870-3906712E7722}"/>
              </a:ext>
            </a:extLst>
          </p:cNvPr>
          <p:cNvSpPr txBox="1"/>
          <p:nvPr/>
        </p:nvSpPr>
        <p:spPr>
          <a:xfrm>
            <a:off x="4288991" y="1776420"/>
            <a:ext cx="36880" cy="78028"/>
          </a:xfrm>
          <a:custGeom>
            <a:avLst/>
            <a:gdLst/>
            <a:ahLst/>
            <a:cxnLst/>
            <a:rect l="l" t="t" r="r" b="b"/>
            <a:pathLst>
              <a:path w="36880" h="78028">
                <a:moveTo>
                  <a:pt x="18592" y="0"/>
                </a:moveTo>
                <a:cubicBezTo>
                  <a:pt x="30784" y="0"/>
                  <a:pt x="36880" y="8432"/>
                  <a:pt x="36880" y="25298"/>
                </a:cubicBezTo>
                <a:cubicBezTo>
                  <a:pt x="36880" y="49276"/>
                  <a:pt x="26720" y="66852"/>
                  <a:pt x="6400" y="78028"/>
                </a:cubicBezTo>
                <a:lnTo>
                  <a:pt x="0" y="67360"/>
                </a:lnTo>
                <a:cubicBezTo>
                  <a:pt x="14630" y="57607"/>
                  <a:pt x="22352" y="45212"/>
                  <a:pt x="23164" y="30175"/>
                </a:cubicBezTo>
                <a:lnTo>
                  <a:pt x="18592" y="30480"/>
                </a:lnTo>
                <a:cubicBezTo>
                  <a:pt x="14122" y="30480"/>
                  <a:pt x="10363" y="29159"/>
                  <a:pt x="7315" y="26517"/>
                </a:cubicBezTo>
                <a:cubicBezTo>
                  <a:pt x="4470" y="23876"/>
                  <a:pt x="3048" y="20218"/>
                  <a:pt x="3048" y="15544"/>
                </a:cubicBezTo>
                <a:cubicBezTo>
                  <a:pt x="3048" y="10261"/>
                  <a:pt x="4470" y="6502"/>
                  <a:pt x="7315" y="4267"/>
                </a:cubicBezTo>
                <a:cubicBezTo>
                  <a:pt x="9956" y="1422"/>
                  <a:pt x="13716" y="0"/>
                  <a:pt x="1859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xmlns="" id="{F967932E-2B68-4429-AE70-9A0B935E03BA}"/>
              </a:ext>
            </a:extLst>
          </p:cNvPr>
          <p:cNvSpPr txBox="1"/>
          <p:nvPr/>
        </p:nvSpPr>
        <p:spPr>
          <a:xfrm>
            <a:off x="4896977" y="1579518"/>
            <a:ext cx="240487" cy="276758"/>
          </a:xfrm>
          <a:custGeom>
            <a:avLst/>
            <a:gdLst/>
            <a:ahLst/>
            <a:cxnLst/>
            <a:rect l="l" t="t" r="r" b="b"/>
            <a:pathLst>
              <a:path w="240487" h="276758">
                <a:moveTo>
                  <a:pt x="16459" y="41757"/>
                </a:moveTo>
                <a:lnTo>
                  <a:pt x="16459" y="208788"/>
                </a:lnTo>
                <a:lnTo>
                  <a:pt x="68580" y="208788"/>
                </a:lnTo>
                <a:lnTo>
                  <a:pt x="68580" y="41757"/>
                </a:lnTo>
                <a:close/>
                <a:moveTo>
                  <a:pt x="0" y="25908"/>
                </a:moveTo>
                <a:lnTo>
                  <a:pt x="85039" y="25908"/>
                </a:lnTo>
                <a:lnTo>
                  <a:pt x="85039" y="241401"/>
                </a:lnTo>
                <a:lnTo>
                  <a:pt x="68580" y="241401"/>
                </a:lnTo>
                <a:lnTo>
                  <a:pt x="68580" y="224637"/>
                </a:lnTo>
                <a:lnTo>
                  <a:pt x="16459" y="224637"/>
                </a:lnTo>
                <a:lnTo>
                  <a:pt x="16459" y="247802"/>
                </a:lnTo>
                <a:lnTo>
                  <a:pt x="0" y="247802"/>
                </a:lnTo>
                <a:close/>
                <a:moveTo>
                  <a:pt x="224333" y="0"/>
                </a:moveTo>
                <a:lnTo>
                  <a:pt x="240487" y="0"/>
                </a:lnTo>
                <a:lnTo>
                  <a:pt x="240487" y="276758"/>
                </a:lnTo>
                <a:lnTo>
                  <a:pt x="224333" y="276758"/>
                </a:lnTo>
                <a:lnTo>
                  <a:pt x="224333" y="193548"/>
                </a:lnTo>
                <a:cubicBezTo>
                  <a:pt x="194056" y="203505"/>
                  <a:pt x="161849" y="212344"/>
                  <a:pt x="127711" y="220065"/>
                </a:cubicBezTo>
                <a:lnTo>
                  <a:pt x="122834" y="205130"/>
                </a:lnTo>
                <a:cubicBezTo>
                  <a:pt x="128321" y="203301"/>
                  <a:pt x="131064" y="200457"/>
                  <a:pt x="131064" y="196596"/>
                </a:cubicBezTo>
                <a:lnTo>
                  <a:pt x="131064" y="21641"/>
                </a:lnTo>
                <a:lnTo>
                  <a:pt x="148133" y="21641"/>
                </a:lnTo>
                <a:lnTo>
                  <a:pt x="148133" y="198425"/>
                </a:lnTo>
                <a:cubicBezTo>
                  <a:pt x="175361" y="191922"/>
                  <a:pt x="200761" y="184709"/>
                  <a:pt x="224333" y="17678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xmlns="" id="{43EC0E37-5EE5-4660-8148-27652CB184C8}"/>
              </a:ext>
            </a:extLst>
          </p:cNvPr>
          <p:cNvSpPr txBox="1"/>
          <p:nvPr/>
        </p:nvSpPr>
        <p:spPr>
          <a:xfrm>
            <a:off x="5586649" y="1580432"/>
            <a:ext cx="280721" cy="274930"/>
          </a:xfrm>
          <a:custGeom>
            <a:avLst/>
            <a:gdLst/>
            <a:ahLst/>
            <a:cxnLst/>
            <a:rect l="l" t="t" r="r" b="b"/>
            <a:pathLst>
              <a:path w="280721" h="274930">
                <a:moveTo>
                  <a:pt x="132284" y="0"/>
                </a:moveTo>
                <a:lnTo>
                  <a:pt x="149048" y="0"/>
                </a:lnTo>
                <a:cubicBezTo>
                  <a:pt x="149048" y="22759"/>
                  <a:pt x="148336" y="45009"/>
                  <a:pt x="146914" y="66751"/>
                </a:cubicBezTo>
                <a:cubicBezTo>
                  <a:pt x="163983" y="151283"/>
                  <a:pt x="208585" y="215900"/>
                  <a:pt x="280721" y="260604"/>
                </a:cubicBezTo>
                <a:lnTo>
                  <a:pt x="269748" y="274625"/>
                </a:lnTo>
                <a:cubicBezTo>
                  <a:pt x="204115" y="232156"/>
                  <a:pt x="161240" y="174955"/>
                  <a:pt x="141123" y="103023"/>
                </a:cubicBezTo>
                <a:cubicBezTo>
                  <a:pt x="124257" y="172314"/>
                  <a:pt x="80569" y="229616"/>
                  <a:pt x="10059" y="274930"/>
                </a:cubicBezTo>
                <a:lnTo>
                  <a:pt x="0" y="260299"/>
                </a:lnTo>
                <a:cubicBezTo>
                  <a:pt x="84938" y="207264"/>
                  <a:pt x="128931" y="136957"/>
                  <a:pt x="131979" y="4937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xmlns="" id="{643BB030-810D-4576-AD62-72E5276561EA}"/>
              </a:ext>
            </a:extLst>
          </p:cNvPr>
          <p:cNvSpPr txBox="1"/>
          <p:nvPr/>
        </p:nvSpPr>
        <p:spPr>
          <a:xfrm>
            <a:off x="6305125" y="1578147"/>
            <a:ext cx="263347" cy="279501"/>
          </a:xfrm>
          <a:custGeom>
            <a:avLst/>
            <a:gdLst/>
            <a:ahLst/>
            <a:cxnLst/>
            <a:rect l="l" t="t" r="r" b="b"/>
            <a:pathLst>
              <a:path w="263347" h="279501">
                <a:moveTo>
                  <a:pt x="37490" y="80162"/>
                </a:moveTo>
                <a:lnTo>
                  <a:pt x="221285" y="80162"/>
                </a:lnTo>
                <a:lnTo>
                  <a:pt x="221285" y="95707"/>
                </a:lnTo>
                <a:lnTo>
                  <a:pt x="150571" y="95707"/>
                </a:lnTo>
                <a:cubicBezTo>
                  <a:pt x="140818" y="102413"/>
                  <a:pt x="131369" y="108509"/>
                  <a:pt x="122225" y="113995"/>
                </a:cubicBezTo>
                <a:cubicBezTo>
                  <a:pt x="133807" y="125781"/>
                  <a:pt x="142951" y="138785"/>
                  <a:pt x="149657" y="153009"/>
                </a:cubicBezTo>
                <a:cubicBezTo>
                  <a:pt x="179324" y="145085"/>
                  <a:pt x="207366" y="132385"/>
                  <a:pt x="233782" y="114909"/>
                </a:cubicBezTo>
                <a:lnTo>
                  <a:pt x="245059" y="125882"/>
                </a:lnTo>
                <a:cubicBezTo>
                  <a:pt x="228600" y="137058"/>
                  <a:pt x="210922" y="146507"/>
                  <a:pt x="192024" y="154229"/>
                </a:cubicBezTo>
                <a:cubicBezTo>
                  <a:pt x="206654" y="194462"/>
                  <a:pt x="230429" y="226466"/>
                  <a:pt x="263347" y="250241"/>
                </a:cubicBezTo>
                <a:lnTo>
                  <a:pt x="251765" y="263957"/>
                </a:lnTo>
                <a:cubicBezTo>
                  <a:pt x="217221" y="236525"/>
                  <a:pt x="192837" y="201574"/>
                  <a:pt x="178613" y="159105"/>
                </a:cubicBezTo>
                <a:cubicBezTo>
                  <a:pt x="169469" y="162357"/>
                  <a:pt x="161646" y="164693"/>
                  <a:pt x="155143" y="166116"/>
                </a:cubicBezTo>
                <a:cubicBezTo>
                  <a:pt x="160223" y="180949"/>
                  <a:pt x="163068" y="197307"/>
                  <a:pt x="163678" y="215189"/>
                </a:cubicBezTo>
                <a:cubicBezTo>
                  <a:pt x="163678" y="238557"/>
                  <a:pt x="160528" y="255016"/>
                  <a:pt x="154229" y="264566"/>
                </a:cubicBezTo>
                <a:cubicBezTo>
                  <a:pt x="147320" y="274523"/>
                  <a:pt x="131267" y="279501"/>
                  <a:pt x="106070" y="279501"/>
                </a:cubicBezTo>
                <a:lnTo>
                  <a:pt x="95402" y="279501"/>
                </a:lnTo>
                <a:lnTo>
                  <a:pt x="89916" y="265176"/>
                </a:lnTo>
                <a:lnTo>
                  <a:pt x="103937" y="265176"/>
                </a:lnTo>
                <a:cubicBezTo>
                  <a:pt x="122631" y="264769"/>
                  <a:pt x="134417" y="261925"/>
                  <a:pt x="139294" y="256641"/>
                </a:cubicBezTo>
                <a:cubicBezTo>
                  <a:pt x="144983" y="249326"/>
                  <a:pt x="147828" y="235509"/>
                  <a:pt x="147828" y="215189"/>
                </a:cubicBezTo>
                <a:cubicBezTo>
                  <a:pt x="147625" y="208077"/>
                  <a:pt x="147015" y="201269"/>
                  <a:pt x="145999" y="194767"/>
                </a:cubicBezTo>
                <a:cubicBezTo>
                  <a:pt x="112471" y="222199"/>
                  <a:pt x="66548" y="244856"/>
                  <a:pt x="8230" y="262737"/>
                </a:cubicBezTo>
                <a:lnTo>
                  <a:pt x="0" y="248412"/>
                </a:lnTo>
                <a:cubicBezTo>
                  <a:pt x="61976" y="230124"/>
                  <a:pt x="109423" y="206857"/>
                  <a:pt x="142342" y="178613"/>
                </a:cubicBezTo>
                <a:cubicBezTo>
                  <a:pt x="140106" y="169875"/>
                  <a:pt x="136652" y="160934"/>
                  <a:pt x="131978" y="151790"/>
                </a:cubicBezTo>
                <a:cubicBezTo>
                  <a:pt x="102718" y="175361"/>
                  <a:pt x="62687" y="194462"/>
                  <a:pt x="11887" y="209093"/>
                </a:cubicBezTo>
                <a:lnTo>
                  <a:pt x="3962" y="194767"/>
                </a:lnTo>
                <a:cubicBezTo>
                  <a:pt x="56591" y="180340"/>
                  <a:pt x="96825" y="161950"/>
                  <a:pt x="124663" y="139598"/>
                </a:cubicBezTo>
                <a:cubicBezTo>
                  <a:pt x="119583" y="132080"/>
                  <a:pt x="114605" y="125781"/>
                  <a:pt x="109728" y="120701"/>
                </a:cubicBezTo>
                <a:lnTo>
                  <a:pt x="99974" y="125577"/>
                </a:lnTo>
                <a:cubicBezTo>
                  <a:pt x="77419" y="135941"/>
                  <a:pt x="49987" y="145593"/>
                  <a:pt x="17678" y="154533"/>
                </a:cubicBezTo>
                <a:lnTo>
                  <a:pt x="8839" y="140817"/>
                </a:lnTo>
                <a:cubicBezTo>
                  <a:pt x="38506" y="133909"/>
                  <a:pt x="65024" y="125476"/>
                  <a:pt x="88392" y="115519"/>
                </a:cubicBezTo>
                <a:cubicBezTo>
                  <a:pt x="101803" y="109626"/>
                  <a:pt x="114605" y="103022"/>
                  <a:pt x="126797" y="95707"/>
                </a:cubicBezTo>
                <a:lnTo>
                  <a:pt x="37490" y="95707"/>
                </a:lnTo>
                <a:close/>
                <a:moveTo>
                  <a:pt x="130454" y="0"/>
                </a:moveTo>
                <a:cubicBezTo>
                  <a:pt x="134518" y="9550"/>
                  <a:pt x="138176" y="19812"/>
                  <a:pt x="141427" y="30785"/>
                </a:cubicBezTo>
                <a:lnTo>
                  <a:pt x="256337" y="30785"/>
                </a:lnTo>
                <a:lnTo>
                  <a:pt x="256337" y="80772"/>
                </a:lnTo>
                <a:lnTo>
                  <a:pt x="239878" y="80772"/>
                </a:lnTo>
                <a:lnTo>
                  <a:pt x="239878" y="46329"/>
                </a:lnTo>
                <a:lnTo>
                  <a:pt x="18288" y="46329"/>
                </a:lnTo>
                <a:lnTo>
                  <a:pt x="18288" y="80772"/>
                </a:lnTo>
                <a:lnTo>
                  <a:pt x="1829" y="80772"/>
                </a:lnTo>
                <a:lnTo>
                  <a:pt x="1829" y="30785"/>
                </a:lnTo>
                <a:lnTo>
                  <a:pt x="125273" y="30785"/>
                </a:lnTo>
                <a:cubicBezTo>
                  <a:pt x="122225" y="22250"/>
                  <a:pt x="118364" y="12903"/>
                  <a:pt x="113690" y="274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xmlns="" id="{A2E2E628-CEFF-4F69-ACB6-1295DB664A8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005922" y="1583023"/>
            <a:ext cx="281331" cy="269748"/>
          </a:xfrm>
          <a:custGeom>
            <a:avLst/>
            <a:gdLst/>
            <a:ahLst/>
            <a:cxnLst/>
            <a:rect l="l" t="t" r="r" b="b"/>
            <a:pathLst>
              <a:path w="281331" h="269748">
                <a:moveTo>
                  <a:pt x="56998" y="70714"/>
                </a:moveTo>
                <a:lnTo>
                  <a:pt x="73152" y="77115"/>
                </a:lnTo>
                <a:cubicBezTo>
                  <a:pt x="58116" y="137465"/>
                  <a:pt x="38507" y="183287"/>
                  <a:pt x="14326" y="214580"/>
                </a:cubicBezTo>
                <a:lnTo>
                  <a:pt x="0" y="202388"/>
                </a:lnTo>
                <a:cubicBezTo>
                  <a:pt x="25197" y="169672"/>
                  <a:pt x="44196" y="125781"/>
                  <a:pt x="56998" y="70714"/>
                </a:cubicBezTo>
                <a:close/>
                <a:moveTo>
                  <a:pt x="221895" y="63704"/>
                </a:moveTo>
                <a:cubicBezTo>
                  <a:pt x="247904" y="119380"/>
                  <a:pt x="267716" y="167640"/>
                  <a:pt x="281331" y="208484"/>
                </a:cubicBezTo>
                <a:lnTo>
                  <a:pt x="266396" y="218847"/>
                </a:lnTo>
                <a:cubicBezTo>
                  <a:pt x="251562" y="174549"/>
                  <a:pt x="231750" y="125883"/>
                  <a:pt x="206960" y="72848"/>
                </a:cubicBezTo>
                <a:close/>
                <a:moveTo>
                  <a:pt x="137160" y="0"/>
                </a:moveTo>
                <a:lnTo>
                  <a:pt x="154229" y="0"/>
                </a:lnTo>
                <a:lnTo>
                  <a:pt x="154229" y="237744"/>
                </a:lnTo>
                <a:cubicBezTo>
                  <a:pt x="154229" y="259080"/>
                  <a:pt x="143968" y="269748"/>
                  <a:pt x="123444" y="269748"/>
                </a:cubicBezTo>
                <a:lnTo>
                  <a:pt x="78944" y="269748"/>
                </a:lnTo>
                <a:lnTo>
                  <a:pt x="74981" y="252984"/>
                </a:lnTo>
                <a:cubicBezTo>
                  <a:pt x="94895" y="253797"/>
                  <a:pt x="109017" y="254204"/>
                  <a:pt x="117348" y="254204"/>
                </a:cubicBezTo>
                <a:cubicBezTo>
                  <a:pt x="130556" y="254204"/>
                  <a:pt x="137160" y="247295"/>
                  <a:pt x="137160" y="23347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xmlns="" id="{CB59BA6D-320E-4A95-9B5E-7AFA0322485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723667" y="1580280"/>
            <a:ext cx="274624" cy="275235"/>
          </a:xfrm>
          <a:custGeom>
            <a:avLst/>
            <a:gdLst/>
            <a:ahLst/>
            <a:cxnLst/>
            <a:rect l="l" t="t" r="r" b="b"/>
            <a:pathLst>
              <a:path w="274624" h="275235">
                <a:moveTo>
                  <a:pt x="30784" y="170079"/>
                </a:moveTo>
                <a:lnTo>
                  <a:pt x="30784" y="238964"/>
                </a:lnTo>
                <a:lnTo>
                  <a:pt x="96926" y="238964"/>
                </a:lnTo>
                <a:lnTo>
                  <a:pt x="96926" y="170079"/>
                </a:lnTo>
                <a:close/>
                <a:moveTo>
                  <a:pt x="163068" y="160020"/>
                </a:moveTo>
                <a:lnTo>
                  <a:pt x="163068" y="240488"/>
                </a:lnTo>
                <a:lnTo>
                  <a:pt x="236220" y="240488"/>
                </a:lnTo>
                <a:lnTo>
                  <a:pt x="236220" y="160020"/>
                </a:lnTo>
                <a:close/>
                <a:moveTo>
                  <a:pt x="163068" y="66447"/>
                </a:moveTo>
                <a:lnTo>
                  <a:pt x="163068" y="144780"/>
                </a:lnTo>
                <a:lnTo>
                  <a:pt x="236220" y="144780"/>
                </a:lnTo>
                <a:lnTo>
                  <a:pt x="236220" y="66447"/>
                </a:lnTo>
                <a:close/>
                <a:moveTo>
                  <a:pt x="109423" y="3658"/>
                </a:moveTo>
                <a:lnTo>
                  <a:pt x="117348" y="17374"/>
                </a:lnTo>
                <a:cubicBezTo>
                  <a:pt x="104343" y="24080"/>
                  <a:pt x="89204" y="29363"/>
                  <a:pt x="71932" y="33224"/>
                </a:cubicBezTo>
                <a:lnTo>
                  <a:pt x="71932" y="85040"/>
                </a:lnTo>
                <a:lnTo>
                  <a:pt x="126187" y="85040"/>
                </a:lnTo>
                <a:lnTo>
                  <a:pt x="126187" y="100584"/>
                </a:lnTo>
                <a:lnTo>
                  <a:pt x="71932" y="100584"/>
                </a:lnTo>
                <a:lnTo>
                  <a:pt x="71932" y="154839"/>
                </a:lnTo>
                <a:lnTo>
                  <a:pt x="112471" y="154839"/>
                </a:lnTo>
                <a:lnTo>
                  <a:pt x="112471" y="270968"/>
                </a:lnTo>
                <a:lnTo>
                  <a:pt x="96926" y="270968"/>
                </a:lnTo>
                <a:lnTo>
                  <a:pt x="96926" y="253899"/>
                </a:lnTo>
                <a:lnTo>
                  <a:pt x="30784" y="253899"/>
                </a:lnTo>
                <a:lnTo>
                  <a:pt x="30784" y="270968"/>
                </a:lnTo>
                <a:lnTo>
                  <a:pt x="14935" y="270968"/>
                </a:lnTo>
                <a:lnTo>
                  <a:pt x="14935" y="154839"/>
                </a:lnTo>
                <a:lnTo>
                  <a:pt x="55778" y="154839"/>
                </a:lnTo>
                <a:lnTo>
                  <a:pt x="55778" y="100584"/>
                </a:lnTo>
                <a:lnTo>
                  <a:pt x="0" y="100584"/>
                </a:lnTo>
                <a:lnTo>
                  <a:pt x="0" y="85040"/>
                </a:lnTo>
                <a:lnTo>
                  <a:pt x="55778" y="85040"/>
                </a:lnTo>
                <a:lnTo>
                  <a:pt x="55778" y="35967"/>
                </a:lnTo>
                <a:cubicBezTo>
                  <a:pt x="41554" y="37796"/>
                  <a:pt x="26517" y="38710"/>
                  <a:pt x="10668" y="38710"/>
                </a:cubicBezTo>
                <a:lnTo>
                  <a:pt x="5486" y="24080"/>
                </a:lnTo>
                <a:cubicBezTo>
                  <a:pt x="47142" y="24080"/>
                  <a:pt x="81788" y="17272"/>
                  <a:pt x="109423" y="3658"/>
                </a:cubicBezTo>
                <a:close/>
                <a:moveTo>
                  <a:pt x="147523" y="0"/>
                </a:moveTo>
                <a:lnTo>
                  <a:pt x="163068" y="0"/>
                </a:lnTo>
                <a:lnTo>
                  <a:pt x="163068" y="50597"/>
                </a:lnTo>
                <a:lnTo>
                  <a:pt x="236220" y="50597"/>
                </a:lnTo>
                <a:lnTo>
                  <a:pt x="236220" y="0"/>
                </a:lnTo>
                <a:lnTo>
                  <a:pt x="252069" y="0"/>
                </a:lnTo>
                <a:lnTo>
                  <a:pt x="252069" y="50597"/>
                </a:lnTo>
                <a:lnTo>
                  <a:pt x="274624" y="50597"/>
                </a:lnTo>
                <a:lnTo>
                  <a:pt x="274624" y="66447"/>
                </a:lnTo>
                <a:lnTo>
                  <a:pt x="252069" y="66447"/>
                </a:lnTo>
                <a:lnTo>
                  <a:pt x="252069" y="275235"/>
                </a:lnTo>
                <a:lnTo>
                  <a:pt x="236220" y="275235"/>
                </a:lnTo>
                <a:lnTo>
                  <a:pt x="236220" y="256337"/>
                </a:lnTo>
                <a:lnTo>
                  <a:pt x="163068" y="256337"/>
                </a:lnTo>
                <a:lnTo>
                  <a:pt x="163068" y="275235"/>
                </a:lnTo>
                <a:lnTo>
                  <a:pt x="147523" y="275235"/>
                </a:lnTo>
                <a:lnTo>
                  <a:pt x="147523" y="66447"/>
                </a:lnTo>
                <a:lnTo>
                  <a:pt x="124358" y="66447"/>
                </a:lnTo>
                <a:lnTo>
                  <a:pt x="124358" y="50597"/>
                </a:lnTo>
                <a:lnTo>
                  <a:pt x="147523" y="5059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xmlns="" id="{E2F7BB54-6E2A-4268-8A6F-CCD097933656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442663" y="1580280"/>
            <a:ext cx="274624" cy="275235"/>
          </a:xfrm>
          <a:custGeom>
            <a:avLst/>
            <a:gdLst/>
            <a:ahLst/>
            <a:cxnLst/>
            <a:rect l="l" t="t" r="r" b="b"/>
            <a:pathLst>
              <a:path w="274624" h="275235">
                <a:moveTo>
                  <a:pt x="30784" y="170079"/>
                </a:moveTo>
                <a:lnTo>
                  <a:pt x="30784" y="238964"/>
                </a:lnTo>
                <a:lnTo>
                  <a:pt x="96926" y="238964"/>
                </a:lnTo>
                <a:lnTo>
                  <a:pt x="96926" y="170079"/>
                </a:lnTo>
                <a:close/>
                <a:moveTo>
                  <a:pt x="163068" y="160020"/>
                </a:moveTo>
                <a:lnTo>
                  <a:pt x="163068" y="240488"/>
                </a:lnTo>
                <a:lnTo>
                  <a:pt x="236220" y="240488"/>
                </a:lnTo>
                <a:lnTo>
                  <a:pt x="236220" y="160020"/>
                </a:lnTo>
                <a:close/>
                <a:moveTo>
                  <a:pt x="163068" y="66447"/>
                </a:moveTo>
                <a:lnTo>
                  <a:pt x="163068" y="144780"/>
                </a:lnTo>
                <a:lnTo>
                  <a:pt x="236220" y="144780"/>
                </a:lnTo>
                <a:lnTo>
                  <a:pt x="236220" y="66447"/>
                </a:lnTo>
                <a:close/>
                <a:moveTo>
                  <a:pt x="109423" y="3658"/>
                </a:moveTo>
                <a:lnTo>
                  <a:pt x="117348" y="17374"/>
                </a:lnTo>
                <a:cubicBezTo>
                  <a:pt x="104343" y="24080"/>
                  <a:pt x="89204" y="29363"/>
                  <a:pt x="71932" y="33224"/>
                </a:cubicBezTo>
                <a:lnTo>
                  <a:pt x="71932" y="85040"/>
                </a:lnTo>
                <a:lnTo>
                  <a:pt x="126187" y="85040"/>
                </a:lnTo>
                <a:lnTo>
                  <a:pt x="126187" y="100584"/>
                </a:lnTo>
                <a:lnTo>
                  <a:pt x="71932" y="100584"/>
                </a:lnTo>
                <a:lnTo>
                  <a:pt x="71932" y="154839"/>
                </a:lnTo>
                <a:lnTo>
                  <a:pt x="112471" y="154839"/>
                </a:lnTo>
                <a:lnTo>
                  <a:pt x="112471" y="270968"/>
                </a:lnTo>
                <a:lnTo>
                  <a:pt x="96926" y="270968"/>
                </a:lnTo>
                <a:lnTo>
                  <a:pt x="96926" y="253899"/>
                </a:lnTo>
                <a:lnTo>
                  <a:pt x="30784" y="253899"/>
                </a:lnTo>
                <a:lnTo>
                  <a:pt x="30784" y="270968"/>
                </a:lnTo>
                <a:lnTo>
                  <a:pt x="14935" y="270968"/>
                </a:lnTo>
                <a:lnTo>
                  <a:pt x="14935" y="154839"/>
                </a:lnTo>
                <a:lnTo>
                  <a:pt x="55778" y="154839"/>
                </a:lnTo>
                <a:lnTo>
                  <a:pt x="55778" y="100584"/>
                </a:lnTo>
                <a:lnTo>
                  <a:pt x="0" y="100584"/>
                </a:lnTo>
                <a:lnTo>
                  <a:pt x="0" y="85040"/>
                </a:lnTo>
                <a:lnTo>
                  <a:pt x="55778" y="85040"/>
                </a:lnTo>
                <a:lnTo>
                  <a:pt x="55778" y="35967"/>
                </a:lnTo>
                <a:cubicBezTo>
                  <a:pt x="41554" y="37796"/>
                  <a:pt x="26517" y="38710"/>
                  <a:pt x="10668" y="38710"/>
                </a:cubicBezTo>
                <a:lnTo>
                  <a:pt x="5486" y="24080"/>
                </a:lnTo>
                <a:cubicBezTo>
                  <a:pt x="47142" y="24080"/>
                  <a:pt x="81788" y="17272"/>
                  <a:pt x="109423" y="3658"/>
                </a:cubicBezTo>
                <a:close/>
                <a:moveTo>
                  <a:pt x="147523" y="0"/>
                </a:moveTo>
                <a:lnTo>
                  <a:pt x="163068" y="0"/>
                </a:lnTo>
                <a:lnTo>
                  <a:pt x="163068" y="50597"/>
                </a:lnTo>
                <a:lnTo>
                  <a:pt x="236220" y="50597"/>
                </a:lnTo>
                <a:lnTo>
                  <a:pt x="236220" y="0"/>
                </a:lnTo>
                <a:lnTo>
                  <a:pt x="252069" y="0"/>
                </a:lnTo>
                <a:lnTo>
                  <a:pt x="252069" y="50597"/>
                </a:lnTo>
                <a:lnTo>
                  <a:pt x="274624" y="50597"/>
                </a:lnTo>
                <a:lnTo>
                  <a:pt x="274624" y="66447"/>
                </a:lnTo>
                <a:lnTo>
                  <a:pt x="252069" y="66447"/>
                </a:lnTo>
                <a:lnTo>
                  <a:pt x="252069" y="275235"/>
                </a:lnTo>
                <a:lnTo>
                  <a:pt x="236220" y="275235"/>
                </a:lnTo>
                <a:lnTo>
                  <a:pt x="236220" y="256337"/>
                </a:lnTo>
                <a:lnTo>
                  <a:pt x="163068" y="256337"/>
                </a:lnTo>
                <a:lnTo>
                  <a:pt x="163068" y="275235"/>
                </a:lnTo>
                <a:lnTo>
                  <a:pt x="147523" y="275235"/>
                </a:lnTo>
                <a:lnTo>
                  <a:pt x="147523" y="66447"/>
                </a:lnTo>
                <a:lnTo>
                  <a:pt x="124358" y="66447"/>
                </a:lnTo>
                <a:lnTo>
                  <a:pt x="124358" y="50597"/>
                </a:lnTo>
                <a:lnTo>
                  <a:pt x="147523" y="5059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xmlns="" id="{FF470AE0-BB3C-4A8D-89B5-ECD1D743986F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298971" y="1770934"/>
            <a:ext cx="36881" cy="78028"/>
          </a:xfrm>
          <a:custGeom>
            <a:avLst/>
            <a:gdLst/>
            <a:ahLst/>
            <a:cxnLst/>
            <a:rect l="l" t="t" r="r" b="b"/>
            <a:pathLst>
              <a:path w="36881" h="78028">
                <a:moveTo>
                  <a:pt x="18593" y="0"/>
                </a:moveTo>
                <a:cubicBezTo>
                  <a:pt x="30785" y="0"/>
                  <a:pt x="36881" y="8432"/>
                  <a:pt x="36881" y="25298"/>
                </a:cubicBezTo>
                <a:cubicBezTo>
                  <a:pt x="36881" y="49276"/>
                  <a:pt x="26721" y="66852"/>
                  <a:pt x="6401" y="78028"/>
                </a:cubicBezTo>
                <a:lnTo>
                  <a:pt x="0" y="67360"/>
                </a:lnTo>
                <a:cubicBezTo>
                  <a:pt x="14631" y="57607"/>
                  <a:pt x="22352" y="45212"/>
                  <a:pt x="23165" y="30175"/>
                </a:cubicBezTo>
                <a:lnTo>
                  <a:pt x="18593" y="30480"/>
                </a:lnTo>
                <a:cubicBezTo>
                  <a:pt x="14123" y="30480"/>
                  <a:pt x="10364" y="29159"/>
                  <a:pt x="7316" y="26517"/>
                </a:cubicBezTo>
                <a:cubicBezTo>
                  <a:pt x="4471" y="23876"/>
                  <a:pt x="3048" y="20218"/>
                  <a:pt x="3048" y="15544"/>
                </a:cubicBezTo>
                <a:cubicBezTo>
                  <a:pt x="3048" y="10261"/>
                  <a:pt x="4471" y="6502"/>
                  <a:pt x="7316" y="4267"/>
                </a:cubicBezTo>
                <a:cubicBezTo>
                  <a:pt x="9957" y="1422"/>
                  <a:pt x="13716" y="0"/>
                  <a:pt x="1859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xmlns="" id="{E1305BAF-B726-4167-B167-3FA97D980892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107462" y="2789422"/>
            <a:ext cx="277063" cy="264871"/>
          </a:xfrm>
          <a:custGeom>
            <a:avLst/>
            <a:gdLst/>
            <a:ahLst/>
            <a:cxnLst/>
            <a:rect l="l" t="t" r="r" b="b"/>
            <a:pathLst>
              <a:path w="277063" h="264871">
                <a:moveTo>
                  <a:pt x="191719" y="165506"/>
                </a:moveTo>
                <a:lnTo>
                  <a:pt x="208179" y="165506"/>
                </a:lnTo>
                <a:lnTo>
                  <a:pt x="208179" y="234391"/>
                </a:lnTo>
                <a:cubicBezTo>
                  <a:pt x="208179" y="241097"/>
                  <a:pt x="211735" y="244449"/>
                  <a:pt x="218847" y="244449"/>
                </a:cubicBezTo>
                <a:lnTo>
                  <a:pt x="242621" y="244449"/>
                </a:lnTo>
                <a:cubicBezTo>
                  <a:pt x="248717" y="244449"/>
                  <a:pt x="252883" y="242824"/>
                  <a:pt x="255118" y="239573"/>
                </a:cubicBezTo>
                <a:cubicBezTo>
                  <a:pt x="258369" y="235509"/>
                  <a:pt x="260604" y="223113"/>
                  <a:pt x="261823" y="202387"/>
                </a:cubicBezTo>
                <a:lnTo>
                  <a:pt x="277063" y="207569"/>
                </a:lnTo>
                <a:cubicBezTo>
                  <a:pt x="275235" y="232156"/>
                  <a:pt x="271882" y="247294"/>
                  <a:pt x="267005" y="252984"/>
                </a:cubicBezTo>
                <a:cubicBezTo>
                  <a:pt x="262331" y="257657"/>
                  <a:pt x="255219" y="259994"/>
                  <a:pt x="245669" y="259994"/>
                </a:cubicBezTo>
                <a:lnTo>
                  <a:pt x="213970" y="259994"/>
                </a:lnTo>
                <a:cubicBezTo>
                  <a:pt x="199136" y="259994"/>
                  <a:pt x="191719" y="252679"/>
                  <a:pt x="191719" y="238049"/>
                </a:cubicBezTo>
                <a:close/>
                <a:moveTo>
                  <a:pt x="175870" y="39624"/>
                </a:moveTo>
                <a:lnTo>
                  <a:pt x="191415" y="39624"/>
                </a:lnTo>
                <a:lnTo>
                  <a:pt x="191415" y="115214"/>
                </a:lnTo>
                <a:cubicBezTo>
                  <a:pt x="190805" y="155854"/>
                  <a:pt x="182982" y="188163"/>
                  <a:pt x="167945" y="212141"/>
                </a:cubicBezTo>
                <a:cubicBezTo>
                  <a:pt x="153315" y="234289"/>
                  <a:pt x="129032" y="251866"/>
                  <a:pt x="95098" y="264871"/>
                </a:cubicBezTo>
                <a:lnTo>
                  <a:pt x="85649" y="250850"/>
                </a:lnTo>
                <a:cubicBezTo>
                  <a:pt x="118771" y="238658"/>
                  <a:pt x="142139" y="221894"/>
                  <a:pt x="155753" y="200558"/>
                </a:cubicBezTo>
                <a:cubicBezTo>
                  <a:pt x="168555" y="178613"/>
                  <a:pt x="175260" y="150165"/>
                  <a:pt x="175870" y="115214"/>
                </a:cubicBezTo>
                <a:close/>
                <a:moveTo>
                  <a:pt x="915" y="9144"/>
                </a:moveTo>
                <a:lnTo>
                  <a:pt x="99670" y="9144"/>
                </a:lnTo>
                <a:lnTo>
                  <a:pt x="99670" y="24689"/>
                </a:lnTo>
                <a:lnTo>
                  <a:pt x="58827" y="24689"/>
                </a:lnTo>
                <a:lnTo>
                  <a:pt x="58827" y="101498"/>
                </a:lnTo>
                <a:lnTo>
                  <a:pt x="95403" y="101498"/>
                </a:lnTo>
                <a:lnTo>
                  <a:pt x="95403" y="117348"/>
                </a:lnTo>
                <a:lnTo>
                  <a:pt x="58827" y="117348"/>
                </a:lnTo>
                <a:lnTo>
                  <a:pt x="58827" y="193548"/>
                </a:lnTo>
                <a:cubicBezTo>
                  <a:pt x="72644" y="188874"/>
                  <a:pt x="86462" y="183693"/>
                  <a:pt x="100279" y="178003"/>
                </a:cubicBezTo>
                <a:lnTo>
                  <a:pt x="100279" y="194157"/>
                </a:lnTo>
                <a:cubicBezTo>
                  <a:pt x="70206" y="206349"/>
                  <a:pt x="38100" y="216408"/>
                  <a:pt x="3963" y="224333"/>
                </a:cubicBezTo>
                <a:lnTo>
                  <a:pt x="0" y="208483"/>
                </a:lnTo>
                <a:cubicBezTo>
                  <a:pt x="14224" y="205435"/>
                  <a:pt x="28347" y="202082"/>
                  <a:pt x="42367" y="198425"/>
                </a:cubicBezTo>
                <a:lnTo>
                  <a:pt x="42367" y="117348"/>
                </a:lnTo>
                <a:lnTo>
                  <a:pt x="5182" y="117348"/>
                </a:lnTo>
                <a:lnTo>
                  <a:pt x="5182" y="101498"/>
                </a:lnTo>
                <a:lnTo>
                  <a:pt x="42367" y="101498"/>
                </a:lnTo>
                <a:lnTo>
                  <a:pt x="42367" y="24689"/>
                </a:lnTo>
                <a:lnTo>
                  <a:pt x="915" y="24689"/>
                </a:lnTo>
                <a:close/>
                <a:moveTo>
                  <a:pt x="119482" y="0"/>
                </a:moveTo>
                <a:lnTo>
                  <a:pt x="250546" y="0"/>
                </a:lnTo>
                <a:lnTo>
                  <a:pt x="250546" y="166725"/>
                </a:lnTo>
                <a:lnTo>
                  <a:pt x="234087" y="166725"/>
                </a:lnTo>
                <a:lnTo>
                  <a:pt x="234087" y="15849"/>
                </a:lnTo>
                <a:lnTo>
                  <a:pt x="135941" y="15849"/>
                </a:lnTo>
                <a:lnTo>
                  <a:pt x="135941" y="166725"/>
                </a:lnTo>
                <a:lnTo>
                  <a:pt x="119482" y="1667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xmlns="" id="{AFF181AC-F7EB-414E-8B1E-03E85BAFD9AB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818848" y="2781649"/>
            <a:ext cx="276453" cy="280416"/>
          </a:xfrm>
          <a:custGeom>
            <a:avLst/>
            <a:gdLst/>
            <a:ahLst/>
            <a:cxnLst/>
            <a:rect l="l" t="t" r="r" b="b"/>
            <a:pathLst>
              <a:path w="276453" h="280416">
                <a:moveTo>
                  <a:pt x="171297" y="86563"/>
                </a:moveTo>
                <a:lnTo>
                  <a:pt x="188061" y="86563"/>
                </a:lnTo>
                <a:lnTo>
                  <a:pt x="188061" y="145389"/>
                </a:lnTo>
                <a:lnTo>
                  <a:pt x="262128" y="145389"/>
                </a:lnTo>
                <a:lnTo>
                  <a:pt x="262128" y="161848"/>
                </a:lnTo>
                <a:lnTo>
                  <a:pt x="188061" y="161848"/>
                </a:lnTo>
                <a:lnTo>
                  <a:pt x="188061" y="252984"/>
                </a:lnTo>
                <a:lnTo>
                  <a:pt x="276453" y="252984"/>
                </a:lnTo>
                <a:lnTo>
                  <a:pt x="276453" y="269138"/>
                </a:lnTo>
                <a:lnTo>
                  <a:pt x="85344" y="269138"/>
                </a:lnTo>
                <a:lnTo>
                  <a:pt x="85344" y="252984"/>
                </a:lnTo>
                <a:lnTo>
                  <a:pt x="171297" y="252984"/>
                </a:lnTo>
                <a:lnTo>
                  <a:pt x="171297" y="161848"/>
                </a:lnTo>
                <a:lnTo>
                  <a:pt x="98755" y="161848"/>
                </a:lnTo>
                <a:lnTo>
                  <a:pt x="98755" y="145389"/>
                </a:lnTo>
                <a:lnTo>
                  <a:pt x="171297" y="145389"/>
                </a:lnTo>
                <a:close/>
                <a:moveTo>
                  <a:pt x="117652" y="0"/>
                </a:moveTo>
                <a:lnTo>
                  <a:pt x="134416" y="1828"/>
                </a:lnTo>
                <a:cubicBezTo>
                  <a:pt x="130556" y="15646"/>
                  <a:pt x="125476" y="30073"/>
                  <a:pt x="119176" y="45110"/>
                </a:cubicBezTo>
                <a:lnTo>
                  <a:pt x="275539" y="45110"/>
                </a:lnTo>
                <a:lnTo>
                  <a:pt x="275539" y="61264"/>
                </a:lnTo>
                <a:lnTo>
                  <a:pt x="111861" y="61264"/>
                </a:lnTo>
                <a:cubicBezTo>
                  <a:pt x="99263" y="86868"/>
                  <a:pt x="84734" y="110032"/>
                  <a:pt x="68275" y="130759"/>
                </a:cubicBezTo>
                <a:lnTo>
                  <a:pt x="68275" y="280416"/>
                </a:lnTo>
                <a:lnTo>
                  <a:pt x="51816" y="280416"/>
                </a:lnTo>
                <a:lnTo>
                  <a:pt x="51816" y="150266"/>
                </a:lnTo>
                <a:cubicBezTo>
                  <a:pt x="38608" y="164490"/>
                  <a:pt x="24892" y="177495"/>
                  <a:pt x="10668" y="189280"/>
                </a:cubicBezTo>
                <a:lnTo>
                  <a:pt x="0" y="175869"/>
                </a:lnTo>
                <a:cubicBezTo>
                  <a:pt x="40233" y="142748"/>
                  <a:pt x="71424" y="104546"/>
                  <a:pt x="93573" y="61264"/>
                </a:cubicBezTo>
                <a:lnTo>
                  <a:pt x="10668" y="61264"/>
                </a:lnTo>
                <a:lnTo>
                  <a:pt x="10668" y="45110"/>
                </a:lnTo>
                <a:lnTo>
                  <a:pt x="101193" y="45110"/>
                </a:lnTo>
                <a:cubicBezTo>
                  <a:pt x="107086" y="31089"/>
                  <a:pt x="112572" y="16052"/>
                  <a:pt x="11765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xmlns="" id="{07120AE2-C3F5-4454-93F4-0556699EE724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4649715" y="2955995"/>
            <a:ext cx="36881" cy="78028"/>
          </a:xfrm>
          <a:custGeom>
            <a:avLst/>
            <a:gdLst/>
            <a:ahLst/>
            <a:cxnLst/>
            <a:rect l="l" t="t" r="r" b="b"/>
            <a:pathLst>
              <a:path w="36881" h="78028">
                <a:moveTo>
                  <a:pt x="18593" y="0"/>
                </a:moveTo>
                <a:cubicBezTo>
                  <a:pt x="30785" y="0"/>
                  <a:pt x="36881" y="8432"/>
                  <a:pt x="36881" y="25298"/>
                </a:cubicBezTo>
                <a:cubicBezTo>
                  <a:pt x="36881" y="49276"/>
                  <a:pt x="26721" y="66852"/>
                  <a:pt x="6401" y="78028"/>
                </a:cubicBezTo>
                <a:lnTo>
                  <a:pt x="0" y="67360"/>
                </a:lnTo>
                <a:cubicBezTo>
                  <a:pt x="14631" y="57607"/>
                  <a:pt x="22352" y="45212"/>
                  <a:pt x="23165" y="30175"/>
                </a:cubicBezTo>
                <a:lnTo>
                  <a:pt x="18593" y="30480"/>
                </a:lnTo>
                <a:cubicBezTo>
                  <a:pt x="14123" y="30480"/>
                  <a:pt x="10364" y="29159"/>
                  <a:pt x="7316" y="26517"/>
                </a:cubicBezTo>
                <a:cubicBezTo>
                  <a:pt x="4471" y="23876"/>
                  <a:pt x="3048" y="20218"/>
                  <a:pt x="3048" y="15544"/>
                </a:cubicBezTo>
                <a:cubicBezTo>
                  <a:pt x="3048" y="10261"/>
                  <a:pt x="4471" y="6502"/>
                  <a:pt x="7316" y="4267"/>
                </a:cubicBezTo>
                <a:cubicBezTo>
                  <a:pt x="9957" y="1422"/>
                  <a:pt x="13716" y="0"/>
                  <a:pt x="1859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xmlns="" id="{A0C7F870-2E33-41ED-ABC9-43610DB0EF7B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5258993" y="2783478"/>
            <a:ext cx="240487" cy="276758"/>
          </a:xfrm>
          <a:custGeom>
            <a:avLst/>
            <a:gdLst/>
            <a:ahLst/>
            <a:cxnLst/>
            <a:rect l="l" t="t" r="r" b="b"/>
            <a:pathLst>
              <a:path w="240487" h="276758">
                <a:moveTo>
                  <a:pt x="16459" y="41757"/>
                </a:moveTo>
                <a:lnTo>
                  <a:pt x="16459" y="208788"/>
                </a:lnTo>
                <a:lnTo>
                  <a:pt x="68580" y="208788"/>
                </a:lnTo>
                <a:lnTo>
                  <a:pt x="68580" y="41757"/>
                </a:lnTo>
                <a:close/>
                <a:moveTo>
                  <a:pt x="0" y="25908"/>
                </a:moveTo>
                <a:lnTo>
                  <a:pt x="85039" y="25908"/>
                </a:lnTo>
                <a:lnTo>
                  <a:pt x="85039" y="241401"/>
                </a:lnTo>
                <a:lnTo>
                  <a:pt x="68580" y="241401"/>
                </a:lnTo>
                <a:lnTo>
                  <a:pt x="68580" y="224637"/>
                </a:lnTo>
                <a:lnTo>
                  <a:pt x="16459" y="224637"/>
                </a:lnTo>
                <a:lnTo>
                  <a:pt x="16459" y="247802"/>
                </a:lnTo>
                <a:lnTo>
                  <a:pt x="0" y="247802"/>
                </a:lnTo>
                <a:close/>
                <a:moveTo>
                  <a:pt x="224332" y="0"/>
                </a:moveTo>
                <a:lnTo>
                  <a:pt x="240487" y="0"/>
                </a:lnTo>
                <a:lnTo>
                  <a:pt x="240487" y="276758"/>
                </a:lnTo>
                <a:lnTo>
                  <a:pt x="224332" y="276758"/>
                </a:lnTo>
                <a:lnTo>
                  <a:pt x="224332" y="193548"/>
                </a:lnTo>
                <a:cubicBezTo>
                  <a:pt x="194056" y="203505"/>
                  <a:pt x="161848" y="212344"/>
                  <a:pt x="127711" y="220065"/>
                </a:cubicBezTo>
                <a:lnTo>
                  <a:pt x="122834" y="205130"/>
                </a:lnTo>
                <a:cubicBezTo>
                  <a:pt x="128320" y="203301"/>
                  <a:pt x="131064" y="200457"/>
                  <a:pt x="131064" y="196596"/>
                </a:cubicBezTo>
                <a:lnTo>
                  <a:pt x="131064" y="21641"/>
                </a:lnTo>
                <a:lnTo>
                  <a:pt x="148132" y="21641"/>
                </a:lnTo>
                <a:lnTo>
                  <a:pt x="148132" y="198425"/>
                </a:lnTo>
                <a:cubicBezTo>
                  <a:pt x="175361" y="191922"/>
                  <a:pt x="200761" y="184709"/>
                  <a:pt x="224332" y="17678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xmlns="" id="{9A6E5CC3-8090-4368-BC44-40E88E6701E7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5949957" y="2784392"/>
            <a:ext cx="280721" cy="274930"/>
          </a:xfrm>
          <a:custGeom>
            <a:avLst/>
            <a:gdLst/>
            <a:ahLst/>
            <a:cxnLst/>
            <a:rect l="l" t="t" r="r" b="b"/>
            <a:pathLst>
              <a:path w="280721" h="274930">
                <a:moveTo>
                  <a:pt x="132283" y="0"/>
                </a:moveTo>
                <a:lnTo>
                  <a:pt x="149047" y="0"/>
                </a:lnTo>
                <a:cubicBezTo>
                  <a:pt x="149047" y="22759"/>
                  <a:pt x="148336" y="45009"/>
                  <a:pt x="146914" y="66751"/>
                </a:cubicBezTo>
                <a:cubicBezTo>
                  <a:pt x="163983" y="151283"/>
                  <a:pt x="208585" y="215900"/>
                  <a:pt x="280721" y="260604"/>
                </a:cubicBezTo>
                <a:lnTo>
                  <a:pt x="269748" y="274625"/>
                </a:lnTo>
                <a:cubicBezTo>
                  <a:pt x="204115" y="232156"/>
                  <a:pt x="161239" y="174955"/>
                  <a:pt x="141123" y="103023"/>
                </a:cubicBezTo>
                <a:cubicBezTo>
                  <a:pt x="124257" y="172314"/>
                  <a:pt x="80569" y="229616"/>
                  <a:pt x="10059" y="274930"/>
                </a:cubicBezTo>
                <a:lnTo>
                  <a:pt x="0" y="260299"/>
                </a:lnTo>
                <a:cubicBezTo>
                  <a:pt x="84938" y="207264"/>
                  <a:pt x="128931" y="136957"/>
                  <a:pt x="131979" y="4937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xmlns="" id="{46255CB2-ED83-4242-92FA-C3C014B93D38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6669725" y="2782107"/>
            <a:ext cx="263347" cy="279501"/>
          </a:xfrm>
          <a:custGeom>
            <a:avLst/>
            <a:gdLst/>
            <a:ahLst/>
            <a:cxnLst/>
            <a:rect l="l" t="t" r="r" b="b"/>
            <a:pathLst>
              <a:path w="263347" h="279501">
                <a:moveTo>
                  <a:pt x="37490" y="80162"/>
                </a:moveTo>
                <a:lnTo>
                  <a:pt x="221285" y="80162"/>
                </a:lnTo>
                <a:lnTo>
                  <a:pt x="221285" y="95707"/>
                </a:lnTo>
                <a:lnTo>
                  <a:pt x="150571" y="95707"/>
                </a:lnTo>
                <a:cubicBezTo>
                  <a:pt x="140817" y="102413"/>
                  <a:pt x="131369" y="108509"/>
                  <a:pt x="122225" y="113995"/>
                </a:cubicBezTo>
                <a:cubicBezTo>
                  <a:pt x="133807" y="125781"/>
                  <a:pt x="142951" y="138785"/>
                  <a:pt x="149657" y="153009"/>
                </a:cubicBezTo>
                <a:cubicBezTo>
                  <a:pt x="179324" y="145085"/>
                  <a:pt x="207365" y="132385"/>
                  <a:pt x="233781" y="114909"/>
                </a:cubicBezTo>
                <a:lnTo>
                  <a:pt x="245059" y="125882"/>
                </a:lnTo>
                <a:cubicBezTo>
                  <a:pt x="228600" y="137058"/>
                  <a:pt x="210921" y="146507"/>
                  <a:pt x="192024" y="154229"/>
                </a:cubicBezTo>
                <a:cubicBezTo>
                  <a:pt x="206654" y="194462"/>
                  <a:pt x="230429" y="226466"/>
                  <a:pt x="263347" y="250241"/>
                </a:cubicBezTo>
                <a:lnTo>
                  <a:pt x="251765" y="263957"/>
                </a:lnTo>
                <a:cubicBezTo>
                  <a:pt x="217221" y="236525"/>
                  <a:pt x="192837" y="201574"/>
                  <a:pt x="178613" y="159105"/>
                </a:cubicBezTo>
                <a:cubicBezTo>
                  <a:pt x="169469" y="162357"/>
                  <a:pt x="161645" y="164693"/>
                  <a:pt x="155143" y="166116"/>
                </a:cubicBezTo>
                <a:cubicBezTo>
                  <a:pt x="160223" y="180949"/>
                  <a:pt x="163068" y="197307"/>
                  <a:pt x="163677" y="215189"/>
                </a:cubicBezTo>
                <a:cubicBezTo>
                  <a:pt x="163677" y="238557"/>
                  <a:pt x="160528" y="255016"/>
                  <a:pt x="154229" y="264566"/>
                </a:cubicBezTo>
                <a:cubicBezTo>
                  <a:pt x="147320" y="274523"/>
                  <a:pt x="131267" y="279501"/>
                  <a:pt x="106070" y="279501"/>
                </a:cubicBezTo>
                <a:lnTo>
                  <a:pt x="95402" y="279501"/>
                </a:lnTo>
                <a:lnTo>
                  <a:pt x="89916" y="265176"/>
                </a:lnTo>
                <a:lnTo>
                  <a:pt x="103937" y="265176"/>
                </a:lnTo>
                <a:cubicBezTo>
                  <a:pt x="122631" y="264769"/>
                  <a:pt x="134417" y="261925"/>
                  <a:pt x="139293" y="256641"/>
                </a:cubicBezTo>
                <a:cubicBezTo>
                  <a:pt x="144983" y="249326"/>
                  <a:pt x="147828" y="235509"/>
                  <a:pt x="147828" y="215189"/>
                </a:cubicBezTo>
                <a:cubicBezTo>
                  <a:pt x="147625" y="208077"/>
                  <a:pt x="147015" y="201269"/>
                  <a:pt x="145999" y="194767"/>
                </a:cubicBezTo>
                <a:cubicBezTo>
                  <a:pt x="112471" y="222199"/>
                  <a:pt x="66548" y="244856"/>
                  <a:pt x="8229" y="262737"/>
                </a:cubicBezTo>
                <a:lnTo>
                  <a:pt x="0" y="248412"/>
                </a:lnTo>
                <a:cubicBezTo>
                  <a:pt x="61976" y="230124"/>
                  <a:pt x="109423" y="206857"/>
                  <a:pt x="142341" y="178613"/>
                </a:cubicBezTo>
                <a:cubicBezTo>
                  <a:pt x="140106" y="169875"/>
                  <a:pt x="136652" y="160934"/>
                  <a:pt x="131978" y="151790"/>
                </a:cubicBezTo>
                <a:cubicBezTo>
                  <a:pt x="102717" y="175361"/>
                  <a:pt x="62687" y="194462"/>
                  <a:pt x="11887" y="209093"/>
                </a:cubicBezTo>
                <a:lnTo>
                  <a:pt x="3962" y="194767"/>
                </a:lnTo>
                <a:cubicBezTo>
                  <a:pt x="56591" y="180340"/>
                  <a:pt x="96825" y="161950"/>
                  <a:pt x="124663" y="139598"/>
                </a:cubicBezTo>
                <a:cubicBezTo>
                  <a:pt x="119583" y="132080"/>
                  <a:pt x="114605" y="125781"/>
                  <a:pt x="109728" y="120701"/>
                </a:cubicBezTo>
                <a:lnTo>
                  <a:pt x="99974" y="125577"/>
                </a:lnTo>
                <a:cubicBezTo>
                  <a:pt x="77419" y="135941"/>
                  <a:pt x="49987" y="145593"/>
                  <a:pt x="17678" y="154533"/>
                </a:cubicBezTo>
                <a:lnTo>
                  <a:pt x="8839" y="140817"/>
                </a:lnTo>
                <a:cubicBezTo>
                  <a:pt x="38506" y="133909"/>
                  <a:pt x="65024" y="125476"/>
                  <a:pt x="88392" y="115519"/>
                </a:cubicBezTo>
                <a:cubicBezTo>
                  <a:pt x="101803" y="109626"/>
                  <a:pt x="114605" y="103022"/>
                  <a:pt x="126797" y="95707"/>
                </a:cubicBezTo>
                <a:lnTo>
                  <a:pt x="37490" y="95707"/>
                </a:lnTo>
                <a:close/>
                <a:moveTo>
                  <a:pt x="130454" y="0"/>
                </a:moveTo>
                <a:cubicBezTo>
                  <a:pt x="134518" y="9550"/>
                  <a:pt x="138176" y="19812"/>
                  <a:pt x="141427" y="30785"/>
                </a:cubicBezTo>
                <a:lnTo>
                  <a:pt x="256337" y="30785"/>
                </a:lnTo>
                <a:lnTo>
                  <a:pt x="256337" y="80772"/>
                </a:lnTo>
                <a:lnTo>
                  <a:pt x="239877" y="80772"/>
                </a:lnTo>
                <a:lnTo>
                  <a:pt x="239877" y="46329"/>
                </a:lnTo>
                <a:lnTo>
                  <a:pt x="18288" y="46329"/>
                </a:lnTo>
                <a:lnTo>
                  <a:pt x="18288" y="80772"/>
                </a:lnTo>
                <a:lnTo>
                  <a:pt x="1829" y="80772"/>
                </a:lnTo>
                <a:lnTo>
                  <a:pt x="1829" y="30785"/>
                </a:lnTo>
                <a:lnTo>
                  <a:pt x="125273" y="30785"/>
                </a:lnTo>
                <a:cubicBezTo>
                  <a:pt x="122225" y="22250"/>
                  <a:pt x="118364" y="12903"/>
                  <a:pt x="113690" y="274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xmlns="" id="{B3C458FC-A409-4F8E-96A2-7A4A6A527873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7376386" y="2783173"/>
            <a:ext cx="272187" cy="277368"/>
          </a:xfrm>
          <a:custGeom>
            <a:avLst/>
            <a:gdLst/>
            <a:ahLst/>
            <a:cxnLst/>
            <a:rect l="l" t="t" r="r" b="b"/>
            <a:pathLst>
              <a:path w="272187" h="277368">
                <a:moveTo>
                  <a:pt x="135332" y="0"/>
                </a:moveTo>
                <a:lnTo>
                  <a:pt x="151486" y="0"/>
                </a:lnTo>
                <a:lnTo>
                  <a:pt x="151486" y="65227"/>
                </a:lnTo>
                <a:lnTo>
                  <a:pt x="252680" y="65227"/>
                </a:lnTo>
                <a:lnTo>
                  <a:pt x="252680" y="81382"/>
                </a:lnTo>
                <a:lnTo>
                  <a:pt x="151486" y="81382"/>
                </a:lnTo>
                <a:lnTo>
                  <a:pt x="151486" y="164592"/>
                </a:lnTo>
                <a:lnTo>
                  <a:pt x="272187" y="164592"/>
                </a:lnTo>
                <a:lnTo>
                  <a:pt x="272187" y="180746"/>
                </a:lnTo>
                <a:lnTo>
                  <a:pt x="151486" y="180746"/>
                </a:lnTo>
                <a:lnTo>
                  <a:pt x="151486" y="277368"/>
                </a:lnTo>
                <a:lnTo>
                  <a:pt x="135332" y="277368"/>
                </a:lnTo>
                <a:lnTo>
                  <a:pt x="135332" y="180746"/>
                </a:lnTo>
                <a:lnTo>
                  <a:pt x="3353" y="180746"/>
                </a:lnTo>
                <a:lnTo>
                  <a:pt x="3353" y="164592"/>
                </a:lnTo>
                <a:lnTo>
                  <a:pt x="135332" y="164592"/>
                </a:lnTo>
                <a:lnTo>
                  <a:pt x="135332" y="81382"/>
                </a:lnTo>
                <a:lnTo>
                  <a:pt x="48159" y="81382"/>
                </a:lnTo>
                <a:cubicBezTo>
                  <a:pt x="37186" y="102514"/>
                  <a:pt x="24892" y="121514"/>
                  <a:pt x="11278" y="138379"/>
                </a:cubicBezTo>
                <a:lnTo>
                  <a:pt x="0" y="124968"/>
                </a:lnTo>
                <a:cubicBezTo>
                  <a:pt x="24994" y="94691"/>
                  <a:pt x="44806" y="56490"/>
                  <a:pt x="59436" y="10363"/>
                </a:cubicBezTo>
                <a:lnTo>
                  <a:pt x="74981" y="14326"/>
                </a:lnTo>
                <a:cubicBezTo>
                  <a:pt x="69495" y="32614"/>
                  <a:pt x="63094" y="49581"/>
                  <a:pt x="55779" y="65227"/>
                </a:cubicBezTo>
                <a:lnTo>
                  <a:pt x="135332" y="652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xmlns="" id="{C0C26FBB-35D7-4E62-B6B3-455CEE46DFE8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8089937" y="2782868"/>
            <a:ext cx="276453" cy="277978"/>
          </a:xfrm>
          <a:custGeom>
            <a:avLst/>
            <a:gdLst/>
            <a:ahLst/>
            <a:cxnLst/>
            <a:rect l="l" t="t" r="r" b="b"/>
            <a:pathLst>
              <a:path w="276453" h="277978">
                <a:moveTo>
                  <a:pt x="129235" y="0"/>
                </a:moveTo>
                <a:lnTo>
                  <a:pt x="146304" y="0"/>
                </a:lnTo>
                <a:lnTo>
                  <a:pt x="146304" y="49378"/>
                </a:lnTo>
                <a:lnTo>
                  <a:pt x="248716" y="49378"/>
                </a:lnTo>
                <a:lnTo>
                  <a:pt x="248716" y="64923"/>
                </a:lnTo>
                <a:lnTo>
                  <a:pt x="146304" y="64923"/>
                </a:lnTo>
                <a:lnTo>
                  <a:pt x="146304" y="89916"/>
                </a:lnTo>
                <a:cubicBezTo>
                  <a:pt x="145897" y="104547"/>
                  <a:pt x="144881" y="117552"/>
                  <a:pt x="143256" y="128931"/>
                </a:cubicBezTo>
                <a:lnTo>
                  <a:pt x="271881" y="128931"/>
                </a:lnTo>
                <a:lnTo>
                  <a:pt x="271881" y="145085"/>
                </a:lnTo>
                <a:lnTo>
                  <a:pt x="152095" y="145085"/>
                </a:lnTo>
                <a:cubicBezTo>
                  <a:pt x="177698" y="202794"/>
                  <a:pt x="219151" y="242012"/>
                  <a:pt x="276453" y="262738"/>
                </a:cubicBezTo>
                <a:lnTo>
                  <a:pt x="267309" y="277064"/>
                </a:lnTo>
                <a:cubicBezTo>
                  <a:pt x="209194" y="255118"/>
                  <a:pt x="166420" y="213360"/>
                  <a:pt x="138988" y="151791"/>
                </a:cubicBezTo>
                <a:cubicBezTo>
                  <a:pt x="133299" y="174752"/>
                  <a:pt x="124460" y="194666"/>
                  <a:pt x="112471" y="211532"/>
                </a:cubicBezTo>
                <a:cubicBezTo>
                  <a:pt x="91338" y="239776"/>
                  <a:pt x="56896" y="261925"/>
                  <a:pt x="9144" y="277978"/>
                </a:cubicBezTo>
                <a:lnTo>
                  <a:pt x="0" y="263652"/>
                </a:lnTo>
                <a:cubicBezTo>
                  <a:pt x="47548" y="247803"/>
                  <a:pt x="81280" y="226264"/>
                  <a:pt x="101193" y="199035"/>
                </a:cubicBezTo>
                <a:cubicBezTo>
                  <a:pt x="110947" y="183388"/>
                  <a:pt x="118262" y="165405"/>
                  <a:pt x="123139" y="145085"/>
                </a:cubicBezTo>
                <a:lnTo>
                  <a:pt x="4572" y="145085"/>
                </a:lnTo>
                <a:lnTo>
                  <a:pt x="4572" y="128931"/>
                </a:lnTo>
                <a:lnTo>
                  <a:pt x="126187" y="128931"/>
                </a:lnTo>
                <a:cubicBezTo>
                  <a:pt x="127812" y="117348"/>
                  <a:pt x="128828" y="104344"/>
                  <a:pt x="129235" y="89916"/>
                </a:cubicBezTo>
                <a:lnTo>
                  <a:pt x="129235" y="64923"/>
                </a:lnTo>
                <a:lnTo>
                  <a:pt x="27432" y="64923"/>
                </a:lnTo>
                <a:lnTo>
                  <a:pt x="27432" y="49378"/>
                </a:lnTo>
                <a:lnTo>
                  <a:pt x="129235" y="4937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xmlns="" id="{F296705B-0555-489A-959C-02ECEB9C1073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8808091" y="2784392"/>
            <a:ext cx="280721" cy="274930"/>
          </a:xfrm>
          <a:custGeom>
            <a:avLst/>
            <a:gdLst/>
            <a:ahLst/>
            <a:cxnLst/>
            <a:rect l="l" t="t" r="r" b="b"/>
            <a:pathLst>
              <a:path w="280721" h="274930">
                <a:moveTo>
                  <a:pt x="132283" y="0"/>
                </a:moveTo>
                <a:lnTo>
                  <a:pt x="149047" y="0"/>
                </a:lnTo>
                <a:cubicBezTo>
                  <a:pt x="149047" y="22759"/>
                  <a:pt x="148336" y="45009"/>
                  <a:pt x="146914" y="66751"/>
                </a:cubicBezTo>
                <a:cubicBezTo>
                  <a:pt x="163983" y="151283"/>
                  <a:pt x="208585" y="215900"/>
                  <a:pt x="280721" y="260604"/>
                </a:cubicBezTo>
                <a:lnTo>
                  <a:pt x="269748" y="274625"/>
                </a:lnTo>
                <a:cubicBezTo>
                  <a:pt x="204115" y="232156"/>
                  <a:pt x="161239" y="174955"/>
                  <a:pt x="141123" y="103023"/>
                </a:cubicBezTo>
                <a:cubicBezTo>
                  <a:pt x="124257" y="172314"/>
                  <a:pt x="80569" y="229616"/>
                  <a:pt x="10059" y="274930"/>
                </a:cubicBezTo>
                <a:lnTo>
                  <a:pt x="0" y="260299"/>
                </a:lnTo>
                <a:cubicBezTo>
                  <a:pt x="84938" y="207264"/>
                  <a:pt x="128931" y="136957"/>
                  <a:pt x="131979" y="4937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37" name="PA- 136">
            <a:extLst>
              <a:ext uri="{FF2B5EF4-FFF2-40B4-BE49-F238E27FC236}">
                <a16:creationId xmlns:a16="http://schemas.microsoft.com/office/drawing/2014/main" xmlns="" id="{3560FA9E-9CBF-4ED2-8AC2-31895978CF11}"/>
              </a:ext>
            </a:extLst>
          </p:cNvPr>
          <p:cNvSpPr txBox="1">
            <a:spLocks noChangeAspect="1"/>
          </p:cNvSpPr>
          <p:nvPr>
            <p:custDataLst>
              <p:tags r:id="rId16"/>
            </p:custDataLst>
          </p:nvPr>
        </p:nvSpPr>
        <p:spPr>
          <a:xfrm>
            <a:off x="7334263" y="5331746"/>
            <a:ext cx="36000" cy="36000"/>
          </a:xfrm>
          <a:custGeom>
            <a:avLst/>
            <a:gdLst/>
            <a:ahLst/>
            <a:cxnLst/>
            <a:rect l="l" t="t" r="r" b="b"/>
            <a:pathLst>
              <a:path w="31090" h="30480">
                <a:moveTo>
                  <a:pt x="15545" y="0"/>
                </a:moveTo>
                <a:cubicBezTo>
                  <a:pt x="20015" y="0"/>
                  <a:pt x="23673" y="1422"/>
                  <a:pt x="26518" y="4267"/>
                </a:cubicBezTo>
                <a:cubicBezTo>
                  <a:pt x="29566" y="6908"/>
                  <a:pt x="31090" y="10566"/>
                  <a:pt x="31090" y="15240"/>
                </a:cubicBezTo>
                <a:cubicBezTo>
                  <a:pt x="31090" y="19304"/>
                  <a:pt x="29464" y="22961"/>
                  <a:pt x="26213" y="26212"/>
                </a:cubicBezTo>
                <a:cubicBezTo>
                  <a:pt x="22962" y="29057"/>
                  <a:pt x="19406" y="30480"/>
                  <a:pt x="15545" y="30480"/>
                </a:cubicBezTo>
                <a:cubicBezTo>
                  <a:pt x="11074" y="30480"/>
                  <a:pt x="7417" y="28956"/>
                  <a:pt x="4572" y="25908"/>
                </a:cubicBezTo>
                <a:cubicBezTo>
                  <a:pt x="1524" y="22860"/>
                  <a:pt x="0" y="19304"/>
                  <a:pt x="0" y="15240"/>
                </a:cubicBezTo>
                <a:cubicBezTo>
                  <a:pt x="0" y="10566"/>
                  <a:pt x="1524" y="6908"/>
                  <a:pt x="4572" y="4267"/>
                </a:cubicBezTo>
                <a:cubicBezTo>
                  <a:pt x="7214" y="1422"/>
                  <a:pt x="10871" y="0"/>
                  <a:pt x="15545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-15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496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白色的游戏机&#10;&#10;描述已自动生成">
            <a:extLst>
              <a:ext uri="{FF2B5EF4-FFF2-40B4-BE49-F238E27FC236}">
                <a16:creationId xmlns:a16="http://schemas.microsoft.com/office/drawing/2014/main" xmlns="" id="{AE8EE6C1-5BEE-4E87-BBE4-CD45121BAA4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285" y="0"/>
            <a:ext cx="10733314" cy="6858000"/>
          </a:xfrm>
          <a:custGeom>
            <a:avLst/>
            <a:gdLst>
              <a:gd name="connsiteX0" fmla="*/ 0 w 10733314"/>
              <a:gd name="connsiteY0" fmla="*/ 0 h 6858000"/>
              <a:gd name="connsiteX1" fmla="*/ 10733314 w 10733314"/>
              <a:gd name="connsiteY1" fmla="*/ 0 h 6858000"/>
              <a:gd name="connsiteX2" fmla="*/ 10733314 w 10733314"/>
              <a:gd name="connsiteY2" fmla="*/ 6858000 h 6858000"/>
              <a:gd name="connsiteX3" fmla="*/ 0 w 1073331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33314" h="6858000">
                <a:moveTo>
                  <a:pt x="0" y="0"/>
                </a:moveTo>
                <a:lnTo>
                  <a:pt x="10733314" y="0"/>
                </a:lnTo>
                <a:lnTo>
                  <a:pt x="1073331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D0BB72F5-754B-479E-AFCE-C82133714E01}"/>
              </a:ext>
            </a:extLst>
          </p:cNvPr>
          <p:cNvSpPr/>
          <p:nvPr/>
        </p:nvSpPr>
        <p:spPr>
          <a:xfrm rot="17024252">
            <a:off x="9101631" y="1487542"/>
            <a:ext cx="426075" cy="909820"/>
          </a:xfrm>
          <a:prstGeom prst="ellipse">
            <a:avLst/>
          </a:prstGeom>
          <a:gradFill>
            <a:gsLst>
              <a:gs pos="0">
                <a:srgbClr val="C4B7AF"/>
              </a:gs>
              <a:gs pos="100000">
                <a:srgbClr val="C2B2AB"/>
              </a:gs>
            </a:gsLst>
            <a:lin ang="5400000" scaled="1"/>
          </a:gra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/>
              <a:ea typeface="思源黑体 CN ExtraLight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DAED9245-FA98-45F3-9BED-5ADCAC576FC6}"/>
              </a:ext>
            </a:extLst>
          </p:cNvPr>
          <p:cNvGrpSpPr/>
          <p:nvPr/>
        </p:nvGrpSpPr>
        <p:grpSpPr>
          <a:xfrm rot="935033">
            <a:off x="9458774" y="2003603"/>
            <a:ext cx="142852" cy="35991"/>
            <a:chOff x="6470152" y="4924340"/>
            <a:chExt cx="142852" cy="35991"/>
          </a:xfrm>
        </p:grpSpPr>
        <p:sp>
          <p:nvSpPr>
            <p:cNvPr id="8" name="PA- 7">
              <a:extLst>
                <a:ext uri="{FF2B5EF4-FFF2-40B4-BE49-F238E27FC236}">
                  <a16:creationId xmlns:a16="http://schemas.microsoft.com/office/drawing/2014/main" xmlns="" id="{5795CFB6-8640-42C3-9E3C-E4DD49DD65F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470152" y="4924340"/>
              <a:ext cx="33124" cy="35991"/>
            </a:xfrm>
            <a:custGeom>
              <a:avLst/>
              <a:gdLst/>
              <a:ahLst/>
              <a:cxnLst/>
              <a:rect l="l" t="t" r="r" b="b"/>
              <a:pathLst>
                <a:path w="33124" h="35991">
                  <a:moveTo>
                    <a:pt x="16358" y="0"/>
                  </a:moveTo>
                  <a:cubicBezTo>
                    <a:pt x="20814" y="26"/>
                    <a:pt x="24681" y="1610"/>
                    <a:pt x="27961" y="4751"/>
                  </a:cubicBezTo>
                  <a:cubicBezTo>
                    <a:pt x="31242" y="7893"/>
                    <a:pt x="32962" y="12435"/>
                    <a:pt x="33124" y="18379"/>
                  </a:cubicBezTo>
                  <a:cubicBezTo>
                    <a:pt x="32962" y="23951"/>
                    <a:pt x="31242" y="28269"/>
                    <a:pt x="27961" y="31332"/>
                  </a:cubicBezTo>
                  <a:cubicBezTo>
                    <a:pt x="24681" y="34395"/>
                    <a:pt x="20814" y="35948"/>
                    <a:pt x="16358" y="35991"/>
                  </a:cubicBezTo>
                  <a:cubicBezTo>
                    <a:pt x="12098" y="35948"/>
                    <a:pt x="8349" y="34396"/>
                    <a:pt x="5112" y="31335"/>
                  </a:cubicBezTo>
                  <a:cubicBezTo>
                    <a:pt x="1874" y="28275"/>
                    <a:pt x="170" y="23964"/>
                    <a:pt x="0" y="18404"/>
                  </a:cubicBezTo>
                  <a:cubicBezTo>
                    <a:pt x="170" y="12448"/>
                    <a:pt x="1874" y="7898"/>
                    <a:pt x="5112" y="4754"/>
                  </a:cubicBezTo>
                  <a:cubicBezTo>
                    <a:pt x="8349" y="1610"/>
                    <a:pt x="12098" y="25"/>
                    <a:pt x="1635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/>
                <a:ea typeface="思源黑体 CN ExtraLight"/>
                <a:cs typeface="+mn-cs"/>
              </a:endParaRPr>
            </a:p>
          </p:txBody>
        </p:sp>
        <p:sp>
          <p:nvSpPr>
            <p:cNvPr id="9" name="PA- 7">
              <a:extLst>
                <a:ext uri="{FF2B5EF4-FFF2-40B4-BE49-F238E27FC236}">
                  <a16:creationId xmlns:a16="http://schemas.microsoft.com/office/drawing/2014/main" xmlns="" id="{F4CEB7F4-E83A-4F81-8147-7C1C4442375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525016" y="4924340"/>
              <a:ext cx="33124" cy="35991"/>
            </a:xfrm>
            <a:custGeom>
              <a:avLst/>
              <a:gdLst/>
              <a:ahLst/>
              <a:cxnLst/>
              <a:rect l="l" t="t" r="r" b="b"/>
              <a:pathLst>
                <a:path w="33124" h="35991">
                  <a:moveTo>
                    <a:pt x="16358" y="0"/>
                  </a:moveTo>
                  <a:cubicBezTo>
                    <a:pt x="20814" y="26"/>
                    <a:pt x="24681" y="1610"/>
                    <a:pt x="27961" y="4751"/>
                  </a:cubicBezTo>
                  <a:cubicBezTo>
                    <a:pt x="31242" y="7893"/>
                    <a:pt x="32962" y="12435"/>
                    <a:pt x="33124" y="18379"/>
                  </a:cubicBezTo>
                  <a:cubicBezTo>
                    <a:pt x="32962" y="23951"/>
                    <a:pt x="31242" y="28269"/>
                    <a:pt x="27961" y="31332"/>
                  </a:cubicBezTo>
                  <a:cubicBezTo>
                    <a:pt x="24681" y="34395"/>
                    <a:pt x="20814" y="35948"/>
                    <a:pt x="16358" y="35991"/>
                  </a:cubicBezTo>
                  <a:cubicBezTo>
                    <a:pt x="12098" y="35948"/>
                    <a:pt x="8349" y="34396"/>
                    <a:pt x="5112" y="31335"/>
                  </a:cubicBezTo>
                  <a:cubicBezTo>
                    <a:pt x="1874" y="28275"/>
                    <a:pt x="170" y="23964"/>
                    <a:pt x="0" y="18404"/>
                  </a:cubicBezTo>
                  <a:cubicBezTo>
                    <a:pt x="170" y="12448"/>
                    <a:pt x="1874" y="7898"/>
                    <a:pt x="5112" y="4754"/>
                  </a:cubicBezTo>
                  <a:cubicBezTo>
                    <a:pt x="8349" y="1610"/>
                    <a:pt x="12098" y="25"/>
                    <a:pt x="1635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/>
                <a:ea typeface="思源黑体 CN ExtraLight"/>
                <a:cs typeface="+mn-cs"/>
              </a:endParaRPr>
            </a:p>
          </p:txBody>
        </p:sp>
        <p:sp>
          <p:nvSpPr>
            <p:cNvPr id="10" name="PA- 7">
              <a:extLst>
                <a:ext uri="{FF2B5EF4-FFF2-40B4-BE49-F238E27FC236}">
                  <a16:creationId xmlns:a16="http://schemas.microsoft.com/office/drawing/2014/main" xmlns="" id="{0E0F4A82-3F2B-40C1-9579-41761E82EFD9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579880" y="4924340"/>
              <a:ext cx="33124" cy="35991"/>
            </a:xfrm>
            <a:custGeom>
              <a:avLst/>
              <a:gdLst/>
              <a:ahLst/>
              <a:cxnLst/>
              <a:rect l="l" t="t" r="r" b="b"/>
              <a:pathLst>
                <a:path w="33124" h="35991">
                  <a:moveTo>
                    <a:pt x="16358" y="0"/>
                  </a:moveTo>
                  <a:cubicBezTo>
                    <a:pt x="20814" y="26"/>
                    <a:pt x="24681" y="1610"/>
                    <a:pt x="27961" y="4751"/>
                  </a:cubicBezTo>
                  <a:cubicBezTo>
                    <a:pt x="31242" y="7893"/>
                    <a:pt x="32962" y="12435"/>
                    <a:pt x="33124" y="18379"/>
                  </a:cubicBezTo>
                  <a:cubicBezTo>
                    <a:pt x="32962" y="23951"/>
                    <a:pt x="31242" y="28269"/>
                    <a:pt x="27961" y="31332"/>
                  </a:cubicBezTo>
                  <a:cubicBezTo>
                    <a:pt x="24681" y="34395"/>
                    <a:pt x="20814" y="35948"/>
                    <a:pt x="16358" y="35991"/>
                  </a:cubicBezTo>
                  <a:cubicBezTo>
                    <a:pt x="12098" y="35948"/>
                    <a:pt x="8349" y="34396"/>
                    <a:pt x="5112" y="31335"/>
                  </a:cubicBezTo>
                  <a:cubicBezTo>
                    <a:pt x="1874" y="28275"/>
                    <a:pt x="170" y="23964"/>
                    <a:pt x="0" y="18404"/>
                  </a:cubicBezTo>
                  <a:cubicBezTo>
                    <a:pt x="170" y="12448"/>
                    <a:pt x="1874" y="7898"/>
                    <a:pt x="5112" y="4754"/>
                  </a:cubicBezTo>
                  <a:cubicBezTo>
                    <a:pt x="8349" y="1610"/>
                    <a:pt x="12098" y="25"/>
                    <a:pt x="1635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/>
                <a:ea typeface="思源黑体 CN ExtraLight"/>
                <a:cs typeface="+mn-cs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4E114C6-9854-4BDC-9A9F-6F54DFFD6806}"/>
              </a:ext>
            </a:extLst>
          </p:cNvPr>
          <p:cNvSpPr/>
          <p:nvPr/>
        </p:nvSpPr>
        <p:spPr>
          <a:xfrm>
            <a:off x="0" y="0"/>
            <a:ext cx="2538285" cy="6858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/>
              <a:ea typeface="思源黑体 CN ExtraLight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B3CD0AE5-39BE-466D-B950-7A96C694C345}"/>
              </a:ext>
            </a:extLst>
          </p:cNvPr>
          <p:cNvSpPr/>
          <p:nvPr/>
        </p:nvSpPr>
        <p:spPr>
          <a:xfrm flipH="1">
            <a:off x="9653715" y="0"/>
            <a:ext cx="2538285" cy="6858000"/>
          </a:xfrm>
          <a:prstGeom prst="rect">
            <a:avLst/>
          </a:prstGeom>
          <a:gradFill flip="none" rotWithShape="1">
            <a:gsLst>
              <a:gs pos="38000">
                <a:srgbClr val="000000"/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/>
              <a:ea typeface="思源黑体 CN ExtraLight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9B23984-299E-4EC5-AD98-A93A640AEAB2}"/>
              </a:ext>
            </a:extLst>
          </p:cNvPr>
          <p:cNvSpPr txBox="1"/>
          <p:nvPr/>
        </p:nvSpPr>
        <p:spPr>
          <a:xfrm>
            <a:off x="138561" y="163611"/>
            <a:ext cx="1005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rgbClr val="A6A6A6"/>
                    </a:gs>
                    <a:gs pos="15000">
                      <a:srgbClr val="7F7F7F"/>
                    </a:gs>
                    <a:gs pos="50000">
                      <a:srgbClr val="A6A6A6"/>
                    </a:gs>
                    <a:gs pos="100000">
                      <a:srgbClr val="7F7F7F"/>
                    </a:gs>
                    <a:gs pos="74000">
                      <a:srgbClr val="A6A6A6"/>
                    </a:gs>
                    <a:gs pos="62000">
                      <a:srgbClr val="7F7F7F"/>
                    </a:gs>
                  </a:gsLst>
                  <a:lin ang="13500000" scaled="1"/>
                  <a:tileRect/>
                </a:gradFill>
                <a:latin typeface="思源黑体 CN ExtraLight"/>
                <a:ea typeface="思源黑体 CN ExtraLight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大话西游</a:t>
            </a:r>
          </a:p>
        </p:txBody>
      </p:sp>
    </p:spTree>
    <p:extLst>
      <p:ext uri="{BB962C8B-B14F-4D97-AF65-F5344CB8AC3E}">
        <p14:creationId xmlns:p14="http://schemas.microsoft.com/office/powerpoint/2010/main" val="160965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5A319D34-E480-4719-995B-143D7239A7B6}"/>
              </a:ext>
            </a:extLst>
          </p:cNvPr>
          <p:cNvGrpSpPr/>
          <p:nvPr/>
        </p:nvGrpSpPr>
        <p:grpSpPr>
          <a:xfrm>
            <a:off x="-3" y="-2"/>
            <a:ext cx="12192003" cy="6858001"/>
            <a:chOff x="-3" y="-2"/>
            <a:chExt cx="12192003" cy="6858001"/>
          </a:xfrm>
        </p:grpSpPr>
        <p:pic>
          <p:nvPicPr>
            <p:cNvPr id="30" name="图片 29" descr="图片包含 游戏机, 鱼, 笔记本, 桌子&#10;&#10;描述已自动生成">
              <a:extLst>
                <a:ext uri="{FF2B5EF4-FFF2-40B4-BE49-F238E27FC236}">
                  <a16:creationId xmlns:a16="http://schemas.microsoft.com/office/drawing/2014/main" xmlns="" id="{B0FB6080-F7B1-4D2A-AD44-7EAF7D4B4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381004" y="380999"/>
              <a:ext cx="6858001" cy="6096000"/>
            </a:xfrm>
            <a:prstGeom prst="rect">
              <a:avLst/>
            </a:prstGeom>
          </p:spPr>
        </p:pic>
        <p:pic>
          <p:nvPicPr>
            <p:cNvPr id="29" name="图片 28" descr="图片包含 游戏机, 鱼, 笔记本, 桌子&#10;&#10;描述已自动生成">
              <a:extLst>
                <a:ext uri="{FF2B5EF4-FFF2-40B4-BE49-F238E27FC236}">
                  <a16:creationId xmlns:a16="http://schemas.microsoft.com/office/drawing/2014/main" xmlns="" id="{C0CB1764-ED00-4636-91ED-245348F048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714999" y="380999"/>
              <a:ext cx="6858001" cy="6096000"/>
            </a:xfrm>
            <a:prstGeom prst="rect">
              <a:avLst/>
            </a:prstGeom>
          </p:spPr>
        </p:pic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8D973848-8363-4C5B-9A53-67302E0BD3C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93757">
            <a:off x="4613159" y="-1526576"/>
            <a:ext cx="3940496" cy="11314999"/>
          </a:xfrm>
          <a:prstGeom prst="rect">
            <a:avLst/>
          </a:prstGeom>
        </p:spPr>
      </p:pic>
      <p:pic>
        <p:nvPicPr>
          <p:cNvPr id="3" name="图形 2">
            <a:extLst>
              <a:ext uri="{FF2B5EF4-FFF2-40B4-BE49-F238E27FC236}">
                <a16:creationId xmlns:a16="http://schemas.microsoft.com/office/drawing/2014/main" xmlns="" id="{94FB716D-5798-45C2-98FE-7F3408763BC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8000"/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9430446" y="4595353"/>
            <a:ext cx="3914334" cy="60905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841F847-EC68-4D45-9EE9-ED39CE52241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5" b="31773"/>
          <a:stretch/>
        </p:blipFill>
        <p:spPr>
          <a:xfrm>
            <a:off x="7314774" y="1679212"/>
            <a:ext cx="2962171" cy="3450965"/>
          </a:xfrm>
          <a:prstGeom prst="rect">
            <a:avLst/>
          </a:prstGeom>
        </p:spPr>
      </p:pic>
      <p:pic>
        <p:nvPicPr>
          <p:cNvPr id="19" name="图片 18" descr="图片包含 黑暗, 男人, 看着, 穿着&#10;&#10;描述已自动生成">
            <a:extLst>
              <a:ext uri="{FF2B5EF4-FFF2-40B4-BE49-F238E27FC236}">
                <a16:creationId xmlns:a16="http://schemas.microsoft.com/office/drawing/2014/main" xmlns="" id="{09B426B8-3AA3-43E6-91C4-E1F921E5DF7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631"/>
          <a:stretch/>
        </p:blipFill>
        <p:spPr>
          <a:xfrm flipH="1">
            <a:off x="1915055" y="1631302"/>
            <a:ext cx="2866140" cy="3483635"/>
          </a:xfrm>
          <a:prstGeom prst="rect">
            <a:avLst/>
          </a:prstGeom>
        </p:spPr>
      </p:pic>
      <p:pic>
        <p:nvPicPr>
          <p:cNvPr id="20" name="图形 19">
            <a:extLst>
              <a:ext uri="{FF2B5EF4-FFF2-40B4-BE49-F238E27FC236}">
                <a16:creationId xmlns:a16="http://schemas.microsoft.com/office/drawing/2014/main" xmlns="" id="{3FE1D41D-CC55-4D81-B24E-971E9A01C9EA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8000"/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10800000">
            <a:off x="-1765824" y="2422720"/>
            <a:ext cx="3914334" cy="609052"/>
          </a:xfrm>
          <a:prstGeom prst="rect">
            <a:avLst/>
          </a:prstGeom>
        </p:spPr>
      </p:pic>
      <p:pic>
        <p:nvPicPr>
          <p:cNvPr id="36" name="图片 35" descr="图片包含 游戏机, 衬衫&#10;&#10;描述已自动生成">
            <a:extLst>
              <a:ext uri="{FF2B5EF4-FFF2-40B4-BE49-F238E27FC236}">
                <a16:creationId xmlns:a16="http://schemas.microsoft.com/office/drawing/2014/main" xmlns="" id="{BC416FB5-F396-4B80-B919-A80464A5065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20" t="15299" r="34980" b="57146"/>
          <a:stretch/>
        </p:blipFill>
        <p:spPr>
          <a:xfrm>
            <a:off x="4297023" y="708983"/>
            <a:ext cx="3491144" cy="5153594"/>
          </a:xfrm>
          <a:prstGeom prst="rect">
            <a:avLst/>
          </a:prstGeom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0FD98FFC-E5C0-4839-90CD-F25E8E578964}"/>
              </a:ext>
            </a:extLst>
          </p:cNvPr>
          <p:cNvGrpSpPr/>
          <p:nvPr/>
        </p:nvGrpSpPr>
        <p:grpSpPr>
          <a:xfrm>
            <a:off x="3684709" y="4040181"/>
            <a:ext cx="1110343" cy="1110343"/>
            <a:chOff x="3546402" y="4395003"/>
            <a:chExt cx="1110343" cy="1110343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376CF57B-D5CC-4059-A590-C01CB5794BD9}"/>
                </a:ext>
              </a:extLst>
            </p:cNvPr>
            <p:cNvGrpSpPr/>
            <p:nvPr/>
          </p:nvGrpSpPr>
          <p:grpSpPr>
            <a:xfrm>
              <a:off x="3546402" y="4395003"/>
              <a:ext cx="1110343" cy="1110343"/>
              <a:chOff x="2613595" y="0"/>
              <a:chExt cx="6858000" cy="6858000"/>
            </a:xfrm>
          </p:grpSpPr>
          <p:pic>
            <p:nvPicPr>
              <p:cNvPr id="9" name="图片 8" descr="图片包含 游戏机, 停止&#10;&#10;描述已自动生成">
                <a:extLst>
                  <a:ext uri="{FF2B5EF4-FFF2-40B4-BE49-F238E27FC236}">
                    <a16:creationId xmlns:a16="http://schemas.microsoft.com/office/drawing/2014/main" xmlns="" id="{52718F9F-60E8-4A06-BDA6-7840336FC4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13595" y="0"/>
                <a:ext cx="6858000" cy="6858000"/>
              </a:xfrm>
              <a:prstGeom prst="rect">
                <a:avLst/>
              </a:prstGeom>
            </p:spPr>
          </p:pic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2843A963-2E5F-4829-BE74-092D001ADD1D}"/>
                  </a:ext>
                </a:extLst>
              </p:cNvPr>
              <p:cNvSpPr/>
              <p:nvPr/>
            </p:nvSpPr>
            <p:spPr>
              <a:xfrm>
                <a:off x="5241984" y="1655967"/>
                <a:ext cx="1494412" cy="3637504"/>
              </a:xfrm>
              <a:prstGeom prst="ellipse">
                <a:avLst/>
              </a:prstGeom>
              <a:solidFill>
                <a:srgbClr val="DA25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AEE3F4D2-1AAC-4376-A2EE-4A7A0D479261}"/>
                </a:ext>
              </a:extLst>
            </p:cNvPr>
            <p:cNvSpPr txBox="1"/>
            <p:nvPr/>
          </p:nvSpPr>
          <p:spPr>
            <a:xfrm>
              <a:off x="3904610" y="4628184"/>
              <a:ext cx="4244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颜體楷書繁體" panose="02010600030101010101" pitchFamily="2" charset="-122"/>
                  <a:ea typeface="颜體楷書繁體" panose="02010600030101010101" pitchFamily="2" charset="-122"/>
                  <a:cs typeface="+mn-cs"/>
                </a:rPr>
                <a:t>张震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EC7B680-E178-40A1-8C00-1EC6134541D2}"/>
              </a:ext>
            </a:extLst>
          </p:cNvPr>
          <p:cNvGrpSpPr/>
          <p:nvPr/>
        </p:nvGrpSpPr>
        <p:grpSpPr>
          <a:xfrm>
            <a:off x="9185628" y="4040181"/>
            <a:ext cx="1110343" cy="1110343"/>
            <a:chOff x="3546402" y="4395003"/>
            <a:chExt cx="1110343" cy="1110343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301B3AE2-809D-4B00-A5D7-E88F4A31D1C0}"/>
                </a:ext>
              </a:extLst>
            </p:cNvPr>
            <p:cNvGrpSpPr/>
            <p:nvPr/>
          </p:nvGrpSpPr>
          <p:grpSpPr>
            <a:xfrm>
              <a:off x="3546402" y="4395003"/>
              <a:ext cx="1110343" cy="1110343"/>
              <a:chOff x="2613595" y="0"/>
              <a:chExt cx="6858000" cy="6858000"/>
            </a:xfrm>
          </p:grpSpPr>
          <p:pic>
            <p:nvPicPr>
              <p:cNvPr id="34" name="图片 33" descr="图片包含 游戏机, 停止&#10;&#10;描述已自动生成">
                <a:extLst>
                  <a:ext uri="{FF2B5EF4-FFF2-40B4-BE49-F238E27FC236}">
                    <a16:creationId xmlns:a16="http://schemas.microsoft.com/office/drawing/2014/main" xmlns="" id="{566F97BB-BBEE-4EF2-85D8-43E730CB65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13595" y="0"/>
                <a:ext cx="6858000" cy="6858000"/>
              </a:xfrm>
              <a:prstGeom prst="rect">
                <a:avLst/>
              </a:prstGeom>
            </p:spPr>
          </p:pic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B867F634-555D-403A-8395-2BB69C576FDB}"/>
                  </a:ext>
                </a:extLst>
              </p:cNvPr>
              <p:cNvSpPr/>
              <p:nvPr/>
            </p:nvSpPr>
            <p:spPr>
              <a:xfrm>
                <a:off x="5241984" y="1655967"/>
                <a:ext cx="1494412" cy="3637504"/>
              </a:xfrm>
              <a:prstGeom prst="ellipse">
                <a:avLst/>
              </a:prstGeom>
              <a:solidFill>
                <a:srgbClr val="DA25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CB48B377-3A49-4E44-9784-48E08607EE6A}"/>
                </a:ext>
              </a:extLst>
            </p:cNvPr>
            <p:cNvSpPr txBox="1"/>
            <p:nvPr/>
          </p:nvSpPr>
          <p:spPr>
            <a:xfrm>
              <a:off x="3904610" y="4628184"/>
              <a:ext cx="4244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颜體楷書繁體" panose="02010600030101010101" pitchFamily="2" charset="-122"/>
                  <a:ea typeface="颜體楷書繁體" panose="02010600030101010101" pitchFamily="2" charset="-122"/>
                  <a:cs typeface="+mn-cs"/>
                </a:rPr>
                <a:t>杨幂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A6E4D99-1F94-42F3-95B1-1B10526FABDA}"/>
              </a:ext>
            </a:extLst>
          </p:cNvPr>
          <p:cNvPicPr>
            <a:picLocks noChangeAspect="1"/>
          </p:cNvPicPr>
          <p:nvPr/>
        </p:nvPicPr>
        <p:blipFill>
          <a:blip r:embed="rId11">
            <a:alphaModFix amt="60000"/>
          </a:blip>
          <a:stretch>
            <a:fillRect/>
          </a:stretch>
        </p:blipFill>
        <p:spPr>
          <a:xfrm>
            <a:off x="110112" y="-561615"/>
            <a:ext cx="12081888" cy="162777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5C51C6B-41FB-44A6-AF92-7A2008D2C849}"/>
              </a:ext>
            </a:extLst>
          </p:cNvPr>
          <p:cNvPicPr>
            <a:picLocks noChangeAspect="1"/>
          </p:cNvPicPr>
          <p:nvPr/>
        </p:nvPicPr>
        <p:blipFill>
          <a:blip r:embed="rId12">
            <a:alphaModFix amt="60000"/>
          </a:blip>
          <a:stretch>
            <a:fillRect/>
          </a:stretch>
        </p:blipFill>
        <p:spPr>
          <a:xfrm>
            <a:off x="110112" y="5731453"/>
            <a:ext cx="12081888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33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10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, 地毯, 表面, 房间&#10;&#10;描述已自动生成">
            <a:extLst>
              <a:ext uri="{FF2B5EF4-FFF2-40B4-BE49-F238E27FC236}">
                <a16:creationId xmlns:a16="http://schemas.microsoft.com/office/drawing/2014/main" xmlns="" id="{59E9F9ED-C9EC-4C82-B681-D1120755B3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65514"/>
            <a:ext cx="12192000" cy="6629527"/>
          </a:xfrm>
          <a:prstGeom prst="rect">
            <a:avLst/>
          </a:prstGeom>
        </p:spPr>
      </p:pic>
      <p:pic>
        <p:nvPicPr>
          <p:cNvPr id="2" name="图片 1" descr="图片包含 游戏机&#10;&#10;描述已自动生成">
            <a:extLst>
              <a:ext uri="{FF2B5EF4-FFF2-40B4-BE49-F238E27FC236}">
                <a16:creationId xmlns:a16="http://schemas.microsoft.com/office/drawing/2014/main" xmlns="" id="{B46045C6-0C66-4F44-9643-CC1CF3B7BAF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 amt="9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05" r="71983" b="37576"/>
          <a:stretch/>
        </p:blipFill>
        <p:spPr>
          <a:xfrm>
            <a:off x="1864327" y="1910448"/>
            <a:ext cx="2582070" cy="2517762"/>
          </a:xfrm>
          <a:prstGeom prst="rect">
            <a:avLst/>
          </a:prstGeom>
        </p:spPr>
      </p:pic>
      <p:pic>
        <p:nvPicPr>
          <p:cNvPr id="22" name="图片 21" descr="图片包含 游戏机&#10;&#10;描述已自动生成">
            <a:extLst>
              <a:ext uri="{FF2B5EF4-FFF2-40B4-BE49-F238E27FC236}">
                <a16:creationId xmlns:a16="http://schemas.microsoft.com/office/drawing/2014/main" xmlns="" id="{12A0834F-45AA-4E84-9A53-6166F4A9E0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 amt="9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3" t="32570" r="50753" b="32570"/>
          <a:stretch/>
        </p:blipFill>
        <p:spPr>
          <a:xfrm>
            <a:off x="4167304" y="2165465"/>
            <a:ext cx="1436712" cy="2397100"/>
          </a:xfrm>
          <a:prstGeom prst="rect">
            <a:avLst/>
          </a:prstGeom>
        </p:spPr>
      </p:pic>
      <p:pic>
        <p:nvPicPr>
          <p:cNvPr id="23" name="图片 22" descr="图片包含 游戏机&#10;&#10;描述已自动生成">
            <a:extLst>
              <a:ext uri="{FF2B5EF4-FFF2-40B4-BE49-F238E27FC236}">
                <a16:creationId xmlns:a16="http://schemas.microsoft.com/office/drawing/2014/main" xmlns="" id="{DBC007D1-7CA9-4352-A024-C20839460C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 amt="9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77" t="37291" b="37291"/>
          <a:stretch/>
        </p:blipFill>
        <p:spPr>
          <a:xfrm>
            <a:off x="8060212" y="1839453"/>
            <a:ext cx="2646364" cy="2656264"/>
          </a:xfrm>
          <a:prstGeom prst="rect">
            <a:avLst/>
          </a:prstGeom>
        </p:spPr>
      </p:pic>
      <p:pic>
        <p:nvPicPr>
          <p:cNvPr id="24" name="图片 23" descr="图片包含 游戏机&#10;&#10;描述已自动生成">
            <a:extLst>
              <a:ext uri="{FF2B5EF4-FFF2-40B4-BE49-F238E27FC236}">
                <a16:creationId xmlns:a16="http://schemas.microsoft.com/office/drawing/2014/main" xmlns="" id="{B16161E0-8BC4-455A-A9FB-900941FB1B2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 amt="9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34" t="37138" r="24474" b="37138"/>
          <a:stretch/>
        </p:blipFill>
        <p:spPr>
          <a:xfrm>
            <a:off x="6570036" y="2385931"/>
            <a:ext cx="1938208" cy="1918324"/>
          </a:xfrm>
          <a:prstGeom prst="rect">
            <a:avLst/>
          </a:prstGeom>
        </p:spPr>
      </p:pic>
      <p:pic>
        <p:nvPicPr>
          <p:cNvPr id="15" name="图片 14" descr="图片包含 游戏机, 衬衫&#10;&#10;描述已自动生成">
            <a:extLst>
              <a:ext uri="{FF2B5EF4-FFF2-40B4-BE49-F238E27FC236}">
                <a16:creationId xmlns:a16="http://schemas.microsoft.com/office/drawing/2014/main" xmlns="" id="{022E9263-7920-4F96-8F17-91DDC3541B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20" t="15299" r="34980" b="57146"/>
          <a:stretch/>
        </p:blipFill>
        <p:spPr>
          <a:xfrm>
            <a:off x="5555930" y="256716"/>
            <a:ext cx="973952" cy="1437740"/>
          </a:xfrm>
          <a:prstGeom prst="rect">
            <a:avLst/>
          </a:prstGeom>
          <a:effectLst>
            <a:outerShdw blurRad="5969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 descr="图片包含 户外, 夜晚, 灯光, 时间&#10;&#10;描述已自动生成">
            <a:extLst>
              <a:ext uri="{FF2B5EF4-FFF2-40B4-BE49-F238E27FC236}">
                <a16:creationId xmlns:a16="http://schemas.microsoft.com/office/drawing/2014/main" xmlns="" id="{8D1A5A07-1DF8-411C-AAD7-2F5C89B972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1059" y="2953900"/>
            <a:ext cx="8006768" cy="1947989"/>
          </a:xfrm>
          <a:prstGeom prst="rect">
            <a:avLst/>
          </a:prstGeom>
        </p:spPr>
      </p:pic>
      <p:pic>
        <p:nvPicPr>
          <p:cNvPr id="25" name="图片 24" descr="图片包含 户外, 夜晚, 灯光, 时间&#10;&#10;描述已自动生成">
            <a:extLst>
              <a:ext uri="{FF2B5EF4-FFF2-40B4-BE49-F238E27FC236}">
                <a16:creationId xmlns:a16="http://schemas.microsoft.com/office/drawing/2014/main" xmlns="" id="{451DE8DE-87E8-4F11-9C38-9A5634548F7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9666" y="1910448"/>
            <a:ext cx="3889828" cy="2027396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D544DB94-8A27-450B-B73D-C6D1F5815517}"/>
              </a:ext>
            </a:extLst>
          </p:cNvPr>
          <p:cNvGrpSpPr/>
          <p:nvPr/>
        </p:nvGrpSpPr>
        <p:grpSpPr>
          <a:xfrm>
            <a:off x="6091690" y="1110768"/>
            <a:ext cx="804292" cy="654592"/>
            <a:chOff x="3571793" y="4718129"/>
            <a:chExt cx="869062" cy="654592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E7A9B4E4-2B26-4EDE-95C2-D3ACC8520379}"/>
                </a:ext>
              </a:extLst>
            </p:cNvPr>
            <p:cNvGrpSpPr/>
            <p:nvPr/>
          </p:nvGrpSpPr>
          <p:grpSpPr>
            <a:xfrm>
              <a:off x="3571793" y="4718129"/>
              <a:ext cx="869062" cy="654592"/>
              <a:chOff x="2770422" y="1995778"/>
              <a:chExt cx="5367735" cy="4043068"/>
            </a:xfrm>
          </p:grpSpPr>
          <p:pic>
            <p:nvPicPr>
              <p:cNvPr id="43" name="图片 42" descr="图片包含 游戏机, 停止&#10;&#10;描述已自动生成">
                <a:extLst>
                  <a:ext uri="{FF2B5EF4-FFF2-40B4-BE49-F238E27FC236}">
                    <a16:creationId xmlns:a16="http://schemas.microsoft.com/office/drawing/2014/main" xmlns="" id="{58C0E22E-7D9E-4E04-9B6C-5F9CC8C4E0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0422" y="1995778"/>
                <a:ext cx="5367735" cy="4043068"/>
              </a:xfrm>
              <a:prstGeom prst="rect">
                <a:avLst/>
              </a:prstGeom>
            </p:spPr>
          </p:pic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E4E120FA-7CCE-4DA2-9A07-6B8D6478D6B6}"/>
                  </a:ext>
                </a:extLst>
              </p:cNvPr>
              <p:cNvSpPr/>
              <p:nvPr/>
            </p:nvSpPr>
            <p:spPr>
              <a:xfrm>
                <a:off x="4826049" y="2949240"/>
                <a:ext cx="1216548" cy="2136144"/>
              </a:xfrm>
              <a:prstGeom prst="ellipse">
                <a:avLst/>
              </a:prstGeom>
              <a:solidFill>
                <a:srgbClr val="DA25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0EC97ED0-3DEC-4571-ADC7-C32FFD3B2807}"/>
                </a:ext>
              </a:extLst>
            </p:cNvPr>
            <p:cNvSpPr txBox="1"/>
            <p:nvPr/>
          </p:nvSpPr>
          <p:spPr>
            <a:xfrm>
              <a:off x="3825409" y="4798406"/>
              <a:ext cx="4244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颜體楷書繁體" panose="02010600030101010101" pitchFamily="2" charset="-122"/>
                  <a:ea typeface="颜體楷書繁體" panose="02010600030101010101" pitchFamily="2" charset="-122"/>
                  <a:cs typeface="+mn-cs"/>
                </a:rPr>
                <a:t>张震</a:t>
              </a:r>
            </a:p>
          </p:txBody>
        </p: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2CBEFD48-431D-43C1-8A72-A03434D691F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198" y="1736534"/>
            <a:ext cx="1944648" cy="4003926"/>
          </a:xfrm>
          <a:prstGeom prst="rect">
            <a:avLst/>
          </a:prstGeom>
          <a:effectLst>
            <a:outerShdw blurRad="355600" sx="112000" sy="112000" algn="ctr" rotWithShape="0">
              <a:prstClr val="black">
                <a:alpha val="74000"/>
              </a:prstClr>
            </a:outerShdw>
          </a:effec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471703F-CF0D-49FE-910B-457F35EC5C05}"/>
              </a:ext>
            </a:extLst>
          </p:cNvPr>
          <p:cNvSpPr txBox="1"/>
          <p:nvPr/>
        </p:nvSpPr>
        <p:spPr>
          <a:xfrm>
            <a:off x="4514074" y="5394490"/>
            <a:ext cx="1859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blipFill>
                  <a:blip r:embed="rId10"/>
                  <a:tile tx="0" ty="0" sx="100000" sy="100000" flip="none" algn="tl"/>
                </a:blipFill>
                <a:effectLst/>
                <a:uLnTx/>
                <a:uFillTx/>
                <a:latin typeface="颜體楷書繁體" panose="02010600030101010101" pitchFamily="2" charset="-122"/>
                <a:ea typeface="颜體楷書繁體" panose="02010600030101010101" pitchFamily="2" charset="-122"/>
                <a:cs typeface="+mn-cs"/>
              </a:rPr>
              <a:t>众生如蝼蚁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BDF569D-4F78-4398-8973-71667B852417}"/>
              </a:ext>
            </a:extLst>
          </p:cNvPr>
          <p:cNvSpPr txBox="1"/>
          <p:nvPr/>
        </p:nvSpPr>
        <p:spPr>
          <a:xfrm>
            <a:off x="5855409" y="5413206"/>
            <a:ext cx="18592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blipFill>
                  <a:blip r:embed="rId10"/>
                  <a:tile tx="0" ty="0" sx="100000" sy="100000" flip="none" algn="tl"/>
                </a:blipFill>
                <a:latin typeface="颜體楷書繁體" panose="02010600030101010101" pitchFamily="2" charset="-122"/>
                <a:ea typeface="颜體楷書繁體" panose="0201060003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blipFill>
                  <a:blip r:embed="rId10"/>
                  <a:tile tx="0" ty="0" sx="100000" sy="100000" flip="none" algn="tl"/>
                </a:blipFill>
                <a:effectLst/>
                <a:uLnTx/>
                <a:uFillTx/>
                <a:latin typeface="颜體楷書繁體" panose="02010600030101010101" pitchFamily="2" charset="-122"/>
                <a:ea typeface="颜體楷書繁體" panose="02010600030101010101" pitchFamily="2" charset="-122"/>
                <a:cs typeface="+mn-cs"/>
              </a:rPr>
              <a:t>囿于修罗场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AD01EB4A-5296-4A0A-BB7B-BB3A250A2307}"/>
              </a:ext>
            </a:extLst>
          </p:cNvPr>
          <p:cNvCxnSpPr>
            <a:cxnSpLocks/>
          </p:cNvCxnSpPr>
          <p:nvPr/>
        </p:nvCxnSpPr>
        <p:spPr>
          <a:xfrm flipH="1">
            <a:off x="4730402" y="5504397"/>
            <a:ext cx="51630" cy="204760"/>
          </a:xfrm>
          <a:prstGeom prst="line">
            <a:avLst/>
          </a:prstGeom>
          <a:ln w="12700" cap="rnd">
            <a:solidFill>
              <a:srgbClr val="F4DDA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D16CDD0C-4484-492F-9306-781A4F45F3D3}"/>
              </a:ext>
            </a:extLst>
          </p:cNvPr>
          <p:cNvCxnSpPr>
            <a:cxnSpLocks/>
          </p:cNvCxnSpPr>
          <p:nvPr/>
        </p:nvCxnSpPr>
        <p:spPr>
          <a:xfrm flipH="1">
            <a:off x="3175251" y="5608325"/>
            <a:ext cx="1580966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F4DDAB">
                    <a:alpha val="0"/>
                  </a:srgbClr>
                </a:gs>
                <a:gs pos="50300">
                  <a:srgbClr val="F4DDAB">
                    <a:alpha val="41000"/>
                  </a:srgbClr>
                </a:gs>
                <a:gs pos="100000">
                  <a:srgbClr val="F4DDAB">
                    <a:alpha val="5000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B3E1F23A-824A-4B11-9950-F70D7AB5CCDE}"/>
              </a:ext>
            </a:extLst>
          </p:cNvPr>
          <p:cNvCxnSpPr>
            <a:cxnSpLocks/>
          </p:cNvCxnSpPr>
          <p:nvPr/>
        </p:nvCxnSpPr>
        <p:spPr>
          <a:xfrm flipH="1">
            <a:off x="7429770" y="5523113"/>
            <a:ext cx="51630" cy="204760"/>
          </a:xfrm>
          <a:prstGeom prst="line">
            <a:avLst/>
          </a:prstGeom>
          <a:ln w="12700" cap="rnd">
            <a:solidFill>
              <a:srgbClr val="F4DDA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8D825FC8-52DF-4CE0-8117-153FF16CB607}"/>
              </a:ext>
            </a:extLst>
          </p:cNvPr>
          <p:cNvCxnSpPr>
            <a:cxnSpLocks/>
          </p:cNvCxnSpPr>
          <p:nvPr/>
        </p:nvCxnSpPr>
        <p:spPr>
          <a:xfrm>
            <a:off x="7455585" y="5627041"/>
            <a:ext cx="1782197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F4DDAB">
                    <a:alpha val="0"/>
                  </a:srgbClr>
                </a:gs>
                <a:gs pos="50300">
                  <a:srgbClr val="F4DDAB">
                    <a:alpha val="41000"/>
                  </a:srgbClr>
                </a:gs>
                <a:gs pos="100000">
                  <a:srgbClr val="F4DDAB">
                    <a:alpha val="5000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134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海边的景色&#10;&#10;描述已自动生成">
            <a:extLst>
              <a:ext uri="{FF2B5EF4-FFF2-40B4-BE49-F238E27FC236}">
                <a16:creationId xmlns:a16="http://schemas.microsoft.com/office/drawing/2014/main" xmlns="" id="{BCEE89E3-4554-4D6B-B1AD-4A841A5D94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B9EDA85-82E8-442E-89F1-D87D5A65F8D8}"/>
              </a:ext>
            </a:extLst>
          </p:cNvPr>
          <p:cNvSpPr txBox="1"/>
          <p:nvPr/>
        </p:nvSpPr>
        <p:spPr>
          <a:xfrm>
            <a:off x="2346959" y="3697929"/>
            <a:ext cx="7498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9F3DB"/>
                </a:solidFill>
                <a:effectLst/>
                <a:uLnTx/>
                <a:uFillTx/>
                <a:latin typeface="颜體楷書繁體" panose="02010600030101010101" pitchFamily="2" charset="-122"/>
                <a:ea typeface="颜體楷書繁體" panose="02010600030101010101" pitchFamily="2" charset="-122"/>
                <a:cs typeface="+mn-cs"/>
              </a:rPr>
              <a:t>这世道 终有一日会过去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F3000B0-29F8-486D-ADAF-C2A6EE70F56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98998" y="3084568"/>
            <a:ext cx="2794002" cy="683684"/>
          </a:xfrm>
          <a:prstGeom prst="rect">
            <a:avLst/>
          </a:prstGeom>
        </p:spPr>
      </p:pic>
      <p:pic>
        <p:nvPicPr>
          <p:cNvPr id="18" name="图片 17" descr="图片包含 游戏机, 衬衫&#10;&#10;描述已自动生成">
            <a:extLst>
              <a:ext uri="{FF2B5EF4-FFF2-40B4-BE49-F238E27FC236}">
                <a16:creationId xmlns:a16="http://schemas.microsoft.com/office/drawing/2014/main" xmlns="" id="{0C81BE40-B532-49E6-B544-BC02531EED3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0309" y="227855"/>
            <a:ext cx="2058229" cy="2853953"/>
          </a:xfrm>
          <a:custGeom>
            <a:avLst/>
            <a:gdLst>
              <a:gd name="connsiteX0" fmla="*/ 435664 w 1765406"/>
              <a:gd name="connsiteY0" fmla="*/ 0 h 2606074"/>
              <a:gd name="connsiteX1" fmla="*/ 1765406 w 1765406"/>
              <a:gd name="connsiteY1" fmla="*/ 0 h 2606074"/>
              <a:gd name="connsiteX2" fmla="*/ 1765406 w 1765406"/>
              <a:gd name="connsiteY2" fmla="*/ 2606074 h 2606074"/>
              <a:gd name="connsiteX3" fmla="*/ 0 w 1765406"/>
              <a:gd name="connsiteY3" fmla="*/ 2606074 h 2606074"/>
              <a:gd name="connsiteX4" fmla="*/ 0 w 1765406"/>
              <a:gd name="connsiteY4" fmla="*/ 1621558 h 2606074"/>
              <a:gd name="connsiteX5" fmla="*/ 435664 w 1765406"/>
              <a:gd name="connsiteY5" fmla="*/ 1621558 h 2606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5406" h="2606074">
                <a:moveTo>
                  <a:pt x="435664" y="0"/>
                </a:moveTo>
                <a:lnTo>
                  <a:pt x="1765406" y="0"/>
                </a:lnTo>
                <a:lnTo>
                  <a:pt x="1765406" y="2606074"/>
                </a:lnTo>
                <a:lnTo>
                  <a:pt x="0" y="2606074"/>
                </a:lnTo>
                <a:lnTo>
                  <a:pt x="0" y="1621558"/>
                </a:lnTo>
                <a:lnTo>
                  <a:pt x="435664" y="1621558"/>
                </a:lnTo>
                <a:close/>
              </a:path>
            </a:pathLst>
          </a:custGeom>
          <a:effectLst>
            <a:outerShdw blurRad="152400" sx="102000" sy="102000" algn="ctr" rotWithShape="0">
              <a:prstClr val="black"/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163D306-3906-43CF-BFF9-E9B304280DFC}"/>
              </a:ext>
            </a:extLst>
          </p:cNvPr>
          <p:cNvSpPr txBox="1"/>
          <p:nvPr/>
        </p:nvSpPr>
        <p:spPr>
          <a:xfrm>
            <a:off x="4818927" y="3142315"/>
            <a:ext cx="2554146" cy="537391"/>
          </a:xfrm>
          <a:prstGeom prst="rect">
            <a:avLst/>
          </a:prstGeom>
          <a:noFill/>
          <a:effectLst>
            <a:outerShdw blurRad="190500" sx="102000" sy="102000" algn="ctr" rotWithShape="0">
              <a:prstClr val="black">
                <a:alpha val="9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9F3DB"/>
                </a:solidFill>
                <a:effectLst>
                  <a:outerShdw blurRad="393700" sx="102000" sy="102000" algn="ctr" rotWithShape="0">
                    <a:prstClr val="black">
                      <a:alpha val="94000"/>
                    </a:prstClr>
                  </a:outerShdw>
                </a:effectLst>
                <a:uLnTx/>
                <a:uFillTx/>
                <a:latin typeface="颜體楷書繁體" panose="02010600030101010101" pitchFamily="2" charset="-122"/>
                <a:ea typeface="颜體楷書繁體" panose="02010600030101010101" pitchFamily="2" charset="-122"/>
                <a:cs typeface="+mn-cs"/>
              </a:rPr>
              <a:t>那天 是他救了我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9F3DB"/>
              </a:solidFill>
              <a:effectLst>
                <a:outerShdw blurRad="393700" sx="102000" sy="102000" algn="ctr" rotWithShape="0">
                  <a:prstClr val="black">
                    <a:alpha val="94000"/>
                  </a:prstClr>
                </a:outerShdw>
              </a:effectLst>
              <a:uLnTx/>
              <a:uFillTx/>
              <a:latin typeface="颜體楷書繁體" panose="02010600030101010101" pitchFamily="2" charset="-122"/>
              <a:ea typeface="颜體楷書繁體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9F3DB"/>
                </a:solidFill>
                <a:effectLst>
                  <a:outerShdw blurRad="393700" sx="102000" sy="102000" algn="ctr" rotWithShape="0">
                    <a:prstClr val="black">
                      <a:alpha val="94000"/>
                    </a:prstClr>
                  </a:outerShdw>
                </a:effectLst>
                <a:uLnTx/>
                <a:uFillTx/>
                <a:latin typeface="颜體楷書繁體" panose="02010600030101010101" pitchFamily="2" charset="-122"/>
                <a:ea typeface="颜體楷書繁體" panose="02010600030101010101" pitchFamily="2" charset="-122"/>
                <a:cs typeface="+mn-cs"/>
              </a:rPr>
              <a:t>他说会倾尽所能 扫除阉党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D2BB697F-6C80-42F8-9541-EB7D1C874308}"/>
              </a:ext>
            </a:extLst>
          </p:cNvPr>
          <p:cNvGrpSpPr/>
          <p:nvPr/>
        </p:nvGrpSpPr>
        <p:grpSpPr>
          <a:xfrm>
            <a:off x="6462720" y="2515781"/>
            <a:ext cx="603315" cy="506564"/>
            <a:chOff x="3727689" y="4792143"/>
            <a:chExt cx="651900" cy="50656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E87A9179-96FF-4D0C-97AD-06C74293D2B7}"/>
                </a:ext>
              </a:extLst>
            </p:cNvPr>
            <p:cNvGrpSpPr/>
            <p:nvPr/>
          </p:nvGrpSpPr>
          <p:grpSpPr>
            <a:xfrm>
              <a:off x="3727689" y="4792143"/>
              <a:ext cx="568252" cy="506564"/>
              <a:chOff x="3733301" y="2452923"/>
              <a:chExt cx="3509785" cy="3128777"/>
            </a:xfrm>
          </p:grpSpPr>
          <p:pic>
            <p:nvPicPr>
              <p:cNvPr id="12" name="图片 11" descr="图片包含 游戏机, 停止&#10;&#10;描述已自动生成">
                <a:extLst>
                  <a:ext uri="{FF2B5EF4-FFF2-40B4-BE49-F238E27FC236}">
                    <a16:creationId xmlns:a16="http://schemas.microsoft.com/office/drawing/2014/main" xmlns="" id="{CB7627F0-8585-4BC4-BB2D-16632931783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3733301" y="2452923"/>
                <a:ext cx="3509785" cy="3128777"/>
              </a:xfrm>
              <a:prstGeom prst="rect">
                <a:avLst/>
              </a:prstGeom>
            </p:spPr>
          </p:pic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878E3DD5-F27C-46F4-B028-73266BB0D8B9}"/>
                  </a:ext>
                </a:extLst>
              </p:cNvPr>
              <p:cNvSpPr/>
              <p:nvPr/>
            </p:nvSpPr>
            <p:spPr>
              <a:xfrm>
                <a:off x="4980453" y="3066846"/>
                <a:ext cx="1015482" cy="1900926"/>
              </a:xfrm>
              <a:prstGeom prst="ellipse">
                <a:avLst/>
              </a:prstGeom>
              <a:solidFill>
                <a:srgbClr val="B01B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A0502FC2-2B68-4373-AE06-21C627C7BC6D}"/>
                </a:ext>
              </a:extLst>
            </p:cNvPr>
            <p:cNvSpPr txBox="1"/>
            <p:nvPr/>
          </p:nvSpPr>
          <p:spPr>
            <a:xfrm>
              <a:off x="3834565" y="4820242"/>
              <a:ext cx="54502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9D17B"/>
                  </a:solidFill>
                  <a:effectLst/>
                  <a:uLnTx/>
                  <a:uFillTx/>
                  <a:latin typeface="汉仪篆书繁" panose="02010609000101010101" pitchFamily="49" charset="-122"/>
                  <a:ea typeface="汉仪篆书繁" panose="02010609000101010101" pitchFamily="49" charset="-122"/>
                  <a:cs typeface="+mn-cs"/>
                </a:rPr>
                <a:t>张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9D17B"/>
                </a:solidFill>
                <a:effectLst/>
                <a:uLnTx/>
                <a:uFillTx/>
                <a:latin typeface="汉仪篆书繁" panose="02010609000101010101" pitchFamily="49" charset="-122"/>
                <a:ea typeface="汉仪篆书繁" panose="02010609000101010101" pitchFamily="49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9D17B"/>
                  </a:solidFill>
                  <a:effectLst/>
                  <a:uLnTx/>
                  <a:uFillTx/>
                  <a:latin typeface="汉仪篆书繁" panose="02010609000101010101" pitchFamily="49" charset="-122"/>
                  <a:ea typeface="汉仪篆书繁" panose="02010609000101010101" pitchFamily="49" charset="-122"/>
                  <a:cs typeface="+mn-cs"/>
                </a:rPr>
                <a:t>震</a:t>
              </a:r>
            </a:p>
          </p:txBody>
        </p:sp>
      </p:grpSp>
      <p:pic>
        <p:nvPicPr>
          <p:cNvPr id="3" name="图片 2" descr="图片包含 男人, 建筑, 桌子, 女人&#10;&#10;描述已自动生成">
            <a:extLst>
              <a:ext uri="{FF2B5EF4-FFF2-40B4-BE49-F238E27FC236}">
                <a16:creationId xmlns:a16="http://schemas.microsoft.com/office/drawing/2014/main" xmlns="" id="{9901B56F-A1E9-43EE-A8CB-3B0D46D900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272" y="4750775"/>
            <a:ext cx="6082305" cy="1755423"/>
          </a:xfrm>
          <a:prstGeom prst="rect">
            <a:avLst/>
          </a:prstGeom>
        </p:spPr>
      </p:pic>
      <p:pic>
        <p:nvPicPr>
          <p:cNvPr id="2" name="图片 1" descr="图片包含 户外, 夜晚, 灯光, 时间&#10;&#10;描述已自动生成">
            <a:extLst>
              <a:ext uri="{FF2B5EF4-FFF2-40B4-BE49-F238E27FC236}">
                <a16:creationId xmlns:a16="http://schemas.microsoft.com/office/drawing/2014/main" xmlns="" id="{8543DCDD-4816-4E07-8390-7EC9FD28957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80126" y="3868181"/>
            <a:ext cx="1092031" cy="468866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828D2FEF-9D16-43B9-AED8-78446AB7878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alphaModFix amt="3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388331">
            <a:off x="3979649" y="3706514"/>
            <a:ext cx="820614" cy="827723"/>
          </a:xfrm>
          <a:prstGeom prst="rect">
            <a:avLst/>
          </a:prstGeom>
        </p:spPr>
      </p:pic>
      <p:pic>
        <p:nvPicPr>
          <p:cNvPr id="20" name="图片 19" descr="图片包含 物体, 烟花, 黑暗, 灯光&#10;&#10;描述已自动生成">
            <a:extLst>
              <a:ext uri="{FF2B5EF4-FFF2-40B4-BE49-F238E27FC236}">
                <a16:creationId xmlns:a16="http://schemas.microsoft.com/office/drawing/2014/main" xmlns="" id="{2AF9285F-3F6C-4DA9-8B23-D1CEF555ECA7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alphaModFix amt="8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391" y="3892976"/>
            <a:ext cx="358605" cy="35860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8BDC1DD7-5B5C-4C31-8378-A0D036F2A3B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alphaModFix amt="3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388331">
            <a:off x="7661079" y="3910274"/>
            <a:ext cx="276651" cy="32594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C1EC9AAE-218D-4429-AD5C-63E58B899A96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alphaModFix am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388331">
            <a:off x="7281994" y="3859260"/>
            <a:ext cx="385486" cy="454175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5FA2F8F-38D6-4C3F-BBD2-57C77EDA943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9291751">
            <a:off x="7994550" y="3891269"/>
            <a:ext cx="276651" cy="325947"/>
          </a:xfrm>
          <a:prstGeom prst="rect">
            <a:avLst/>
          </a:prstGeom>
        </p:spPr>
      </p:pic>
      <p:pic>
        <p:nvPicPr>
          <p:cNvPr id="26" name="图片 25" descr="图片包含 物体, 烟花, 黑暗, 灯光&#10;&#10;描述已自动生成">
            <a:extLst>
              <a:ext uri="{FF2B5EF4-FFF2-40B4-BE49-F238E27FC236}">
                <a16:creationId xmlns:a16="http://schemas.microsoft.com/office/drawing/2014/main" xmlns="" id="{EB7A6F8B-08DB-4A3B-BF32-C5E5A0E8789D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072" y="3933831"/>
            <a:ext cx="260593" cy="26059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C4094712-C521-4F79-A2FF-797CBCACEAF7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email">
            <a:alphaModFix am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9291751">
            <a:off x="5713611" y="3795308"/>
            <a:ext cx="324512" cy="382336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668CA33B-66FA-4C8B-827E-F4F1B0F0332B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email">
            <a:alphaModFix amt="6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78353" y="3925837"/>
            <a:ext cx="182636" cy="21518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F89AC4A4-D2BD-4F03-BC15-60062716714A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email">
            <a:alphaModFix amt="5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235749">
            <a:off x="5320220" y="3825041"/>
            <a:ext cx="324512" cy="382336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B2A80206-E92E-44A2-BACB-89B3038263EC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email">
            <a:alphaModFix amt="6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022544">
            <a:off x="6726466" y="3810831"/>
            <a:ext cx="290096" cy="341788"/>
          </a:xfrm>
          <a:prstGeom prst="rect">
            <a:avLst/>
          </a:prstGeom>
        </p:spPr>
      </p:pic>
      <p:pic>
        <p:nvPicPr>
          <p:cNvPr id="32" name="图片 31" descr="图片包含 户外, 夜晚, 灯光, 时间&#10;&#10;描述已自动生成">
            <a:extLst>
              <a:ext uri="{FF2B5EF4-FFF2-40B4-BE49-F238E27FC236}">
                <a16:creationId xmlns:a16="http://schemas.microsoft.com/office/drawing/2014/main" xmlns="" id="{84D6A69D-F93A-4E7C-BA14-C257FFA2DF6E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email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34422" y="3714989"/>
            <a:ext cx="845000" cy="362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98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539C693A-F849-4246-9B5B-E717AE09333C}"/>
              </a:ext>
            </a:extLst>
          </p:cNvPr>
          <p:cNvGrpSpPr/>
          <p:nvPr/>
        </p:nvGrpSpPr>
        <p:grpSpPr>
          <a:xfrm>
            <a:off x="0" y="-74931"/>
            <a:ext cx="12192000" cy="6932931"/>
            <a:chOff x="0" y="-699964"/>
            <a:chExt cx="12192000" cy="6932931"/>
          </a:xfrm>
        </p:grpSpPr>
        <p:pic>
          <p:nvPicPr>
            <p:cNvPr id="14" name="图片 13" descr="人们在山上的风景&#10;&#10;描述已自动生成">
              <a:extLst>
                <a:ext uri="{FF2B5EF4-FFF2-40B4-BE49-F238E27FC236}">
                  <a16:creationId xmlns:a16="http://schemas.microsoft.com/office/drawing/2014/main" xmlns="" id="{F212DA2E-F818-4DB9-9F4C-E9374F18AD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0"/>
            <a:stretch/>
          </p:blipFill>
          <p:spPr>
            <a:xfrm rot="10800000" flipH="1">
              <a:off x="0" y="-699964"/>
              <a:ext cx="12192000" cy="1237224"/>
            </a:xfrm>
            <a:prstGeom prst="rect">
              <a:avLst/>
            </a:prstGeom>
          </p:spPr>
        </p:pic>
        <p:pic>
          <p:nvPicPr>
            <p:cNvPr id="12" name="图片 11" descr="人们在山上的风景&#10;&#10;描述已自动生成">
              <a:extLst>
                <a:ext uri="{FF2B5EF4-FFF2-40B4-BE49-F238E27FC236}">
                  <a16:creationId xmlns:a16="http://schemas.microsoft.com/office/drawing/2014/main" xmlns="" id="{DDF8E7F2-21B6-477C-9EBE-1AA36815C8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0" y="537261"/>
              <a:ext cx="12192000" cy="5695706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107D0E03-75E9-4394-A8F7-B8B51926F76A}"/>
              </a:ext>
            </a:extLst>
          </p:cNvPr>
          <p:cNvGrpSpPr/>
          <p:nvPr/>
        </p:nvGrpSpPr>
        <p:grpSpPr>
          <a:xfrm>
            <a:off x="5147280" y="-20333"/>
            <a:ext cx="1796959" cy="2387940"/>
            <a:chOff x="5118351" y="94005"/>
            <a:chExt cx="1796959" cy="2387940"/>
          </a:xfrm>
        </p:grpSpPr>
        <p:pic>
          <p:nvPicPr>
            <p:cNvPr id="5" name="图片 4" descr="图片包含 游戏机, 衬衫&#10;&#10;描述已自动生成">
              <a:extLst>
                <a:ext uri="{FF2B5EF4-FFF2-40B4-BE49-F238E27FC236}">
                  <a16:creationId xmlns:a16="http://schemas.microsoft.com/office/drawing/2014/main" xmlns="" id="{D07269C7-9A85-4FFE-95F1-4EADA5A86E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118351" y="94005"/>
              <a:ext cx="1722146" cy="2387940"/>
            </a:xfrm>
            <a:custGeom>
              <a:avLst/>
              <a:gdLst>
                <a:gd name="connsiteX0" fmla="*/ 435664 w 1765406"/>
                <a:gd name="connsiteY0" fmla="*/ 0 h 2606074"/>
                <a:gd name="connsiteX1" fmla="*/ 1765406 w 1765406"/>
                <a:gd name="connsiteY1" fmla="*/ 0 h 2606074"/>
                <a:gd name="connsiteX2" fmla="*/ 1765406 w 1765406"/>
                <a:gd name="connsiteY2" fmla="*/ 2606074 h 2606074"/>
                <a:gd name="connsiteX3" fmla="*/ 0 w 1765406"/>
                <a:gd name="connsiteY3" fmla="*/ 2606074 h 2606074"/>
                <a:gd name="connsiteX4" fmla="*/ 0 w 1765406"/>
                <a:gd name="connsiteY4" fmla="*/ 1621558 h 2606074"/>
                <a:gd name="connsiteX5" fmla="*/ 435664 w 1765406"/>
                <a:gd name="connsiteY5" fmla="*/ 1621558 h 2606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5406" h="2606074">
                  <a:moveTo>
                    <a:pt x="435664" y="0"/>
                  </a:moveTo>
                  <a:lnTo>
                    <a:pt x="1765406" y="0"/>
                  </a:lnTo>
                  <a:lnTo>
                    <a:pt x="1765406" y="2606074"/>
                  </a:lnTo>
                  <a:lnTo>
                    <a:pt x="0" y="2606074"/>
                  </a:lnTo>
                  <a:lnTo>
                    <a:pt x="0" y="1621558"/>
                  </a:lnTo>
                  <a:lnTo>
                    <a:pt x="435664" y="1621558"/>
                  </a:lnTo>
                  <a:close/>
                </a:path>
              </a:pathLst>
            </a:custGeom>
            <a:effectLst>
              <a:outerShdw blurRad="152400" sx="102000" sy="102000" algn="ctr" rotWithShape="0">
                <a:prstClr val="black">
                  <a:alpha val="57000"/>
                </a:prstClr>
              </a:outerShdw>
            </a:effectLst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01FC7CAB-ED9A-4049-A167-8A56E6FB753B}"/>
                </a:ext>
              </a:extLst>
            </p:cNvPr>
            <p:cNvGrpSpPr/>
            <p:nvPr/>
          </p:nvGrpSpPr>
          <p:grpSpPr>
            <a:xfrm>
              <a:off x="6311995" y="1955285"/>
              <a:ext cx="603315" cy="506564"/>
              <a:chOff x="3727689" y="4792143"/>
              <a:chExt cx="651900" cy="506564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xmlns="" id="{26674918-D20F-4D29-A67C-36A94C1153E4}"/>
                  </a:ext>
                </a:extLst>
              </p:cNvPr>
              <p:cNvGrpSpPr/>
              <p:nvPr/>
            </p:nvGrpSpPr>
            <p:grpSpPr>
              <a:xfrm>
                <a:off x="3727689" y="4792143"/>
                <a:ext cx="568252" cy="506564"/>
                <a:chOff x="3733301" y="2452923"/>
                <a:chExt cx="3509785" cy="3128777"/>
              </a:xfrm>
            </p:grpSpPr>
            <p:pic>
              <p:nvPicPr>
                <p:cNvPr id="9" name="图片 8" descr="图片包含 游戏机, 停止&#10;&#10;描述已自动生成">
                  <a:extLst>
                    <a:ext uri="{FF2B5EF4-FFF2-40B4-BE49-F238E27FC236}">
                      <a16:creationId xmlns:a16="http://schemas.microsoft.com/office/drawing/2014/main" xmlns="" id="{6FFC66F5-0584-444F-ACCE-84145083845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 cstate="email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3733301" y="2452923"/>
                  <a:ext cx="3509785" cy="3128777"/>
                </a:xfrm>
                <a:prstGeom prst="rect">
                  <a:avLst/>
                </a:prstGeom>
              </p:spPr>
            </p:pic>
            <p:sp>
              <p:nvSpPr>
                <p:cNvPr id="10" name="椭圆 9">
                  <a:extLst>
                    <a:ext uri="{FF2B5EF4-FFF2-40B4-BE49-F238E27FC236}">
                      <a16:creationId xmlns:a16="http://schemas.microsoft.com/office/drawing/2014/main" xmlns="" id="{D29DA316-5138-4114-A429-E71038249109}"/>
                    </a:ext>
                  </a:extLst>
                </p:cNvPr>
                <p:cNvSpPr/>
                <p:nvPr/>
              </p:nvSpPr>
              <p:spPr>
                <a:xfrm>
                  <a:off x="4980453" y="3066846"/>
                  <a:ext cx="1015482" cy="1900926"/>
                </a:xfrm>
                <a:prstGeom prst="ellipse">
                  <a:avLst/>
                </a:prstGeom>
                <a:solidFill>
                  <a:srgbClr val="B01B1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BE7D3C24-C4F5-4E33-AFA9-3F12441588BD}"/>
                  </a:ext>
                </a:extLst>
              </p:cNvPr>
              <p:cNvSpPr txBox="1"/>
              <p:nvPr/>
            </p:nvSpPr>
            <p:spPr>
              <a:xfrm>
                <a:off x="3834565" y="4820242"/>
                <a:ext cx="54502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9D17B"/>
                    </a:solidFill>
                    <a:effectLst/>
                    <a:uLnTx/>
                    <a:uFillTx/>
                    <a:latin typeface="汉仪篆书繁" panose="02010609000101010101" pitchFamily="49" charset="-122"/>
                    <a:ea typeface="汉仪篆书繁" panose="02010609000101010101" pitchFamily="49" charset="-122"/>
                    <a:cs typeface="+mn-cs"/>
                  </a:rPr>
                  <a:t>张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9D17B"/>
                  </a:solidFill>
                  <a:effectLst/>
                  <a:uLnTx/>
                  <a:uFillTx/>
                  <a:latin typeface="汉仪篆书繁" panose="02010609000101010101" pitchFamily="49" charset="-122"/>
                  <a:ea typeface="汉仪篆书繁" panose="02010609000101010101" pitchFamily="49" charset="-122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9D17B"/>
                    </a:solidFill>
                    <a:effectLst/>
                    <a:uLnTx/>
                    <a:uFillTx/>
                    <a:latin typeface="汉仪篆书繁" panose="02010609000101010101" pitchFamily="49" charset="-122"/>
                    <a:ea typeface="汉仪篆书繁" panose="02010609000101010101" pitchFamily="49" charset="-122"/>
                    <a:cs typeface="+mn-cs"/>
                  </a:rPr>
                  <a:t>震</a:t>
                </a:r>
              </a:p>
            </p:txBody>
          </p:sp>
        </p:grp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51ACED0-68B7-4DD7-95E0-8DC0F9176204}"/>
              </a:ext>
            </a:extLst>
          </p:cNvPr>
          <p:cNvSpPr/>
          <p:nvPr/>
        </p:nvSpPr>
        <p:spPr>
          <a:xfrm>
            <a:off x="0" y="4754880"/>
            <a:ext cx="12192000" cy="2103119"/>
          </a:xfrm>
          <a:prstGeom prst="rect">
            <a:avLst/>
          </a:prstGeom>
          <a:gradFill>
            <a:gsLst>
              <a:gs pos="59000">
                <a:srgbClr val="272326">
                  <a:alpha val="72000"/>
                </a:srgbClr>
              </a:gs>
              <a:gs pos="0">
                <a:srgbClr val="272326">
                  <a:alpha val="0"/>
                </a:srgbClr>
              </a:gs>
              <a:gs pos="100000">
                <a:srgbClr val="2D262A">
                  <a:alpha val="68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8D9035E-BB54-4133-9614-7EE45A1C464D}"/>
              </a:ext>
            </a:extLst>
          </p:cNvPr>
          <p:cNvSpPr txBox="1"/>
          <p:nvPr/>
        </p:nvSpPr>
        <p:spPr>
          <a:xfrm>
            <a:off x="4038926" y="824395"/>
            <a:ext cx="1559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blipFill>
                  <a:blip r:embed="rId7"/>
                  <a:tile tx="0" ty="0" sx="100000" sy="100000" flip="none" algn="tl"/>
                </a:blipFill>
                <a:effectLst/>
                <a:uLnTx/>
                <a:uFillTx/>
                <a:latin typeface="颜體楷書繁體" panose="02010600030101010101" pitchFamily="2" charset="-122"/>
                <a:ea typeface="颜體楷書繁體" panose="0201060003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blipFill>
                  <a:blip r:embed="rId7"/>
                  <a:tile tx="0" ty="0" sx="100000" sy="100000" flip="none" algn="tl"/>
                </a:blipFill>
                <a:effectLst/>
                <a:uLnTx/>
                <a:uFillTx/>
                <a:ea typeface="颜體楷書繁體" panose="02010600030101010101" pitchFamily="2" charset="-122"/>
                <a:cs typeface="+mn-cs"/>
              </a:rPr>
              <a:t>几十万条人命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9242D8D-0D9F-45F4-A8D6-21F2172A9E08}"/>
              </a:ext>
            </a:extLst>
          </p:cNvPr>
          <p:cNvSpPr txBox="1"/>
          <p:nvPr/>
        </p:nvSpPr>
        <p:spPr>
          <a:xfrm>
            <a:off x="6836345" y="824395"/>
            <a:ext cx="15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blipFill>
                  <a:blip r:embed="rId7"/>
                  <a:tile tx="0" ty="0" sx="100000" sy="100000" flip="none" algn="tl"/>
                </a:blipFill>
                <a:effectLst/>
                <a:uLnTx/>
                <a:uFillTx/>
                <a:latin typeface="颜體楷書繁體" panose="02010600030101010101" pitchFamily="2" charset="-122"/>
                <a:ea typeface="颜體楷書繁體" panose="0201060003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blipFill>
                  <a:blip r:embed="rId7"/>
                  <a:tile tx="0" ty="0" sx="100000" sy="100000" flip="none" algn="tl"/>
                </a:blipFill>
                <a:effectLst/>
                <a:uLnTx/>
                <a:uFillTx/>
                <a:ea typeface="颜體楷書繁體" panose="02010600030101010101" pitchFamily="2" charset="-122"/>
                <a:cs typeface="+mn-cs"/>
              </a:rPr>
              <a:t>割草一般没了</a:t>
            </a: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xmlns="" id="{32168205-41E6-45CF-8C79-98820E017B39}"/>
              </a:ext>
            </a:extLst>
          </p:cNvPr>
          <p:cNvCxnSpPr>
            <a:cxnSpLocks/>
          </p:cNvCxnSpPr>
          <p:nvPr/>
        </p:nvCxnSpPr>
        <p:spPr>
          <a:xfrm flipH="1">
            <a:off x="4029326" y="918153"/>
            <a:ext cx="51630" cy="204760"/>
          </a:xfrm>
          <a:prstGeom prst="line">
            <a:avLst/>
          </a:prstGeom>
          <a:ln w="12700" cap="rnd">
            <a:solidFill>
              <a:srgbClr val="F4DDA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E1B15569-B041-4811-9121-6DD61ED0097A}"/>
              </a:ext>
            </a:extLst>
          </p:cNvPr>
          <p:cNvCxnSpPr>
            <a:cxnSpLocks/>
          </p:cNvCxnSpPr>
          <p:nvPr/>
        </p:nvCxnSpPr>
        <p:spPr>
          <a:xfrm flipH="1">
            <a:off x="2474175" y="1022081"/>
            <a:ext cx="1580966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F4DDAB">
                    <a:alpha val="0"/>
                  </a:srgbClr>
                </a:gs>
                <a:gs pos="50300">
                  <a:srgbClr val="F4DDAB">
                    <a:alpha val="41000"/>
                  </a:srgbClr>
                </a:gs>
                <a:gs pos="100000">
                  <a:srgbClr val="F4DDAB">
                    <a:alpha val="5000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B63D12E7-05FD-41D4-B61B-F49BEB5F6F22}"/>
              </a:ext>
            </a:extLst>
          </p:cNvPr>
          <p:cNvCxnSpPr>
            <a:cxnSpLocks/>
          </p:cNvCxnSpPr>
          <p:nvPr/>
        </p:nvCxnSpPr>
        <p:spPr>
          <a:xfrm flipH="1">
            <a:off x="8377930" y="936869"/>
            <a:ext cx="51630" cy="204760"/>
          </a:xfrm>
          <a:prstGeom prst="line">
            <a:avLst/>
          </a:prstGeom>
          <a:ln w="12700" cap="rnd">
            <a:solidFill>
              <a:srgbClr val="F4DDA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F608BA0D-A2F0-47F9-90D1-BA3F3539B920}"/>
              </a:ext>
            </a:extLst>
          </p:cNvPr>
          <p:cNvCxnSpPr>
            <a:cxnSpLocks/>
          </p:cNvCxnSpPr>
          <p:nvPr/>
        </p:nvCxnSpPr>
        <p:spPr>
          <a:xfrm>
            <a:off x="8403745" y="1040797"/>
            <a:ext cx="1782197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F4DDAB">
                    <a:alpha val="0"/>
                  </a:srgbClr>
                </a:gs>
                <a:gs pos="50300">
                  <a:srgbClr val="F4DDAB">
                    <a:alpha val="41000"/>
                  </a:srgbClr>
                </a:gs>
                <a:gs pos="100000">
                  <a:srgbClr val="F4DDAB">
                    <a:alpha val="5000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 descr="图片包含 游戏机&#10;&#10;描述已自动生成">
            <a:extLst>
              <a:ext uri="{FF2B5EF4-FFF2-40B4-BE49-F238E27FC236}">
                <a16:creationId xmlns:a16="http://schemas.microsoft.com/office/drawing/2014/main" xmlns="" id="{C1F26644-0924-4278-A6A6-89D40B561B7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alphaModFix amt="9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05" r="71983" b="37576"/>
          <a:stretch/>
        </p:blipFill>
        <p:spPr>
          <a:xfrm>
            <a:off x="4348859" y="5212853"/>
            <a:ext cx="1217497" cy="1187172"/>
          </a:xfrm>
          <a:prstGeom prst="rect">
            <a:avLst/>
          </a:prstGeom>
        </p:spPr>
      </p:pic>
      <p:pic>
        <p:nvPicPr>
          <p:cNvPr id="26" name="图片 25" descr="图片包含 游戏机&#10;&#10;描述已自动生成">
            <a:extLst>
              <a:ext uri="{FF2B5EF4-FFF2-40B4-BE49-F238E27FC236}">
                <a16:creationId xmlns:a16="http://schemas.microsoft.com/office/drawing/2014/main" xmlns="" id="{ED154506-7F47-4543-A249-D685BA6F4A1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alphaModFix amt="9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3" t="32570" r="50753" b="32570"/>
          <a:stretch/>
        </p:blipFill>
        <p:spPr>
          <a:xfrm>
            <a:off x="5497206" y="5431893"/>
            <a:ext cx="612306" cy="1021610"/>
          </a:xfrm>
          <a:prstGeom prst="rect">
            <a:avLst/>
          </a:prstGeom>
        </p:spPr>
      </p:pic>
      <p:pic>
        <p:nvPicPr>
          <p:cNvPr id="28" name="图片 27" descr="图片包含 游戏机&#10;&#10;描述已自动生成">
            <a:extLst>
              <a:ext uri="{FF2B5EF4-FFF2-40B4-BE49-F238E27FC236}">
                <a16:creationId xmlns:a16="http://schemas.microsoft.com/office/drawing/2014/main" xmlns="" id="{57CB78A3-D54B-4FD3-A4F4-F70F2E5BFB2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alphaModFix amt="9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77" t="37291" b="37291"/>
          <a:stretch/>
        </p:blipFill>
        <p:spPr>
          <a:xfrm>
            <a:off x="6604876" y="5215680"/>
            <a:ext cx="1182747" cy="1187172"/>
          </a:xfrm>
          <a:prstGeom prst="rect">
            <a:avLst/>
          </a:prstGeom>
        </p:spPr>
      </p:pic>
      <p:pic>
        <p:nvPicPr>
          <p:cNvPr id="30" name="图片 29" descr="图片包含 游戏机&#10;&#10;描述已自动生成">
            <a:extLst>
              <a:ext uri="{FF2B5EF4-FFF2-40B4-BE49-F238E27FC236}">
                <a16:creationId xmlns:a16="http://schemas.microsoft.com/office/drawing/2014/main" xmlns="" id="{5B1D5D1B-A828-4BEB-9E2D-58F0C03AB8B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alphaModFix amt="9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34" t="37138" r="24474" b="37138"/>
          <a:stretch/>
        </p:blipFill>
        <p:spPr>
          <a:xfrm>
            <a:off x="6063103" y="5507786"/>
            <a:ext cx="773242" cy="765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53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, 轨道, 太阳, 日落&#10;&#10;描述已自动生成">
            <a:extLst>
              <a:ext uri="{FF2B5EF4-FFF2-40B4-BE49-F238E27FC236}">
                <a16:creationId xmlns:a16="http://schemas.microsoft.com/office/drawing/2014/main" xmlns="" id="{4DDC0E40-3293-4FEA-81EE-D7E0B3A0AA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CFED8C5F-E557-4FC7-B9D7-850ADA0B14ED}"/>
              </a:ext>
            </a:extLst>
          </p:cNvPr>
          <p:cNvGrpSpPr/>
          <p:nvPr/>
        </p:nvGrpSpPr>
        <p:grpSpPr>
          <a:xfrm>
            <a:off x="5197520" y="173620"/>
            <a:ext cx="1796959" cy="2387940"/>
            <a:chOff x="5118351" y="94005"/>
            <a:chExt cx="1796959" cy="2387940"/>
          </a:xfrm>
        </p:grpSpPr>
        <p:pic>
          <p:nvPicPr>
            <p:cNvPr id="12" name="图片 11" descr="图片包含 游戏机, 衬衫&#10;&#10;描述已自动生成">
              <a:extLst>
                <a:ext uri="{FF2B5EF4-FFF2-40B4-BE49-F238E27FC236}">
                  <a16:creationId xmlns:a16="http://schemas.microsoft.com/office/drawing/2014/main" xmlns="" id="{A2A142D4-A5D9-4913-A441-D033DFF2B2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118351" y="94005"/>
              <a:ext cx="1722146" cy="2387940"/>
            </a:xfrm>
            <a:custGeom>
              <a:avLst/>
              <a:gdLst>
                <a:gd name="connsiteX0" fmla="*/ 435664 w 1765406"/>
                <a:gd name="connsiteY0" fmla="*/ 0 h 2606074"/>
                <a:gd name="connsiteX1" fmla="*/ 1765406 w 1765406"/>
                <a:gd name="connsiteY1" fmla="*/ 0 h 2606074"/>
                <a:gd name="connsiteX2" fmla="*/ 1765406 w 1765406"/>
                <a:gd name="connsiteY2" fmla="*/ 2606074 h 2606074"/>
                <a:gd name="connsiteX3" fmla="*/ 0 w 1765406"/>
                <a:gd name="connsiteY3" fmla="*/ 2606074 h 2606074"/>
                <a:gd name="connsiteX4" fmla="*/ 0 w 1765406"/>
                <a:gd name="connsiteY4" fmla="*/ 1621558 h 2606074"/>
                <a:gd name="connsiteX5" fmla="*/ 435664 w 1765406"/>
                <a:gd name="connsiteY5" fmla="*/ 1621558 h 2606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5406" h="2606074">
                  <a:moveTo>
                    <a:pt x="435664" y="0"/>
                  </a:moveTo>
                  <a:lnTo>
                    <a:pt x="1765406" y="0"/>
                  </a:lnTo>
                  <a:lnTo>
                    <a:pt x="1765406" y="2606074"/>
                  </a:lnTo>
                  <a:lnTo>
                    <a:pt x="0" y="2606074"/>
                  </a:lnTo>
                  <a:lnTo>
                    <a:pt x="0" y="1621558"/>
                  </a:lnTo>
                  <a:lnTo>
                    <a:pt x="435664" y="1621558"/>
                  </a:lnTo>
                  <a:close/>
                </a:path>
              </a:pathLst>
            </a:custGeom>
            <a:effectLst>
              <a:outerShdw blurRad="152400" sx="102000" sy="102000" algn="ctr" rotWithShape="0">
                <a:prstClr val="black">
                  <a:alpha val="57000"/>
                </a:prstClr>
              </a:outerShdw>
            </a:effectLst>
          </p:spPr>
        </p:pic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A90ED6EF-A256-49C1-B42C-AFCBA87FDBAB}"/>
                </a:ext>
              </a:extLst>
            </p:cNvPr>
            <p:cNvGrpSpPr/>
            <p:nvPr/>
          </p:nvGrpSpPr>
          <p:grpSpPr>
            <a:xfrm>
              <a:off x="6311995" y="1955285"/>
              <a:ext cx="603315" cy="506564"/>
              <a:chOff x="3727689" y="4792143"/>
              <a:chExt cx="651900" cy="506564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C7CFDB7B-34FC-41C1-B7BC-7900C0E78940}"/>
                  </a:ext>
                </a:extLst>
              </p:cNvPr>
              <p:cNvGrpSpPr/>
              <p:nvPr/>
            </p:nvGrpSpPr>
            <p:grpSpPr>
              <a:xfrm>
                <a:off x="3727689" y="4792143"/>
                <a:ext cx="568252" cy="506564"/>
                <a:chOff x="3733301" y="2452923"/>
                <a:chExt cx="3509785" cy="3128777"/>
              </a:xfrm>
            </p:grpSpPr>
            <p:pic>
              <p:nvPicPr>
                <p:cNvPr id="16" name="图片 15" descr="图片包含 游戏机, 停止&#10;&#10;描述已自动生成">
                  <a:extLst>
                    <a:ext uri="{FF2B5EF4-FFF2-40B4-BE49-F238E27FC236}">
                      <a16:creationId xmlns:a16="http://schemas.microsoft.com/office/drawing/2014/main" xmlns="" id="{F2288F1F-5DC7-4CF9-AF53-45E789C4E5E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 cstate="email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3733301" y="2452923"/>
                  <a:ext cx="3509785" cy="3128777"/>
                </a:xfrm>
                <a:prstGeom prst="rect">
                  <a:avLst/>
                </a:prstGeom>
              </p:spPr>
            </p:pic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xmlns="" id="{BE24D79D-36FC-4452-994F-955832C75686}"/>
                    </a:ext>
                  </a:extLst>
                </p:cNvPr>
                <p:cNvSpPr/>
                <p:nvPr/>
              </p:nvSpPr>
              <p:spPr>
                <a:xfrm>
                  <a:off x="4980453" y="3066846"/>
                  <a:ext cx="1015482" cy="1900926"/>
                </a:xfrm>
                <a:prstGeom prst="ellipse">
                  <a:avLst/>
                </a:prstGeom>
                <a:solidFill>
                  <a:srgbClr val="B01B1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76EC467F-E6E6-4446-B740-35982686C939}"/>
                  </a:ext>
                </a:extLst>
              </p:cNvPr>
              <p:cNvSpPr txBox="1"/>
              <p:nvPr/>
            </p:nvSpPr>
            <p:spPr>
              <a:xfrm>
                <a:off x="3834565" y="4820242"/>
                <a:ext cx="545024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9D17B"/>
                    </a:solidFill>
                    <a:effectLst/>
                    <a:uLnTx/>
                    <a:uFillTx/>
                    <a:latin typeface="汉仪篆书繁" panose="02010609000101010101" pitchFamily="49" charset="-122"/>
                    <a:ea typeface="汉仪篆书繁" panose="02010609000101010101" pitchFamily="49" charset="-122"/>
                    <a:cs typeface="+mn-cs"/>
                  </a:rPr>
                  <a:t>张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9D17B"/>
                  </a:solidFill>
                  <a:effectLst/>
                  <a:uLnTx/>
                  <a:uFillTx/>
                  <a:latin typeface="汉仪篆书繁" panose="02010609000101010101" pitchFamily="49" charset="-122"/>
                  <a:ea typeface="汉仪篆书繁" panose="02010609000101010101" pitchFamily="49" charset="-122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9D17B"/>
                    </a:solidFill>
                    <a:effectLst/>
                    <a:uLnTx/>
                    <a:uFillTx/>
                    <a:latin typeface="汉仪篆书繁" panose="02010609000101010101" pitchFamily="49" charset="-122"/>
                    <a:ea typeface="汉仪篆书繁" panose="02010609000101010101" pitchFamily="49" charset="-122"/>
                    <a:cs typeface="+mn-cs"/>
                  </a:rPr>
                  <a:t>震</a:t>
                </a:r>
              </a:p>
            </p:txBody>
          </p: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83A2C6F-4C46-4C04-A560-87C622771336}"/>
              </a:ext>
            </a:extLst>
          </p:cNvPr>
          <p:cNvSpPr txBox="1"/>
          <p:nvPr/>
        </p:nvSpPr>
        <p:spPr>
          <a:xfrm>
            <a:off x="4038926" y="998015"/>
            <a:ext cx="15592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blipFill>
                  <a:blip r:embed="rId6"/>
                  <a:tile tx="0" ty="0" sx="100000" sy="100000" flip="none" algn="tl"/>
                </a:blipFill>
                <a:effectLst/>
                <a:uLnTx/>
                <a:uFillTx/>
                <a:latin typeface="颜體楷書繁體" panose="02010600030101010101" pitchFamily="2" charset="-122"/>
                <a:ea typeface="颜體楷書繁體" panose="0201060003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blipFill>
                  <a:blip r:embed="rId6"/>
                  <a:tile tx="0" ty="0" sx="100000" sy="100000" flip="none" algn="tl"/>
                </a:blipFill>
                <a:effectLst/>
                <a:uLnTx/>
                <a:uFillTx/>
                <a:ea typeface="颜體楷書繁體" panose="02010600030101010101" pitchFamily="2" charset="-122"/>
                <a:cs typeface="+mn-cs"/>
              </a:rPr>
              <a:t>几十万条人命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CD984E1-DAA9-4F75-9118-14B6903CACB4}"/>
              </a:ext>
            </a:extLst>
          </p:cNvPr>
          <p:cNvSpPr txBox="1"/>
          <p:nvPr/>
        </p:nvSpPr>
        <p:spPr>
          <a:xfrm>
            <a:off x="6836345" y="998015"/>
            <a:ext cx="15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blipFill>
                  <a:blip r:embed="rId6"/>
                  <a:tile tx="0" ty="0" sx="100000" sy="100000" flip="none" algn="tl"/>
                </a:blipFill>
                <a:effectLst/>
                <a:uLnTx/>
                <a:uFillTx/>
                <a:latin typeface="颜體楷書繁體" panose="02010600030101010101" pitchFamily="2" charset="-122"/>
                <a:ea typeface="颜體楷書繁體" panose="0201060003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blipFill>
                  <a:blip r:embed="rId6"/>
                  <a:tile tx="0" ty="0" sx="100000" sy="100000" flip="none" algn="tl"/>
                </a:blipFill>
                <a:effectLst/>
                <a:uLnTx/>
                <a:uFillTx/>
                <a:ea typeface="颜體楷書繁體" panose="02010600030101010101" pitchFamily="2" charset="-122"/>
                <a:cs typeface="+mn-cs"/>
              </a:rPr>
              <a:t>割草一般没了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3135BD74-5BC4-4F63-A0F2-6D28478829FC}"/>
              </a:ext>
            </a:extLst>
          </p:cNvPr>
          <p:cNvCxnSpPr>
            <a:cxnSpLocks/>
          </p:cNvCxnSpPr>
          <p:nvPr/>
        </p:nvCxnSpPr>
        <p:spPr>
          <a:xfrm flipH="1">
            <a:off x="4029326" y="1091773"/>
            <a:ext cx="51630" cy="204760"/>
          </a:xfrm>
          <a:prstGeom prst="line">
            <a:avLst/>
          </a:prstGeom>
          <a:ln w="12700" cap="rnd">
            <a:solidFill>
              <a:srgbClr val="F4DDA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E53A0979-6CB2-4F73-A953-FB0EA21F7132}"/>
              </a:ext>
            </a:extLst>
          </p:cNvPr>
          <p:cNvCxnSpPr>
            <a:cxnSpLocks/>
          </p:cNvCxnSpPr>
          <p:nvPr/>
        </p:nvCxnSpPr>
        <p:spPr>
          <a:xfrm flipH="1">
            <a:off x="2474175" y="1195701"/>
            <a:ext cx="1580966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F4DDAB">
                    <a:alpha val="0"/>
                  </a:srgbClr>
                </a:gs>
                <a:gs pos="50300">
                  <a:srgbClr val="F4DDAB">
                    <a:alpha val="41000"/>
                  </a:srgbClr>
                </a:gs>
                <a:gs pos="100000">
                  <a:srgbClr val="F4DDAB">
                    <a:alpha val="5000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EEFAC84C-92D6-44A0-9FE4-0113A3ED28BE}"/>
              </a:ext>
            </a:extLst>
          </p:cNvPr>
          <p:cNvCxnSpPr>
            <a:cxnSpLocks/>
          </p:cNvCxnSpPr>
          <p:nvPr/>
        </p:nvCxnSpPr>
        <p:spPr>
          <a:xfrm flipH="1">
            <a:off x="8377930" y="1110489"/>
            <a:ext cx="51630" cy="204760"/>
          </a:xfrm>
          <a:prstGeom prst="line">
            <a:avLst/>
          </a:prstGeom>
          <a:ln w="12700" cap="rnd">
            <a:solidFill>
              <a:srgbClr val="F4DDAB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8660B14E-68E9-492C-8EBE-8F6D1505EA61}"/>
              </a:ext>
            </a:extLst>
          </p:cNvPr>
          <p:cNvCxnSpPr>
            <a:cxnSpLocks/>
          </p:cNvCxnSpPr>
          <p:nvPr/>
        </p:nvCxnSpPr>
        <p:spPr>
          <a:xfrm>
            <a:off x="8403745" y="1214417"/>
            <a:ext cx="1782197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rgbClr val="F4DDAB">
                    <a:alpha val="0"/>
                  </a:srgbClr>
                </a:gs>
                <a:gs pos="50300">
                  <a:srgbClr val="F4DDAB">
                    <a:alpha val="41000"/>
                  </a:srgbClr>
                </a:gs>
                <a:gs pos="100000">
                  <a:srgbClr val="F4DDAB">
                    <a:alpha val="5000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3A02F70F-ADFA-4C21-90D3-25EA31BC9988}"/>
              </a:ext>
            </a:extLst>
          </p:cNvPr>
          <p:cNvSpPr txBox="1"/>
          <p:nvPr/>
        </p:nvSpPr>
        <p:spPr>
          <a:xfrm>
            <a:off x="2872368" y="4267538"/>
            <a:ext cx="6909836" cy="1938702"/>
          </a:xfrm>
          <a:custGeom>
            <a:avLst/>
            <a:gdLst/>
            <a:ahLst/>
            <a:cxnLst/>
            <a:rect l="l" t="t" r="r" b="b"/>
            <a:pathLst>
              <a:path w="4578716" h="1284656">
                <a:moveTo>
                  <a:pt x="3868913" y="1244346"/>
                </a:moveTo>
                <a:lnTo>
                  <a:pt x="3874171" y="1244346"/>
                </a:lnTo>
                <a:lnTo>
                  <a:pt x="3874171" y="1246099"/>
                </a:lnTo>
                <a:lnTo>
                  <a:pt x="3868913" y="1246099"/>
                </a:lnTo>
                <a:close/>
                <a:moveTo>
                  <a:pt x="3858397" y="1242593"/>
                </a:moveTo>
                <a:lnTo>
                  <a:pt x="3860150" y="1246099"/>
                </a:lnTo>
                <a:lnTo>
                  <a:pt x="3860150" y="1249604"/>
                </a:lnTo>
                <a:lnTo>
                  <a:pt x="3853139" y="1249604"/>
                </a:lnTo>
                <a:lnTo>
                  <a:pt x="3853139" y="1246099"/>
                </a:lnTo>
                <a:cubicBezTo>
                  <a:pt x="3855476" y="1243762"/>
                  <a:pt x="3857229" y="1242593"/>
                  <a:pt x="3858397" y="1242593"/>
                </a:cubicBezTo>
                <a:close/>
                <a:moveTo>
                  <a:pt x="492576" y="1230767"/>
                </a:moveTo>
                <a:lnTo>
                  <a:pt x="492576" y="1233681"/>
                </a:lnTo>
                <a:lnTo>
                  <a:pt x="498405" y="1233681"/>
                </a:lnTo>
                <a:lnTo>
                  <a:pt x="498405" y="1230767"/>
                </a:lnTo>
                <a:close/>
                <a:moveTo>
                  <a:pt x="3474578" y="1230325"/>
                </a:moveTo>
                <a:cubicBezTo>
                  <a:pt x="3474578" y="1238504"/>
                  <a:pt x="3469904" y="1242593"/>
                  <a:pt x="3460557" y="1242593"/>
                </a:cubicBezTo>
                <a:lnTo>
                  <a:pt x="3464062" y="1256614"/>
                </a:lnTo>
                <a:lnTo>
                  <a:pt x="3467567" y="1256614"/>
                </a:lnTo>
                <a:cubicBezTo>
                  <a:pt x="3469904" y="1256614"/>
                  <a:pt x="3474578" y="1251941"/>
                  <a:pt x="3481588" y="1242593"/>
                </a:cubicBezTo>
                <a:lnTo>
                  <a:pt x="3481588" y="1230325"/>
                </a:lnTo>
                <a:close/>
                <a:moveTo>
                  <a:pt x="966207" y="1208907"/>
                </a:moveTo>
                <a:lnTo>
                  <a:pt x="969121" y="1208907"/>
                </a:lnTo>
                <a:cubicBezTo>
                  <a:pt x="973007" y="1208907"/>
                  <a:pt x="974951" y="1209879"/>
                  <a:pt x="974951" y="1211822"/>
                </a:cubicBezTo>
                <a:lnTo>
                  <a:pt x="974951" y="1214736"/>
                </a:lnTo>
                <a:lnTo>
                  <a:pt x="966207" y="1214736"/>
                </a:lnTo>
                <a:close/>
                <a:moveTo>
                  <a:pt x="888968" y="1162273"/>
                </a:moveTo>
                <a:lnTo>
                  <a:pt x="894798" y="1162273"/>
                </a:lnTo>
                <a:cubicBezTo>
                  <a:pt x="894798" y="1166159"/>
                  <a:pt x="893826" y="1168102"/>
                  <a:pt x="891883" y="1168102"/>
                </a:cubicBezTo>
                <a:lnTo>
                  <a:pt x="888968" y="1168102"/>
                </a:lnTo>
                <a:close/>
                <a:moveTo>
                  <a:pt x="445942" y="1156443"/>
                </a:moveTo>
                <a:lnTo>
                  <a:pt x="445942" y="1159358"/>
                </a:lnTo>
                <a:cubicBezTo>
                  <a:pt x="449828" y="1159358"/>
                  <a:pt x="451771" y="1162758"/>
                  <a:pt x="451771" y="1169559"/>
                </a:cubicBezTo>
                <a:lnTo>
                  <a:pt x="454686" y="1169559"/>
                </a:lnTo>
                <a:lnTo>
                  <a:pt x="454686" y="1168102"/>
                </a:lnTo>
                <a:cubicBezTo>
                  <a:pt x="454686" y="1164216"/>
                  <a:pt x="451771" y="1160330"/>
                  <a:pt x="445942" y="1156443"/>
                </a:cubicBezTo>
                <a:close/>
                <a:moveTo>
                  <a:pt x="1754363" y="1154670"/>
                </a:moveTo>
                <a:lnTo>
                  <a:pt x="1753144" y="1158328"/>
                </a:lnTo>
                <a:lnTo>
                  <a:pt x="1754363" y="1161985"/>
                </a:lnTo>
                <a:lnTo>
                  <a:pt x="1755582" y="1163205"/>
                </a:lnTo>
                <a:lnTo>
                  <a:pt x="1756801" y="1163205"/>
                </a:lnTo>
                <a:cubicBezTo>
                  <a:pt x="1755988" y="1162392"/>
                  <a:pt x="1755582" y="1159547"/>
                  <a:pt x="1755582" y="1154670"/>
                </a:cubicBezTo>
                <a:close/>
                <a:moveTo>
                  <a:pt x="676199" y="1131669"/>
                </a:moveTo>
                <a:lnTo>
                  <a:pt x="676199" y="1137498"/>
                </a:lnTo>
                <a:lnTo>
                  <a:pt x="679114" y="1137498"/>
                </a:lnTo>
                <a:lnTo>
                  <a:pt x="679114" y="1131669"/>
                </a:lnTo>
                <a:close/>
                <a:moveTo>
                  <a:pt x="1761678" y="1118094"/>
                </a:moveTo>
                <a:cubicBezTo>
                  <a:pt x="1760865" y="1123784"/>
                  <a:pt x="1758020" y="1126629"/>
                  <a:pt x="1753144" y="1126629"/>
                </a:cubicBezTo>
                <a:lnTo>
                  <a:pt x="1754363" y="1130286"/>
                </a:lnTo>
                <a:cubicBezTo>
                  <a:pt x="1754363" y="1131099"/>
                  <a:pt x="1753550" y="1131505"/>
                  <a:pt x="1751924" y="1131505"/>
                </a:cubicBezTo>
                <a:cubicBezTo>
                  <a:pt x="1753550" y="1143697"/>
                  <a:pt x="1755988" y="1152638"/>
                  <a:pt x="1759240" y="1158328"/>
                </a:cubicBezTo>
                <a:lnTo>
                  <a:pt x="1765336" y="1158328"/>
                </a:lnTo>
                <a:lnTo>
                  <a:pt x="1766555" y="1155889"/>
                </a:lnTo>
                <a:lnTo>
                  <a:pt x="1767774" y="1152232"/>
                </a:lnTo>
                <a:cubicBezTo>
                  <a:pt x="1765336" y="1152232"/>
                  <a:pt x="1763710" y="1140853"/>
                  <a:pt x="1762897" y="1118094"/>
                </a:cubicBezTo>
                <a:close/>
                <a:moveTo>
                  <a:pt x="683486" y="1114181"/>
                </a:moveTo>
                <a:lnTo>
                  <a:pt x="683486" y="1118553"/>
                </a:lnTo>
                <a:lnTo>
                  <a:pt x="686400" y="1118553"/>
                </a:lnTo>
                <a:lnTo>
                  <a:pt x="686400" y="1114181"/>
                </a:lnTo>
                <a:close/>
                <a:moveTo>
                  <a:pt x="3278287" y="1111148"/>
                </a:moveTo>
                <a:lnTo>
                  <a:pt x="3278287" y="1116406"/>
                </a:lnTo>
                <a:lnTo>
                  <a:pt x="3283544" y="1116406"/>
                </a:lnTo>
                <a:lnTo>
                  <a:pt x="3283544" y="1111148"/>
                </a:lnTo>
                <a:close/>
                <a:moveTo>
                  <a:pt x="679114" y="1109809"/>
                </a:moveTo>
                <a:lnTo>
                  <a:pt x="679114" y="1112724"/>
                </a:lnTo>
                <a:lnTo>
                  <a:pt x="683486" y="1112724"/>
                </a:lnTo>
                <a:lnTo>
                  <a:pt x="683486" y="1109809"/>
                </a:lnTo>
                <a:close/>
                <a:moveTo>
                  <a:pt x="683486" y="1101065"/>
                </a:moveTo>
                <a:lnTo>
                  <a:pt x="683486" y="1106894"/>
                </a:lnTo>
                <a:lnTo>
                  <a:pt x="686400" y="1106894"/>
                </a:lnTo>
                <a:lnTo>
                  <a:pt x="686400" y="1101065"/>
                </a:lnTo>
                <a:close/>
                <a:moveTo>
                  <a:pt x="429911" y="1099608"/>
                </a:moveTo>
                <a:lnTo>
                  <a:pt x="429911" y="1101065"/>
                </a:lnTo>
                <a:lnTo>
                  <a:pt x="431368" y="1109809"/>
                </a:lnTo>
                <a:lnTo>
                  <a:pt x="434283" y="1109809"/>
                </a:lnTo>
                <a:lnTo>
                  <a:pt x="437198" y="1101065"/>
                </a:lnTo>
                <a:lnTo>
                  <a:pt x="434283" y="1101065"/>
                </a:lnTo>
                <a:close/>
                <a:moveTo>
                  <a:pt x="3295813" y="1093622"/>
                </a:moveTo>
                <a:cubicBezTo>
                  <a:pt x="3291139" y="1095959"/>
                  <a:pt x="3287050" y="1097128"/>
                  <a:pt x="3283544" y="1097128"/>
                </a:cubicBezTo>
                <a:lnTo>
                  <a:pt x="3283544" y="1102385"/>
                </a:lnTo>
                <a:lnTo>
                  <a:pt x="3299318" y="1102385"/>
                </a:lnTo>
                <a:lnTo>
                  <a:pt x="3297565" y="1097128"/>
                </a:lnTo>
                <a:close/>
                <a:moveTo>
                  <a:pt x="1759240" y="1092491"/>
                </a:moveTo>
                <a:lnTo>
                  <a:pt x="1755582" y="1093710"/>
                </a:lnTo>
                <a:lnTo>
                  <a:pt x="1753144" y="1093710"/>
                </a:lnTo>
                <a:lnTo>
                  <a:pt x="1756801" y="1098587"/>
                </a:lnTo>
                <a:cubicBezTo>
                  <a:pt x="1755176" y="1098587"/>
                  <a:pt x="1754363" y="1099400"/>
                  <a:pt x="1754363" y="1101025"/>
                </a:cubicBezTo>
                <a:lnTo>
                  <a:pt x="1758020" y="1101025"/>
                </a:lnTo>
                <a:close/>
                <a:moveTo>
                  <a:pt x="3635817" y="1090117"/>
                </a:moveTo>
                <a:lnTo>
                  <a:pt x="3641075" y="1090117"/>
                </a:lnTo>
                <a:lnTo>
                  <a:pt x="3641075" y="1093622"/>
                </a:lnTo>
                <a:lnTo>
                  <a:pt x="3639322" y="1098880"/>
                </a:lnTo>
                <a:lnTo>
                  <a:pt x="3637570" y="1102385"/>
                </a:lnTo>
                <a:lnTo>
                  <a:pt x="3635817" y="1102385"/>
                </a:lnTo>
                <a:close/>
                <a:moveTo>
                  <a:pt x="3749736" y="1077849"/>
                </a:moveTo>
                <a:lnTo>
                  <a:pt x="3758021" y="1077849"/>
                </a:lnTo>
                <a:lnTo>
                  <a:pt x="3758499" y="1080478"/>
                </a:lnTo>
                <a:lnTo>
                  <a:pt x="3758499" y="1084859"/>
                </a:lnTo>
                <a:lnTo>
                  <a:pt x="3749736" y="1084859"/>
                </a:lnTo>
                <a:close/>
                <a:moveTo>
                  <a:pt x="3299318" y="1077849"/>
                </a:moveTo>
                <a:cubicBezTo>
                  <a:pt x="3295813" y="1081354"/>
                  <a:pt x="3293476" y="1083107"/>
                  <a:pt x="3292307" y="1083107"/>
                </a:cubicBezTo>
                <a:cubicBezTo>
                  <a:pt x="3292307" y="1084275"/>
                  <a:pt x="3292892" y="1085444"/>
                  <a:pt x="3294060" y="1086612"/>
                </a:cubicBezTo>
                <a:lnTo>
                  <a:pt x="3299318" y="1090117"/>
                </a:lnTo>
                <a:lnTo>
                  <a:pt x="3304576" y="1090117"/>
                </a:lnTo>
                <a:close/>
                <a:moveTo>
                  <a:pt x="448856" y="1076290"/>
                </a:moveTo>
                <a:lnTo>
                  <a:pt x="448856" y="1082120"/>
                </a:lnTo>
                <a:lnTo>
                  <a:pt x="444484" y="1083577"/>
                </a:lnTo>
                <a:lnTo>
                  <a:pt x="441570" y="1083577"/>
                </a:lnTo>
                <a:lnTo>
                  <a:pt x="437198" y="1085034"/>
                </a:lnTo>
                <a:lnTo>
                  <a:pt x="437198" y="1087949"/>
                </a:lnTo>
                <a:lnTo>
                  <a:pt x="434283" y="1085034"/>
                </a:lnTo>
                <a:cubicBezTo>
                  <a:pt x="434283" y="1080177"/>
                  <a:pt x="439141" y="1077262"/>
                  <a:pt x="448856" y="1076290"/>
                </a:cubicBezTo>
                <a:close/>
                <a:moveTo>
                  <a:pt x="700973" y="1073376"/>
                </a:moveTo>
                <a:cubicBezTo>
                  <a:pt x="700002" y="1073376"/>
                  <a:pt x="698544" y="1074833"/>
                  <a:pt x="696601" y="1077748"/>
                </a:cubicBezTo>
                <a:lnTo>
                  <a:pt x="686400" y="1087949"/>
                </a:lnTo>
                <a:lnTo>
                  <a:pt x="686400" y="1090864"/>
                </a:lnTo>
                <a:lnTo>
                  <a:pt x="695144" y="1092321"/>
                </a:lnTo>
                <a:lnTo>
                  <a:pt x="695144" y="1090864"/>
                </a:lnTo>
                <a:lnTo>
                  <a:pt x="696601" y="1086492"/>
                </a:lnTo>
                <a:lnTo>
                  <a:pt x="699516" y="1080662"/>
                </a:lnTo>
                <a:close/>
                <a:moveTo>
                  <a:pt x="695144" y="1063175"/>
                </a:moveTo>
                <a:lnTo>
                  <a:pt x="695144" y="1067547"/>
                </a:lnTo>
                <a:lnTo>
                  <a:pt x="698059" y="1067547"/>
                </a:lnTo>
                <a:lnTo>
                  <a:pt x="698059" y="1063175"/>
                </a:lnTo>
                <a:close/>
                <a:moveTo>
                  <a:pt x="1755582" y="1062011"/>
                </a:moveTo>
                <a:lnTo>
                  <a:pt x="1755582" y="1064449"/>
                </a:lnTo>
                <a:lnTo>
                  <a:pt x="1758020" y="1064449"/>
                </a:lnTo>
                <a:lnTo>
                  <a:pt x="1758020" y="1062011"/>
                </a:lnTo>
                <a:close/>
                <a:moveTo>
                  <a:pt x="575643" y="1057345"/>
                </a:moveTo>
                <a:lnTo>
                  <a:pt x="575643" y="1060260"/>
                </a:lnTo>
                <a:lnTo>
                  <a:pt x="572729" y="1064632"/>
                </a:lnTo>
                <a:lnTo>
                  <a:pt x="575643" y="1064632"/>
                </a:lnTo>
                <a:lnTo>
                  <a:pt x="577101" y="1063175"/>
                </a:lnTo>
                <a:lnTo>
                  <a:pt x="578558" y="1058803"/>
                </a:lnTo>
                <a:lnTo>
                  <a:pt x="578558" y="1057345"/>
                </a:lnTo>
                <a:close/>
                <a:moveTo>
                  <a:pt x="2806967" y="1054531"/>
                </a:moveTo>
                <a:lnTo>
                  <a:pt x="2811424" y="1054531"/>
                </a:lnTo>
                <a:lnTo>
                  <a:pt x="2811424" y="1058988"/>
                </a:lnTo>
                <a:lnTo>
                  <a:pt x="2806967" y="1058988"/>
                </a:lnTo>
                <a:close/>
                <a:moveTo>
                  <a:pt x="3385195" y="1048055"/>
                </a:moveTo>
                <a:lnTo>
                  <a:pt x="3392206" y="1048055"/>
                </a:lnTo>
                <a:lnTo>
                  <a:pt x="3392206" y="1051560"/>
                </a:lnTo>
                <a:lnTo>
                  <a:pt x="3385195" y="1051560"/>
                </a:lnTo>
                <a:close/>
                <a:moveTo>
                  <a:pt x="902084" y="1044229"/>
                </a:moveTo>
                <a:lnTo>
                  <a:pt x="907914" y="1044229"/>
                </a:lnTo>
                <a:cubicBezTo>
                  <a:pt x="909857" y="1044229"/>
                  <a:pt x="910828" y="1045687"/>
                  <a:pt x="910828" y="1048601"/>
                </a:cubicBezTo>
                <a:lnTo>
                  <a:pt x="910828" y="1051516"/>
                </a:lnTo>
                <a:lnTo>
                  <a:pt x="907914" y="1051516"/>
                </a:lnTo>
                <a:cubicBezTo>
                  <a:pt x="904027" y="1051516"/>
                  <a:pt x="902084" y="1049573"/>
                  <a:pt x="902084" y="1045687"/>
                </a:cubicBezTo>
                <a:close/>
                <a:moveTo>
                  <a:pt x="1764116" y="1043723"/>
                </a:moveTo>
                <a:lnTo>
                  <a:pt x="1760459" y="1044942"/>
                </a:lnTo>
                <a:lnTo>
                  <a:pt x="1761678" y="1048600"/>
                </a:lnTo>
                <a:lnTo>
                  <a:pt x="1761678" y="1051038"/>
                </a:lnTo>
                <a:lnTo>
                  <a:pt x="1764116" y="1051038"/>
                </a:lnTo>
                <a:close/>
                <a:moveTo>
                  <a:pt x="2277615" y="1040043"/>
                </a:moveTo>
                <a:cubicBezTo>
                  <a:pt x="2278358" y="1040043"/>
                  <a:pt x="2279472" y="1040786"/>
                  <a:pt x="2280958" y="1042272"/>
                </a:cubicBezTo>
                <a:lnTo>
                  <a:pt x="2282072" y="1044501"/>
                </a:lnTo>
                <a:lnTo>
                  <a:pt x="2277615" y="1045615"/>
                </a:lnTo>
                <a:cubicBezTo>
                  <a:pt x="2275386" y="1045615"/>
                  <a:pt x="2274271" y="1044872"/>
                  <a:pt x="2274271" y="1043386"/>
                </a:cubicBezTo>
                <a:close/>
                <a:moveTo>
                  <a:pt x="1762897" y="1036408"/>
                </a:moveTo>
                <a:lnTo>
                  <a:pt x="1761678" y="1038846"/>
                </a:lnTo>
                <a:lnTo>
                  <a:pt x="1764116" y="1038846"/>
                </a:lnTo>
                <a:lnTo>
                  <a:pt x="1764116" y="1036408"/>
                </a:lnTo>
                <a:close/>
                <a:moveTo>
                  <a:pt x="431368" y="1035485"/>
                </a:moveTo>
                <a:lnTo>
                  <a:pt x="431368" y="1039857"/>
                </a:lnTo>
                <a:lnTo>
                  <a:pt x="434283" y="1039857"/>
                </a:lnTo>
                <a:lnTo>
                  <a:pt x="434283" y="1035485"/>
                </a:lnTo>
                <a:close/>
                <a:moveTo>
                  <a:pt x="3558703" y="1034034"/>
                </a:moveTo>
                <a:lnTo>
                  <a:pt x="3520145" y="1132180"/>
                </a:lnTo>
                <a:lnTo>
                  <a:pt x="3525403" y="1132180"/>
                </a:lnTo>
                <a:cubicBezTo>
                  <a:pt x="3552276" y="1081938"/>
                  <a:pt x="3565713" y="1049223"/>
                  <a:pt x="3565713" y="1034034"/>
                </a:cubicBezTo>
                <a:close/>
                <a:moveTo>
                  <a:pt x="69952" y="1029656"/>
                </a:moveTo>
                <a:cubicBezTo>
                  <a:pt x="72866" y="1029656"/>
                  <a:pt x="74324" y="1030628"/>
                  <a:pt x="74324" y="1032571"/>
                </a:cubicBezTo>
                <a:lnTo>
                  <a:pt x="69952" y="1032571"/>
                </a:lnTo>
                <a:close/>
                <a:moveTo>
                  <a:pt x="482375" y="1026741"/>
                </a:moveTo>
                <a:lnTo>
                  <a:pt x="482375" y="1029656"/>
                </a:lnTo>
                <a:lnTo>
                  <a:pt x="486747" y="1029656"/>
                </a:lnTo>
                <a:lnTo>
                  <a:pt x="486747" y="1026741"/>
                </a:lnTo>
                <a:close/>
                <a:moveTo>
                  <a:pt x="1759240" y="1025435"/>
                </a:moveTo>
                <a:lnTo>
                  <a:pt x="1755582" y="1026654"/>
                </a:lnTo>
                <a:lnTo>
                  <a:pt x="1753144" y="1026654"/>
                </a:lnTo>
                <a:cubicBezTo>
                  <a:pt x="1754769" y="1028280"/>
                  <a:pt x="1755582" y="1032344"/>
                  <a:pt x="1755582" y="1038846"/>
                </a:cubicBezTo>
                <a:cubicBezTo>
                  <a:pt x="1758020" y="1038846"/>
                  <a:pt x="1759240" y="1038033"/>
                  <a:pt x="1759240" y="1036408"/>
                </a:cubicBezTo>
                <a:close/>
                <a:moveTo>
                  <a:pt x="440112" y="1023827"/>
                </a:moveTo>
                <a:lnTo>
                  <a:pt x="443027" y="1023827"/>
                </a:lnTo>
                <a:lnTo>
                  <a:pt x="443027" y="1029656"/>
                </a:lnTo>
                <a:lnTo>
                  <a:pt x="437198" y="1029656"/>
                </a:lnTo>
                <a:cubicBezTo>
                  <a:pt x="437198" y="1025770"/>
                  <a:pt x="438169" y="1023827"/>
                  <a:pt x="440112" y="1023827"/>
                </a:cubicBezTo>
                <a:close/>
                <a:moveTo>
                  <a:pt x="3360659" y="1023518"/>
                </a:moveTo>
                <a:cubicBezTo>
                  <a:pt x="3357154" y="1042213"/>
                  <a:pt x="3351312" y="1051560"/>
                  <a:pt x="3343133" y="1051560"/>
                </a:cubicBezTo>
                <a:lnTo>
                  <a:pt x="3343133" y="1056818"/>
                </a:lnTo>
                <a:lnTo>
                  <a:pt x="3348391" y="1055065"/>
                </a:lnTo>
                <a:cubicBezTo>
                  <a:pt x="3351896" y="1058570"/>
                  <a:pt x="3353648" y="1060907"/>
                  <a:pt x="3353648" y="1062076"/>
                </a:cubicBezTo>
                <a:cubicBezTo>
                  <a:pt x="3357154" y="1062076"/>
                  <a:pt x="3360075" y="1050392"/>
                  <a:pt x="3362411" y="1027024"/>
                </a:cubicBezTo>
                <a:lnTo>
                  <a:pt x="3362411" y="1023518"/>
                </a:lnTo>
                <a:close/>
                <a:moveTo>
                  <a:pt x="3306328" y="1018261"/>
                </a:moveTo>
                <a:lnTo>
                  <a:pt x="3306328" y="1028776"/>
                </a:lnTo>
                <a:lnTo>
                  <a:pt x="3304576" y="1028776"/>
                </a:lnTo>
                <a:cubicBezTo>
                  <a:pt x="3301070" y="1028776"/>
                  <a:pt x="3299318" y="1027024"/>
                  <a:pt x="3299318" y="1023518"/>
                </a:cubicBezTo>
                <a:close/>
                <a:moveTo>
                  <a:pt x="597503" y="1015083"/>
                </a:moveTo>
                <a:lnTo>
                  <a:pt x="590217" y="1016540"/>
                </a:lnTo>
                <a:lnTo>
                  <a:pt x="584387" y="1017997"/>
                </a:lnTo>
                <a:cubicBezTo>
                  <a:pt x="580501" y="1018969"/>
                  <a:pt x="577587" y="1019941"/>
                  <a:pt x="575643" y="1020912"/>
                </a:cubicBezTo>
                <a:lnTo>
                  <a:pt x="566900" y="1019455"/>
                </a:lnTo>
                <a:lnTo>
                  <a:pt x="559613" y="1019455"/>
                </a:lnTo>
                <a:lnTo>
                  <a:pt x="555241" y="1017997"/>
                </a:lnTo>
                <a:lnTo>
                  <a:pt x="547954" y="1017997"/>
                </a:lnTo>
                <a:cubicBezTo>
                  <a:pt x="525609" y="1031599"/>
                  <a:pt x="512007" y="1038886"/>
                  <a:pt x="507149" y="1039857"/>
                </a:cubicBezTo>
                <a:lnTo>
                  <a:pt x="507149" y="1042772"/>
                </a:lnTo>
                <a:lnTo>
                  <a:pt x="502777" y="1041315"/>
                </a:lnTo>
                <a:lnTo>
                  <a:pt x="499863" y="1041315"/>
                </a:lnTo>
                <a:lnTo>
                  <a:pt x="495491" y="1039857"/>
                </a:lnTo>
                <a:lnTo>
                  <a:pt x="485289" y="1042772"/>
                </a:lnTo>
                <a:cubicBezTo>
                  <a:pt x="477517" y="1033056"/>
                  <a:pt x="466344" y="1025770"/>
                  <a:pt x="451771" y="1020912"/>
                </a:cubicBezTo>
                <a:lnTo>
                  <a:pt x="451771" y="1017997"/>
                </a:lnTo>
                <a:lnTo>
                  <a:pt x="437198" y="1023827"/>
                </a:lnTo>
                <a:lnTo>
                  <a:pt x="429911" y="1020912"/>
                </a:lnTo>
                <a:lnTo>
                  <a:pt x="429911" y="1026741"/>
                </a:lnTo>
                <a:lnTo>
                  <a:pt x="431368" y="1031113"/>
                </a:lnTo>
                <a:cubicBezTo>
                  <a:pt x="430397" y="1031113"/>
                  <a:pt x="429911" y="1031599"/>
                  <a:pt x="429911" y="1032571"/>
                </a:cubicBezTo>
                <a:cubicBezTo>
                  <a:pt x="434769" y="1032571"/>
                  <a:pt x="437198" y="1034028"/>
                  <a:pt x="437198" y="1036943"/>
                </a:cubicBezTo>
                <a:lnTo>
                  <a:pt x="440112" y="1036943"/>
                </a:lnTo>
                <a:lnTo>
                  <a:pt x="445942" y="1035485"/>
                </a:lnTo>
                <a:lnTo>
                  <a:pt x="448856" y="1039857"/>
                </a:lnTo>
                <a:cubicBezTo>
                  <a:pt x="443999" y="1039857"/>
                  <a:pt x="440112" y="1041315"/>
                  <a:pt x="437198" y="1044229"/>
                </a:cubicBezTo>
                <a:lnTo>
                  <a:pt x="431368" y="1042772"/>
                </a:lnTo>
                <a:lnTo>
                  <a:pt x="429911" y="1045687"/>
                </a:lnTo>
                <a:lnTo>
                  <a:pt x="429911" y="1060260"/>
                </a:lnTo>
                <a:lnTo>
                  <a:pt x="431368" y="1064632"/>
                </a:lnTo>
                <a:lnTo>
                  <a:pt x="426996" y="1086492"/>
                </a:lnTo>
                <a:lnTo>
                  <a:pt x="428454" y="1090864"/>
                </a:lnTo>
                <a:lnTo>
                  <a:pt x="428454" y="1093778"/>
                </a:lnTo>
                <a:lnTo>
                  <a:pt x="429911" y="1098150"/>
                </a:lnTo>
                <a:cubicBezTo>
                  <a:pt x="432826" y="1098150"/>
                  <a:pt x="434283" y="1096207"/>
                  <a:pt x="434283" y="1092321"/>
                </a:cubicBezTo>
                <a:cubicBezTo>
                  <a:pt x="432340" y="1092321"/>
                  <a:pt x="431368" y="1091835"/>
                  <a:pt x="431368" y="1090864"/>
                </a:cubicBezTo>
                <a:lnTo>
                  <a:pt x="437198" y="1087949"/>
                </a:lnTo>
                <a:lnTo>
                  <a:pt x="443027" y="1086492"/>
                </a:lnTo>
                <a:lnTo>
                  <a:pt x="448856" y="1089406"/>
                </a:lnTo>
                <a:cubicBezTo>
                  <a:pt x="449828" y="1090378"/>
                  <a:pt x="450799" y="1090864"/>
                  <a:pt x="451771" y="1090864"/>
                </a:cubicBezTo>
                <a:lnTo>
                  <a:pt x="451771" y="1095236"/>
                </a:lnTo>
                <a:lnTo>
                  <a:pt x="443027" y="1098150"/>
                </a:lnTo>
                <a:lnTo>
                  <a:pt x="443027" y="1099608"/>
                </a:lnTo>
                <a:lnTo>
                  <a:pt x="451771" y="1099608"/>
                </a:lnTo>
                <a:lnTo>
                  <a:pt x="451771" y="1103980"/>
                </a:lnTo>
                <a:cubicBezTo>
                  <a:pt x="451771" y="1116610"/>
                  <a:pt x="446913" y="1122925"/>
                  <a:pt x="437198" y="1122925"/>
                </a:cubicBezTo>
                <a:lnTo>
                  <a:pt x="437198" y="1131669"/>
                </a:lnTo>
                <a:cubicBezTo>
                  <a:pt x="447885" y="1128754"/>
                  <a:pt x="453714" y="1127297"/>
                  <a:pt x="454686" y="1127297"/>
                </a:cubicBezTo>
                <a:lnTo>
                  <a:pt x="459058" y="1128754"/>
                </a:lnTo>
                <a:cubicBezTo>
                  <a:pt x="460029" y="1127783"/>
                  <a:pt x="463915" y="1127297"/>
                  <a:pt x="470716" y="1127297"/>
                </a:cubicBezTo>
                <a:lnTo>
                  <a:pt x="485289" y="1127297"/>
                </a:lnTo>
                <a:lnTo>
                  <a:pt x="486747" y="1120010"/>
                </a:lnTo>
                <a:lnTo>
                  <a:pt x="492576" y="1122925"/>
                </a:lnTo>
                <a:lnTo>
                  <a:pt x="498405" y="1122925"/>
                </a:lnTo>
                <a:cubicBezTo>
                  <a:pt x="511035" y="1122925"/>
                  <a:pt x="523180" y="1114667"/>
                  <a:pt x="534838" y="1098150"/>
                </a:cubicBezTo>
                <a:cubicBezTo>
                  <a:pt x="545525" y="1094264"/>
                  <a:pt x="554755" y="1086977"/>
                  <a:pt x="562528" y="1076290"/>
                </a:cubicBezTo>
                <a:lnTo>
                  <a:pt x="562528" y="1073376"/>
                </a:lnTo>
                <a:lnTo>
                  <a:pt x="559613" y="1073376"/>
                </a:lnTo>
                <a:lnTo>
                  <a:pt x="553784" y="1076290"/>
                </a:lnTo>
                <a:lnTo>
                  <a:pt x="553784" y="1073376"/>
                </a:lnTo>
                <a:lnTo>
                  <a:pt x="556698" y="1070461"/>
                </a:lnTo>
                <a:lnTo>
                  <a:pt x="559613" y="1070461"/>
                </a:lnTo>
                <a:lnTo>
                  <a:pt x="562528" y="1071919"/>
                </a:lnTo>
                <a:cubicBezTo>
                  <a:pt x="562528" y="1069975"/>
                  <a:pt x="564471" y="1067061"/>
                  <a:pt x="568357" y="1063175"/>
                </a:cubicBezTo>
                <a:lnTo>
                  <a:pt x="569814" y="1057345"/>
                </a:lnTo>
                <a:lnTo>
                  <a:pt x="574186" y="1051516"/>
                </a:lnTo>
                <a:cubicBezTo>
                  <a:pt x="576129" y="1045687"/>
                  <a:pt x="578558" y="1040829"/>
                  <a:pt x="581473" y="1036943"/>
                </a:cubicBezTo>
                <a:lnTo>
                  <a:pt x="593131" y="1039857"/>
                </a:lnTo>
                <a:lnTo>
                  <a:pt x="596046" y="1039857"/>
                </a:lnTo>
                <a:lnTo>
                  <a:pt x="603333" y="1016540"/>
                </a:lnTo>
                <a:close/>
                <a:moveTo>
                  <a:pt x="1740952" y="998613"/>
                </a:moveTo>
                <a:lnTo>
                  <a:pt x="1738513" y="1001051"/>
                </a:lnTo>
                <a:lnTo>
                  <a:pt x="1737294" y="1003489"/>
                </a:lnTo>
                <a:lnTo>
                  <a:pt x="1740952" y="1004709"/>
                </a:lnTo>
                <a:close/>
                <a:moveTo>
                  <a:pt x="3600765" y="995477"/>
                </a:moveTo>
                <a:lnTo>
                  <a:pt x="3600765" y="1004240"/>
                </a:lnTo>
                <a:lnTo>
                  <a:pt x="3604270" y="1004240"/>
                </a:lnTo>
                <a:lnTo>
                  <a:pt x="3604270" y="995477"/>
                </a:lnTo>
                <a:close/>
                <a:moveTo>
                  <a:pt x="3460557" y="995477"/>
                </a:moveTo>
                <a:lnTo>
                  <a:pt x="3460557" y="998982"/>
                </a:lnTo>
                <a:lnTo>
                  <a:pt x="3467567" y="998982"/>
                </a:lnTo>
                <a:lnTo>
                  <a:pt x="3467567" y="995477"/>
                </a:lnTo>
                <a:close/>
                <a:moveTo>
                  <a:pt x="1738513" y="993736"/>
                </a:moveTo>
                <a:lnTo>
                  <a:pt x="1738513" y="997393"/>
                </a:lnTo>
                <a:lnTo>
                  <a:pt x="1740952" y="997393"/>
                </a:lnTo>
                <a:lnTo>
                  <a:pt x="1740952" y="993736"/>
                </a:lnTo>
                <a:close/>
                <a:moveTo>
                  <a:pt x="3576229" y="991972"/>
                </a:moveTo>
                <a:lnTo>
                  <a:pt x="3565713" y="1028776"/>
                </a:lnTo>
                <a:lnTo>
                  <a:pt x="3565713" y="1032281"/>
                </a:lnTo>
                <a:lnTo>
                  <a:pt x="3567466" y="1032281"/>
                </a:lnTo>
                <a:cubicBezTo>
                  <a:pt x="3573308" y="1017092"/>
                  <a:pt x="3577397" y="1007745"/>
                  <a:pt x="3579734" y="1004240"/>
                </a:cubicBezTo>
                <a:lnTo>
                  <a:pt x="3579734" y="991972"/>
                </a:lnTo>
                <a:close/>
                <a:moveTo>
                  <a:pt x="3439526" y="990219"/>
                </a:moveTo>
                <a:lnTo>
                  <a:pt x="3441278" y="990219"/>
                </a:lnTo>
                <a:lnTo>
                  <a:pt x="3441278" y="998982"/>
                </a:lnTo>
                <a:lnTo>
                  <a:pt x="3439526" y="998982"/>
                </a:lnTo>
                <a:cubicBezTo>
                  <a:pt x="3434852" y="998982"/>
                  <a:pt x="3432515" y="996645"/>
                  <a:pt x="3432515" y="991972"/>
                </a:cubicBezTo>
                <a:close/>
                <a:moveTo>
                  <a:pt x="2491584" y="988780"/>
                </a:moveTo>
                <a:lnTo>
                  <a:pt x="2491584" y="992123"/>
                </a:lnTo>
                <a:lnTo>
                  <a:pt x="2493813" y="992123"/>
                </a:lnTo>
                <a:lnTo>
                  <a:pt x="2493813" y="988780"/>
                </a:lnTo>
                <a:close/>
                <a:moveTo>
                  <a:pt x="1738513" y="985201"/>
                </a:moveTo>
                <a:lnTo>
                  <a:pt x="1737294" y="988859"/>
                </a:lnTo>
                <a:lnTo>
                  <a:pt x="1740952" y="990078"/>
                </a:lnTo>
                <a:cubicBezTo>
                  <a:pt x="1740952" y="986827"/>
                  <a:pt x="1740139" y="985201"/>
                  <a:pt x="1738513" y="985201"/>
                </a:cubicBezTo>
                <a:close/>
                <a:moveTo>
                  <a:pt x="3604270" y="977951"/>
                </a:moveTo>
                <a:lnTo>
                  <a:pt x="3604270" y="986714"/>
                </a:lnTo>
                <a:cubicBezTo>
                  <a:pt x="3607775" y="986714"/>
                  <a:pt x="3609528" y="984961"/>
                  <a:pt x="3609528" y="981456"/>
                </a:cubicBezTo>
                <a:close/>
                <a:moveTo>
                  <a:pt x="3353648" y="977951"/>
                </a:moveTo>
                <a:lnTo>
                  <a:pt x="3360659" y="977951"/>
                </a:lnTo>
                <a:lnTo>
                  <a:pt x="3360659" y="984961"/>
                </a:lnTo>
                <a:lnTo>
                  <a:pt x="3358906" y="984961"/>
                </a:lnTo>
                <a:cubicBezTo>
                  <a:pt x="3355401" y="984961"/>
                  <a:pt x="3353648" y="982624"/>
                  <a:pt x="3353648" y="977951"/>
                </a:cubicBezTo>
                <a:close/>
                <a:moveTo>
                  <a:pt x="1755582" y="970571"/>
                </a:moveTo>
                <a:cubicBezTo>
                  <a:pt x="1755582" y="972197"/>
                  <a:pt x="1756395" y="973009"/>
                  <a:pt x="1758020" y="973009"/>
                </a:cubicBezTo>
                <a:lnTo>
                  <a:pt x="1755582" y="976667"/>
                </a:lnTo>
                <a:lnTo>
                  <a:pt x="1754363" y="1009585"/>
                </a:lnTo>
                <a:lnTo>
                  <a:pt x="1755582" y="1021777"/>
                </a:lnTo>
                <a:lnTo>
                  <a:pt x="1753144" y="1024216"/>
                </a:lnTo>
                <a:lnTo>
                  <a:pt x="1756801" y="1024216"/>
                </a:lnTo>
                <a:cubicBezTo>
                  <a:pt x="1760865" y="1024216"/>
                  <a:pt x="1763710" y="1019745"/>
                  <a:pt x="1765336" y="1010805"/>
                </a:cubicBezTo>
                <a:lnTo>
                  <a:pt x="1766555" y="1002270"/>
                </a:lnTo>
                <a:lnTo>
                  <a:pt x="1762897" y="1002270"/>
                </a:lnTo>
                <a:lnTo>
                  <a:pt x="1762897" y="999832"/>
                </a:lnTo>
                <a:cubicBezTo>
                  <a:pt x="1762897" y="997393"/>
                  <a:pt x="1764116" y="996174"/>
                  <a:pt x="1766555" y="996174"/>
                </a:cubicBezTo>
                <a:lnTo>
                  <a:pt x="1764116" y="992517"/>
                </a:lnTo>
                <a:lnTo>
                  <a:pt x="1764116" y="990078"/>
                </a:lnTo>
                <a:lnTo>
                  <a:pt x="1766555" y="980325"/>
                </a:lnTo>
                <a:lnTo>
                  <a:pt x="1764116" y="980325"/>
                </a:lnTo>
                <a:lnTo>
                  <a:pt x="1762897" y="985201"/>
                </a:lnTo>
                <a:lnTo>
                  <a:pt x="1759240" y="983982"/>
                </a:lnTo>
                <a:lnTo>
                  <a:pt x="1759240" y="979105"/>
                </a:lnTo>
                <a:cubicBezTo>
                  <a:pt x="1759240" y="977480"/>
                  <a:pt x="1760052" y="976667"/>
                  <a:pt x="1761678" y="976667"/>
                </a:cubicBezTo>
                <a:lnTo>
                  <a:pt x="1759240" y="973009"/>
                </a:lnTo>
                <a:lnTo>
                  <a:pt x="1759240" y="970571"/>
                </a:lnTo>
                <a:close/>
                <a:moveTo>
                  <a:pt x="2392400" y="969834"/>
                </a:moveTo>
                <a:lnTo>
                  <a:pt x="2392400" y="974292"/>
                </a:lnTo>
                <a:lnTo>
                  <a:pt x="2394629" y="974292"/>
                </a:lnTo>
                <a:lnTo>
                  <a:pt x="2394629" y="969834"/>
                </a:lnTo>
                <a:close/>
                <a:moveTo>
                  <a:pt x="3486846" y="962177"/>
                </a:moveTo>
                <a:cubicBezTo>
                  <a:pt x="3483341" y="962177"/>
                  <a:pt x="3481588" y="963930"/>
                  <a:pt x="3481588" y="967435"/>
                </a:cubicBezTo>
                <a:lnTo>
                  <a:pt x="3486846" y="967435"/>
                </a:lnTo>
                <a:close/>
                <a:moveTo>
                  <a:pt x="2394629" y="962033"/>
                </a:moveTo>
                <a:lnTo>
                  <a:pt x="2394629" y="967605"/>
                </a:lnTo>
                <a:lnTo>
                  <a:pt x="2396858" y="967605"/>
                </a:lnTo>
                <a:lnTo>
                  <a:pt x="2396858" y="962033"/>
                </a:lnTo>
                <a:close/>
                <a:moveTo>
                  <a:pt x="2502728" y="960919"/>
                </a:moveTo>
                <a:lnTo>
                  <a:pt x="2507186" y="960919"/>
                </a:lnTo>
                <a:cubicBezTo>
                  <a:pt x="2507186" y="963891"/>
                  <a:pt x="2505700" y="965377"/>
                  <a:pt x="2502728" y="965377"/>
                </a:cubicBezTo>
                <a:close/>
                <a:moveTo>
                  <a:pt x="3553445" y="958672"/>
                </a:moveTo>
                <a:cubicBezTo>
                  <a:pt x="3546434" y="962177"/>
                  <a:pt x="3542929" y="965098"/>
                  <a:pt x="3542929" y="967435"/>
                </a:cubicBezTo>
                <a:lnTo>
                  <a:pt x="3551692" y="967435"/>
                </a:lnTo>
                <a:cubicBezTo>
                  <a:pt x="3551692" y="963930"/>
                  <a:pt x="3553445" y="962177"/>
                  <a:pt x="3556950" y="962177"/>
                </a:cubicBezTo>
                <a:lnTo>
                  <a:pt x="3556950" y="958672"/>
                </a:lnTo>
                <a:close/>
                <a:moveTo>
                  <a:pt x="1762897" y="955941"/>
                </a:moveTo>
                <a:cubicBezTo>
                  <a:pt x="1763710" y="956753"/>
                  <a:pt x="1764116" y="960411"/>
                  <a:pt x="1764116" y="966913"/>
                </a:cubicBezTo>
                <a:lnTo>
                  <a:pt x="1765336" y="966913"/>
                </a:lnTo>
                <a:cubicBezTo>
                  <a:pt x="1765336" y="964475"/>
                  <a:pt x="1766148" y="963256"/>
                  <a:pt x="1767774" y="963256"/>
                </a:cubicBezTo>
                <a:cubicBezTo>
                  <a:pt x="1765336" y="958379"/>
                  <a:pt x="1763710" y="955941"/>
                  <a:pt x="1762897" y="955941"/>
                </a:cubicBezTo>
                <a:close/>
                <a:moveTo>
                  <a:pt x="1739732" y="955941"/>
                </a:moveTo>
                <a:lnTo>
                  <a:pt x="1734856" y="958379"/>
                </a:lnTo>
                <a:cubicBezTo>
                  <a:pt x="1737294" y="961630"/>
                  <a:pt x="1738513" y="968133"/>
                  <a:pt x="1738513" y="977886"/>
                </a:cubicBezTo>
                <a:lnTo>
                  <a:pt x="1739732" y="977886"/>
                </a:lnTo>
                <a:lnTo>
                  <a:pt x="1742171" y="968133"/>
                </a:lnTo>
                <a:lnTo>
                  <a:pt x="1739732" y="964475"/>
                </a:lnTo>
                <a:lnTo>
                  <a:pt x="1740952" y="960817"/>
                </a:lnTo>
                <a:lnTo>
                  <a:pt x="1742171" y="958379"/>
                </a:lnTo>
                <a:close/>
                <a:moveTo>
                  <a:pt x="3609528" y="948157"/>
                </a:moveTo>
                <a:cubicBezTo>
                  <a:pt x="3608360" y="950493"/>
                  <a:pt x="3607775" y="953999"/>
                  <a:pt x="3607775" y="958672"/>
                </a:cubicBezTo>
                <a:lnTo>
                  <a:pt x="3607775" y="963930"/>
                </a:lnTo>
                <a:cubicBezTo>
                  <a:pt x="3611281" y="963930"/>
                  <a:pt x="3613033" y="962177"/>
                  <a:pt x="3613033" y="958672"/>
                </a:cubicBezTo>
                <a:lnTo>
                  <a:pt x="3613033" y="948157"/>
                </a:lnTo>
                <a:close/>
                <a:moveTo>
                  <a:pt x="846706" y="948046"/>
                </a:moveTo>
                <a:lnTo>
                  <a:pt x="849621" y="948046"/>
                </a:lnTo>
                <a:cubicBezTo>
                  <a:pt x="859336" y="957761"/>
                  <a:pt x="871480" y="963591"/>
                  <a:pt x="886054" y="965534"/>
                </a:cubicBezTo>
                <a:cubicBezTo>
                  <a:pt x="891883" y="962619"/>
                  <a:pt x="896741" y="961162"/>
                  <a:pt x="900627" y="961162"/>
                </a:cubicBezTo>
                <a:lnTo>
                  <a:pt x="902084" y="961162"/>
                </a:lnTo>
                <a:lnTo>
                  <a:pt x="907914" y="962619"/>
                </a:lnTo>
                <a:lnTo>
                  <a:pt x="919572" y="959704"/>
                </a:lnTo>
                <a:cubicBezTo>
                  <a:pt x="963292" y="959704"/>
                  <a:pt x="1022071" y="987879"/>
                  <a:pt x="1095908" y="1044229"/>
                </a:cubicBezTo>
                <a:cubicBezTo>
                  <a:pt x="1110482" y="1058803"/>
                  <a:pt x="1118254" y="1072890"/>
                  <a:pt x="1119226" y="1086492"/>
                </a:cubicBezTo>
                <a:cubicBezTo>
                  <a:pt x="1124084" y="1108837"/>
                  <a:pt x="1131370" y="1127297"/>
                  <a:pt x="1141086" y="1141870"/>
                </a:cubicBezTo>
                <a:cubicBezTo>
                  <a:pt x="1151773" y="1171988"/>
                  <a:pt x="1157116" y="1192391"/>
                  <a:pt x="1157116" y="1203078"/>
                </a:cubicBezTo>
                <a:lnTo>
                  <a:pt x="1157116" y="1205992"/>
                </a:lnTo>
                <a:cubicBezTo>
                  <a:pt x="1157116" y="1208907"/>
                  <a:pt x="1156145" y="1210364"/>
                  <a:pt x="1154202" y="1210364"/>
                </a:cubicBezTo>
                <a:lnTo>
                  <a:pt x="1144000" y="1210364"/>
                </a:lnTo>
                <a:cubicBezTo>
                  <a:pt x="1135256" y="1210364"/>
                  <a:pt x="1126998" y="1211822"/>
                  <a:pt x="1119226" y="1214736"/>
                </a:cubicBezTo>
                <a:cubicBezTo>
                  <a:pt x="1110482" y="1211822"/>
                  <a:pt x="1100280" y="1210364"/>
                  <a:pt x="1088622" y="1210364"/>
                </a:cubicBezTo>
                <a:cubicBezTo>
                  <a:pt x="1081821" y="1227852"/>
                  <a:pt x="1064333" y="1236596"/>
                  <a:pt x="1036158" y="1236596"/>
                </a:cubicBezTo>
                <a:lnTo>
                  <a:pt x="1021585" y="1236596"/>
                </a:lnTo>
                <a:cubicBezTo>
                  <a:pt x="1021585" y="1235625"/>
                  <a:pt x="1020613" y="1233196"/>
                  <a:pt x="1018670" y="1229309"/>
                </a:cubicBezTo>
                <a:lnTo>
                  <a:pt x="1012841" y="1230767"/>
                </a:lnTo>
                <a:lnTo>
                  <a:pt x="1011384" y="1230767"/>
                </a:lnTo>
                <a:lnTo>
                  <a:pt x="1011384" y="1224938"/>
                </a:lnTo>
                <a:lnTo>
                  <a:pt x="999725" y="1224938"/>
                </a:lnTo>
                <a:cubicBezTo>
                  <a:pt x="995839" y="1224938"/>
                  <a:pt x="993896" y="1223480"/>
                  <a:pt x="993896" y="1220566"/>
                </a:cubicBezTo>
                <a:lnTo>
                  <a:pt x="999725" y="1220566"/>
                </a:lnTo>
                <a:lnTo>
                  <a:pt x="999725" y="1217651"/>
                </a:lnTo>
                <a:lnTo>
                  <a:pt x="976408" y="1203078"/>
                </a:lnTo>
                <a:lnTo>
                  <a:pt x="953091" y="1191419"/>
                </a:lnTo>
                <a:lnTo>
                  <a:pt x="941432" y="1184132"/>
                </a:lnTo>
                <a:lnTo>
                  <a:pt x="931231" y="1178303"/>
                </a:lnTo>
                <a:lnTo>
                  <a:pt x="921029" y="1172474"/>
                </a:lnTo>
                <a:cubicBezTo>
                  <a:pt x="918115" y="1170531"/>
                  <a:pt x="915686" y="1169073"/>
                  <a:pt x="913743" y="1168102"/>
                </a:cubicBezTo>
                <a:lnTo>
                  <a:pt x="874395" y="1154986"/>
                </a:lnTo>
                <a:lnTo>
                  <a:pt x="870023" y="1156443"/>
                </a:lnTo>
                <a:cubicBezTo>
                  <a:pt x="870023" y="1149642"/>
                  <a:pt x="865165" y="1144299"/>
                  <a:pt x="855450" y="1140413"/>
                </a:cubicBezTo>
                <a:cubicBezTo>
                  <a:pt x="855450" y="1133612"/>
                  <a:pt x="849135" y="1122439"/>
                  <a:pt x="836505" y="1106894"/>
                </a:cubicBezTo>
                <a:lnTo>
                  <a:pt x="836505" y="1101065"/>
                </a:lnTo>
                <a:cubicBezTo>
                  <a:pt x="836505" y="1099122"/>
                  <a:pt x="837476" y="1098150"/>
                  <a:pt x="839419" y="1098150"/>
                </a:cubicBezTo>
                <a:lnTo>
                  <a:pt x="845249" y="1098150"/>
                </a:lnTo>
                <a:lnTo>
                  <a:pt x="858365" y="1099608"/>
                </a:lnTo>
                <a:lnTo>
                  <a:pt x="867109" y="1098150"/>
                </a:lnTo>
                <a:lnTo>
                  <a:pt x="872938" y="1101065"/>
                </a:lnTo>
                <a:lnTo>
                  <a:pt x="874395" y="1103980"/>
                </a:lnTo>
                <a:lnTo>
                  <a:pt x="888968" y="1102522"/>
                </a:lnTo>
                <a:lnTo>
                  <a:pt x="899170" y="1102522"/>
                </a:lnTo>
                <a:lnTo>
                  <a:pt x="904999" y="1101065"/>
                </a:lnTo>
                <a:lnTo>
                  <a:pt x="913743" y="1101065"/>
                </a:lnTo>
                <a:cubicBezTo>
                  <a:pt x="917629" y="1101065"/>
                  <a:pt x="922973" y="1094750"/>
                  <a:pt x="929774" y="1082120"/>
                </a:cubicBezTo>
                <a:lnTo>
                  <a:pt x="928316" y="1076290"/>
                </a:lnTo>
                <a:lnTo>
                  <a:pt x="929774" y="1071919"/>
                </a:lnTo>
                <a:cubicBezTo>
                  <a:pt x="929774" y="1065118"/>
                  <a:pt x="921515" y="1054430"/>
                  <a:pt x="904999" y="1039857"/>
                </a:cubicBezTo>
                <a:cubicBezTo>
                  <a:pt x="904999" y="1036943"/>
                  <a:pt x="902570" y="1034514"/>
                  <a:pt x="897712" y="1032571"/>
                </a:cubicBezTo>
                <a:lnTo>
                  <a:pt x="894798" y="1032571"/>
                </a:lnTo>
                <a:lnTo>
                  <a:pt x="894798" y="1036943"/>
                </a:lnTo>
                <a:lnTo>
                  <a:pt x="891883" y="1036943"/>
                </a:lnTo>
                <a:lnTo>
                  <a:pt x="891883" y="1032571"/>
                </a:lnTo>
                <a:lnTo>
                  <a:pt x="894798" y="1029656"/>
                </a:lnTo>
                <a:cubicBezTo>
                  <a:pt x="873424" y="1011197"/>
                  <a:pt x="855936" y="988851"/>
                  <a:pt x="842334" y="962619"/>
                </a:cubicBezTo>
                <a:cubicBezTo>
                  <a:pt x="840391" y="962619"/>
                  <a:pt x="839419" y="959219"/>
                  <a:pt x="839419" y="952418"/>
                </a:cubicBezTo>
                <a:close/>
                <a:moveTo>
                  <a:pt x="1076963" y="946589"/>
                </a:moveTo>
                <a:lnTo>
                  <a:pt x="1082793" y="946589"/>
                </a:lnTo>
                <a:lnTo>
                  <a:pt x="1082793" y="949503"/>
                </a:lnTo>
                <a:lnTo>
                  <a:pt x="1076963" y="949503"/>
                </a:lnTo>
                <a:close/>
                <a:moveTo>
                  <a:pt x="741778" y="934930"/>
                </a:moveTo>
                <a:cubicBezTo>
                  <a:pt x="734006" y="934930"/>
                  <a:pt x="729634" y="947074"/>
                  <a:pt x="728663" y="971363"/>
                </a:cubicBezTo>
                <a:cubicBezTo>
                  <a:pt x="710203" y="1020912"/>
                  <a:pt x="700973" y="1047630"/>
                  <a:pt x="700973" y="1051516"/>
                </a:cubicBezTo>
                <a:lnTo>
                  <a:pt x="706803" y="1054430"/>
                </a:lnTo>
                <a:lnTo>
                  <a:pt x="708260" y="1054430"/>
                </a:lnTo>
                <a:cubicBezTo>
                  <a:pt x="722833" y="1007796"/>
                  <a:pt x="734006" y="967963"/>
                  <a:pt x="741778" y="934930"/>
                </a:cubicBezTo>
                <a:close/>
                <a:moveTo>
                  <a:pt x="3593755" y="934136"/>
                </a:moveTo>
                <a:lnTo>
                  <a:pt x="3593755" y="939394"/>
                </a:lnTo>
                <a:lnTo>
                  <a:pt x="3599012" y="939394"/>
                </a:lnTo>
                <a:lnTo>
                  <a:pt x="3599012" y="934136"/>
                </a:lnTo>
                <a:close/>
                <a:moveTo>
                  <a:pt x="3486846" y="930631"/>
                </a:moveTo>
                <a:lnTo>
                  <a:pt x="3492104" y="930631"/>
                </a:lnTo>
                <a:lnTo>
                  <a:pt x="3492104" y="944651"/>
                </a:lnTo>
                <a:cubicBezTo>
                  <a:pt x="3492104" y="946988"/>
                  <a:pt x="3490351" y="948157"/>
                  <a:pt x="3486846" y="948157"/>
                </a:cubicBezTo>
                <a:lnTo>
                  <a:pt x="3483341" y="948157"/>
                </a:lnTo>
                <a:cubicBezTo>
                  <a:pt x="3479836" y="948157"/>
                  <a:pt x="3478083" y="946988"/>
                  <a:pt x="3478083" y="944651"/>
                </a:cubicBezTo>
                <a:cubicBezTo>
                  <a:pt x="3480420" y="935304"/>
                  <a:pt x="3483341" y="930631"/>
                  <a:pt x="3486846" y="930631"/>
                </a:cubicBezTo>
                <a:close/>
                <a:moveTo>
                  <a:pt x="3439526" y="925373"/>
                </a:moveTo>
                <a:lnTo>
                  <a:pt x="3441278" y="930631"/>
                </a:lnTo>
                <a:cubicBezTo>
                  <a:pt x="3441278" y="932967"/>
                  <a:pt x="3440694" y="934136"/>
                  <a:pt x="3439526" y="934136"/>
                </a:cubicBezTo>
                <a:lnTo>
                  <a:pt x="3441278" y="939394"/>
                </a:lnTo>
                <a:lnTo>
                  <a:pt x="3432515" y="949909"/>
                </a:lnTo>
                <a:cubicBezTo>
                  <a:pt x="3434852" y="949909"/>
                  <a:pt x="3436021" y="951078"/>
                  <a:pt x="3436021" y="953414"/>
                </a:cubicBezTo>
                <a:lnTo>
                  <a:pt x="3430763" y="956920"/>
                </a:lnTo>
                <a:cubicBezTo>
                  <a:pt x="3430763" y="955751"/>
                  <a:pt x="3430179" y="953999"/>
                  <a:pt x="3429010" y="951662"/>
                </a:cubicBezTo>
                <a:lnTo>
                  <a:pt x="3425505" y="944651"/>
                </a:lnTo>
                <a:close/>
                <a:moveTo>
                  <a:pt x="3385195" y="920115"/>
                </a:moveTo>
                <a:lnTo>
                  <a:pt x="3390453" y="920115"/>
                </a:lnTo>
                <a:lnTo>
                  <a:pt x="3390453" y="925373"/>
                </a:lnTo>
                <a:lnTo>
                  <a:pt x="3385195" y="925373"/>
                </a:lnTo>
                <a:close/>
                <a:moveTo>
                  <a:pt x="2915066" y="916342"/>
                </a:moveTo>
                <a:cubicBezTo>
                  <a:pt x="2914323" y="923028"/>
                  <a:pt x="2912465" y="926372"/>
                  <a:pt x="2909494" y="926372"/>
                </a:cubicBezTo>
                <a:lnTo>
                  <a:pt x="2902807" y="921914"/>
                </a:lnTo>
                <a:lnTo>
                  <a:pt x="2900578" y="921914"/>
                </a:lnTo>
                <a:cubicBezTo>
                  <a:pt x="2900578" y="929344"/>
                  <a:pt x="2897606" y="934916"/>
                  <a:pt x="2891663" y="938630"/>
                </a:cubicBezTo>
                <a:cubicBezTo>
                  <a:pt x="2891663" y="936402"/>
                  <a:pt x="2890920" y="935287"/>
                  <a:pt x="2889434" y="935287"/>
                </a:cubicBezTo>
                <a:lnTo>
                  <a:pt x="2889434" y="938630"/>
                </a:lnTo>
                <a:lnTo>
                  <a:pt x="2886091" y="938630"/>
                </a:lnTo>
                <a:lnTo>
                  <a:pt x="2880519" y="935287"/>
                </a:lnTo>
                <a:cubicBezTo>
                  <a:pt x="2880519" y="937516"/>
                  <a:pt x="2879776" y="938630"/>
                  <a:pt x="2878290" y="938630"/>
                </a:cubicBezTo>
                <a:lnTo>
                  <a:pt x="2880519" y="941974"/>
                </a:lnTo>
                <a:cubicBezTo>
                  <a:pt x="2864917" y="957576"/>
                  <a:pt x="2850429" y="966120"/>
                  <a:pt x="2837056" y="967605"/>
                </a:cubicBezTo>
                <a:cubicBezTo>
                  <a:pt x="2837056" y="973549"/>
                  <a:pt x="2834084" y="976521"/>
                  <a:pt x="2828141" y="976521"/>
                </a:cubicBezTo>
                <a:lnTo>
                  <a:pt x="2820340" y="974292"/>
                </a:lnTo>
                <a:cubicBezTo>
                  <a:pt x="2806967" y="977264"/>
                  <a:pt x="2792479" y="983207"/>
                  <a:pt x="2776877" y="992123"/>
                </a:cubicBezTo>
                <a:lnTo>
                  <a:pt x="2774648" y="988780"/>
                </a:lnTo>
                <a:cubicBezTo>
                  <a:pt x="2776134" y="988780"/>
                  <a:pt x="2776877" y="987665"/>
                  <a:pt x="2776877" y="985436"/>
                </a:cubicBezTo>
                <a:lnTo>
                  <a:pt x="2771305" y="983207"/>
                </a:lnTo>
                <a:lnTo>
                  <a:pt x="2770190" y="983207"/>
                </a:lnTo>
                <a:lnTo>
                  <a:pt x="2770190" y="985436"/>
                </a:lnTo>
                <a:cubicBezTo>
                  <a:pt x="2774648" y="995095"/>
                  <a:pt x="2779477" y="1003639"/>
                  <a:pt x="2784678" y="1011068"/>
                </a:cubicBezTo>
                <a:lnTo>
                  <a:pt x="2783564" y="1014411"/>
                </a:lnTo>
                <a:lnTo>
                  <a:pt x="2783564" y="1019983"/>
                </a:lnTo>
                <a:cubicBezTo>
                  <a:pt x="2790993" y="1031128"/>
                  <a:pt x="2796937" y="1044872"/>
                  <a:pt x="2801394" y="1061217"/>
                </a:cubicBezTo>
                <a:cubicBezTo>
                  <a:pt x="2816253" y="1059731"/>
                  <a:pt x="2827398" y="1057502"/>
                  <a:pt x="2834827" y="1054531"/>
                </a:cubicBezTo>
                <a:lnTo>
                  <a:pt x="2843743" y="1056759"/>
                </a:lnTo>
                <a:lnTo>
                  <a:pt x="2844857" y="1056759"/>
                </a:lnTo>
                <a:cubicBezTo>
                  <a:pt x="2851544" y="1052302"/>
                  <a:pt x="2869003" y="1049701"/>
                  <a:pt x="2897235" y="1048959"/>
                </a:cubicBezTo>
                <a:lnTo>
                  <a:pt x="2897235" y="1040043"/>
                </a:lnTo>
                <a:cubicBezTo>
                  <a:pt x="2892777" y="1040043"/>
                  <a:pt x="2886462" y="1033357"/>
                  <a:pt x="2878290" y="1019983"/>
                </a:cubicBezTo>
                <a:lnTo>
                  <a:pt x="2876061" y="1015526"/>
                </a:lnTo>
                <a:lnTo>
                  <a:pt x="2876061" y="1011068"/>
                </a:lnTo>
                <a:lnTo>
                  <a:pt x="2880519" y="1013297"/>
                </a:lnTo>
                <a:lnTo>
                  <a:pt x="2889434" y="996581"/>
                </a:lnTo>
                <a:lnTo>
                  <a:pt x="2889434" y="992123"/>
                </a:lnTo>
                <a:cubicBezTo>
                  <a:pt x="2884976" y="992123"/>
                  <a:pt x="2882747" y="991008"/>
                  <a:pt x="2882747" y="988780"/>
                </a:cubicBezTo>
                <a:lnTo>
                  <a:pt x="2886091" y="985436"/>
                </a:lnTo>
                <a:cubicBezTo>
                  <a:pt x="2886834" y="988408"/>
                  <a:pt x="2888691" y="989894"/>
                  <a:pt x="2891663" y="989894"/>
                </a:cubicBezTo>
                <a:cubicBezTo>
                  <a:pt x="2891663" y="989151"/>
                  <a:pt x="2892034" y="988037"/>
                  <a:pt x="2892777" y="986551"/>
                </a:cubicBezTo>
                <a:lnTo>
                  <a:pt x="2895006" y="982093"/>
                </a:lnTo>
                <a:cubicBezTo>
                  <a:pt x="2895749" y="979864"/>
                  <a:pt x="2898349" y="975778"/>
                  <a:pt x="2902807" y="969834"/>
                </a:cubicBezTo>
                <a:lnTo>
                  <a:pt x="2900578" y="965377"/>
                </a:lnTo>
                <a:lnTo>
                  <a:pt x="2900578" y="959804"/>
                </a:lnTo>
                <a:cubicBezTo>
                  <a:pt x="2905036" y="956833"/>
                  <a:pt x="2911351" y="942345"/>
                  <a:pt x="2919523" y="916342"/>
                </a:cubicBezTo>
                <a:close/>
                <a:moveTo>
                  <a:pt x="3954790" y="911352"/>
                </a:moveTo>
                <a:lnTo>
                  <a:pt x="3954790" y="916610"/>
                </a:lnTo>
                <a:lnTo>
                  <a:pt x="3958295" y="916610"/>
                </a:lnTo>
                <a:lnTo>
                  <a:pt x="3958295" y="911352"/>
                </a:lnTo>
                <a:close/>
                <a:moveTo>
                  <a:pt x="4172113" y="907847"/>
                </a:moveTo>
                <a:cubicBezTo>
                  <a:pt x="4168607" y="907847"/>
                  <a:pt x="4166855" y="909015"/>
                  <a:pt x="4166855" y="911352"/>
                </a:cubicBezTo>
                <a:lnTo>
                  <a:pt x="4172113" y="911352"/>
                </a:lnTo>
                <a:close/>
                <a:moveTo>
                  <a:pt x="3446536" y="900836"/>
                </a:moveTo>
                <a:lnTo>
                  <a:pt x="3450041" y="907847"/>
                </a:lnTo>
                <a:cubicBezTo>
                  <a:pt x="3446536" y="913689"/>
                  <a:pt x="3443031" y="917778"/>
                  <a:pt x="3439526" y="920115"/>
                </a:cubicBezTo>
                <a:cubicBezTo>
                  <a:pt x="3439526" y="917778"/>
                  <a:pt x="3438357" y="916610"/>
                  <a:pt x="3436021" y="916610"/>
                </a:cubicBezTo>
                <a:cubicBezTo>
                  <a:pt x="3439526" y="906094"/>
                  <a:pt x="3443031" y="900836"/>
                  <a:pt x="3446536" y="900836"/>
                </a:cubicBezTo>
                <a:close/>
                <a:moveTo>
                  <a:pt x="814645" y="894125"/>
                </a:moveTo>
                <a:lnTo>
                  <a:pt x="769468" y="907241"/>
                </a:lnTo>
                <a:lnTo>
                  <a:pt x="769468" y="913070"/>
                </a:lnTo>
                <a:lnTo>
                  <a:pt x="778212" y="910155"/>
                </a:lnTo>
                <a:lnTo>
                  <a:pt x="789870" y="905783"/>
                </a:lnTo>
                <a:lnTo>
                  <a:pt x="802986" y="902869"/>
                </a:lnTo>
                <a:lnTo>
                  <a:pt x="817559" y="898497"/>
                </a:lnTo>
                <a:lnTo>
                  <a:pt x="817559" y="894125"/>
                </a:lnTo>
                <a:close/>
                <a:moveTo>
                  <a:pt x="3623549" y="886816"/>
                </a:moveTo>
                <a:lnTo>
                  <a:pt x="3625301" y="886816"/>
                </a:lnTo>
                <a:cubicBezTo>
                  <a:pt x="3629975" y="886816"/>
                  <a:pt x="3632312" y="888568"/>
                  <a:pt x="3632312" y="892073"/>
                </a:cubicBezTo>
                <a:cubicBezTo>
                  <a:pt x="3632312" y="895579"/>
                  <a:pt x="3629975" y="897331"/>
                  <a:pt x="3625301" y="897331"/>
                </a:cubicBezTo>
                <a:lnTo>
                  <a:pt x="3623549" y="897331"/>
                </a:lnTo>
                <a:close/>
                <a:moveTo>
                  <a:pt x="1759240" y="886446"/>
                </a:moveTo>
                <a:lnTo>
                  <a:pt x="1756801" y="904734"/>
                </a:lnTo>
                <a:lnTo>
                  <a:pt x="1756801" y="912049"/>
                </a:lnTo>
                <a:lnTo>
                  <a:pt x="1758020" y="920584"/>
                </a:lnTo>
                <a:lnTo>
                  <a:pt x="1755582" y="920584"/>
                </a:lnTo>
                <a:lnTo>
                  <a:pt x="1756801" y="923022"/>
                </a:lnTo>
                <a:lnTo>
                  <a:pt x="1758020" y="925461"/>
                </a:lnTo>
                <a:lnTo>
                  <a:pt x="1755582" y="933995"/>
                </a:lnTo>
                <a:cubicBezTo>
                  <a:pt x="1755582" y="935621"/>
                  <a:pt x="1756395" y="936433"/>
                  <a:pt x="1758020" y="936433"/>
                </a:cubicBezTo>
                <a:lnTo>
                  <a:pt x="1754363" y="944968"/>
                </a:lnTo>
                <a:lnTo>
                  <a:pt x="1756801" y="951064"/>
                </a:lnTo>
                <a:lnTo>
                  <a:pt x="1755582" y="954721"/>
                </a:lnTo>
                <a:lnTo>
                  <a:pt x="1754363" y="957160"/>
                </a:lnTo>
                <a:lnTo>
                  <a:pt x="1756801" y="962037"/>
                </a:lnTo>
                <a:cubicBezTo>
                  <a:pt x="1755176" y="962037"/>
                  <a:pt x="1754363" y="962849"/>
                  <a:pt x="1754363" y="964475"/>
                </a:cubicBezTo>
                <a:lnTo>
                  <a:pt x="1758020" y="964475"/>
                </a:lnTo>
                <a:cubicBezTo>
                  <a:pt x="1763710" y="947406"/>
                  <a:pt x="1766555" y="936433"/>
                  <a:pt x="1766555" y="931557"/>
                </a:cubicBezTo>
                <a:cubicBezTo>
                  <a:pt x="1766555" y="930744"/>
                  <a:pt x="1766148" y="930337"/>
                  <a:pt x="1765336" y="930337"/>
                </a:cubicBezTo>
                <a:lnTo>
                  <a:pt x="1767774" y="921803"/>
                </a:lnTo>
                <a:lnTo>
                  <a:pt x="1767774" y="914488"/>
                </a:lnTo>
                <a:cubicBezTo>
                  <a:pt x="1767774" y="909611"/>
                  <a:pt x="1767368" y="906766"/>
                  <a:pt x="1766555" y="905953"/>
                </a:cubicBezTo>
                <a:lnTo>
                  <a:pt x="1767774" y="902296"/>
                </a:lnTo>
                <a:lnTo>
                  <a:pt x="1767774" y="901077"/>
                </a:lnTo>
                <a:lnTo>
                  <a:pt x="1764116" y="902296"/>
                </a:lnTo>
                <a:lnTo>
                  <a:pt x="1762897" y="902296"/>
                </a:lnTo>
                <a:lnTo>
                  <a:pt x="1762897" y="897419"/>
                </a:lnTo>
                <a:lnTo>
                  <a:pt x="1761678" y="886446"/>
                </a:lnTo>
                <a:close/>
                <a:moveTo>
                  <a:pt x="3712931" y="879805"/>
                </a:moveTo>
                <a:lnTo>
                  <a:pt x="3716437" y="886816"/>
                </a:lnTo>
                <a:lnTo>
                  <a:pt x="3707674" y="892073"/>
                </a:lnTo>
                <a:cubicBezTo>
                  <a:pt x="3704168" y="892073"/>
                  <a:pt x="3702416" y="890321"/>
                  <a:pt x="3702416" y="886816"/>
                </a:cubicBezTo>
                <a:lnTo>
                  <a:pt x="3702416" y="883310"/>
                </a:lnTo>
                <a:cubicBezTo>
                  <a:pt x="3707089" y="883310"/>
                  <a:pt x="3710595" y="882142"/>
                  <a:pt x="3712931" y="879805"/>
                </a:cubicBezTo>
                <a:close/>
                <a:moveTo>
                  <a:pt x="3581486" y="879805"/>
                </a:moveTo>
                <a:lnTo>
                  <a:pt x="3584992" y="886816"/>
                </a:lnTo>
                <a:cubicBezTo>
                  <a:pt x="3573308" y="894994"/>
                  <a:pt x="3567466" y="900252"/>
                  <a:pt x="3567466" y="902589"/>
                </a:cubicBezTo>
                <a:lnTo>
                  <a:pt x="3567466" y="907847"/>
                </a:lnTo>
                <a:cubicBezTo>
                  <a:pt x="3567466" y="909015"/>
                  <a:pt x="3568634" y="909599"/>
                  <a:pt x="3570971" y="909599"/>
                </a:cubicBezTo>
                <a:cubicBezTo>
                  <a:pt x="3570971" y="923620"/>
                  <a:pt x="3566297" y="930631"/>
                  <a:pt x="3556950" y="930631"/>
                </a:cubicBezTo>
                <a:lnTo>
                  <a:pt x="3558703" y="944651"/>
                </a:lnTo>
                <a:lnTo>
                  <a:pt x="3553445" y="953414"/>
                </a:lnTo>
                <a:lnTo>
                  <a:pt x="3553445" y="956920"/>
                </a:lnTo>
                <a:lnTo>
                  <a:pt x="3556950" y="956920"/>
                </a:lnTo>
                <a:cubicBezTo>
                  <a:pt x="3566297" y="937057"/>
                  <a:pt x="3572723" y="926541"/>
                  <a:pt x="3576229" y="925373"/>
                </a:cubicBezTo>
                <a:lnTo>
                  <a:pt x="3576229" y="930631"/>
                </a:lnTo>
                <a:lnTo>
                  <a:pt x="3570971" y="939394"/>
                </a:lnTo>
                <a:lnTo>
                  <a:pt x="3572723" y="939394"/>
                </a:lnTo>
                <a:cubicBezTo>
                  <a:pt x="3578565" y="933552"/>
                  <a:pt x="3585576" y="914857"/>
                  <a:pt x="3593755" y="883310"/>
                </a:cubicBezTo>
                <a:lnTo>
                  <a:pt x="3590249" y="879805"/>
                </a:lnTo>
                <a:close/>
                <a:moveTo>
                  <a:pt x="3450041" y="879805"/>
                </a:moveTo>
                <a:lnTo>
                  <a:pt x="3455299" y="879805"/>
                </a:lnTo>
                <a:lnTo>
                  <a:pt x="3455299" y="883310"/>
                </a:lnTo>
                <a:lnTo>
                  <a:pt x="3450041" y="883310"/>
                </a:lnTo>
                <a:close/>
                <a:moveTo>
                  <a:pt x="534838" y="879552"/>
                </a:moveTo>
                <a:lnTo>
                  <a:pt x="534838" y="882466"/>
                </a:lnTo>
                <a:lnTo>
                  <a:pt x="540668" y="882466"/>
                </a:lnTo>
                <a:lnTo>
                  <a:pt x="540668" y="879552"/>
                </a:lnTo>
                <a:close/>
                <a:moveTo>
                  <a:pt x="1653169" y="870597"/>
                </a:moveTo>
                <a:lnTo>
                  <a:pt x="1656827" y="870597"/>
                </a:lnTo>
                <a:lnTo>
                  <a:pt x="1656827" y="877912"/>
                </a:lnTo>
                <a:lnTo>
                  <a:pt x="1651950" y="877912"/>
                </a:lnTo>
                <a:close/>
                <a:moveTo>
                  <a:pt x="1360561" y="869377"/>
                </a:moveTo>
                <a:lnTo>
                  <a:pt x="1358123" y="871816"/>
                </a:lnTo>
                <a:lnTo>
                  <a:pt x="1359342" y="873035"/>
                </a:lnTo>
                <a:lnTo>
                  <a:pt x="1361780" y="869377"/>
                </a:lnTo>
                <a:close/>
                <a:moveTo>
                  <a:pt x="440112" y="869350"/>
                </a:moveTo>
                <a:cubicBezTo>
                  <a:pt x="438169" y="871293"/>
                  <a:pt x="437198" y="872751"/>
                  <a:pt x="437198" y="873722"/>
                </a:cubicBezTo>
                <a:lnTo>
                  <a:pt x="437198" y="878094"/>
                </a:lnTo>
                <a:lnTo>
                  <a:pt x="440112" y="878094"/>
                </a:lnTo>
                <a:cubicBezTo>
                  <a:pt x="440112" y="875180"/>
                  <a:pt x="442055" y="872265"/>
                  <a:pt x="445942" y="869350"/>
                </a:cubicBezTo>
                <a:close/>
                <a:moveTo>
                  <a:pt x="2004299" y="860843"/>
                </a:moveTo>
                <a:lnTo>
                  <a:pt x="2010395" y="860843"/>
                </a:lnTo>
                <a:lnTo>
                  <a:pt x="2009176" y="866939"/>
                </a:lnTo>
                <a:lnTo>
                  <a:pt x="2007956" y="866939"/>
                </a:lnTo>
                <a:cubicBezTo>
                  <a:pt x="2005518" y="866939"/>
                  <a:pt x="2004299" y="865313"/>
                  <a:pt x="2004299" y="862062"/>
                </a:cubicBezTo>
                <a:close/>
                <a:moveTo>
                  <a:pt x="1990888" y="854747"/>
                </a:moveTo>
                <a:cubicBezTo>
                  <a:pt x="1992513" y="855560"/>
                  <a:pt x="1993732" y="856373"/>
                  <a:pt x="1994545" y="857185"/>
                </a:cubicBezTo>
                <a:cubicBezTo>
                  <a:pt x="1994545" y="857998"/>
                  <a:pt x="1994139" y="858811"/>
                  <a:pt x="1993326" y="859624"/>
                </a:cubicBezTo>
                <a:lnTo>
                  <a:pt x="1990888" y="859624"/>
                </a:lnTo>
                <a:close/>
                <a:moveTo>
                  <a:pt x="4196649" y="851764"/>
                </a:moveTo>
                <a:cubicBezTo>
                  <a:pt x="4196649" y="854100"/>
                  <a:pt x="4194896" y="858190"/>
                  <a:pt x="4191391" y="864032"/>
                </a:cubicBezTo>
                <a:lnTo>
                  <a:pt x="4191391" y="874547"/>
                </a:lnTo>
                <a:cubicBezTo>
                  <a:pt x="4194896" y="874547"/>
                  <a:pt x="4198402" y="866953"/>
                  <a:pt x="4201907" y="851764"/>
                </a:cubicBezTo>
                <a:close/>
                <a:moveTo>
                  <a:pt x="1967723" y="846213"/>
                </a:moveTo>
                <a:lnTo>
                  <a:pt x="1968942" y="846213"/>
                </a:lnTo>
                <a:cubicBezTo>
                  <a:pt x="1968942" y="847025"/>
                  <a:pt x="1969755" y="848245"/>
                  <a:pt x="1971380" y="849870"/>
                </a:cubicBezTo>
                <a:lnTo>
                  <a:pt x="1975038" y="852309"/>
                </a:lnTo>
                <a:lnTo>
                  <a:pt x="1978696" y="854747"/>
                </a:lnTo>
                <a:lnTo>
                  <a:pt x="1978696" y="859624"/>
                </a:lnTo>
                <a:lnTo>
                  <a:pt x="1976257" y="859624"/>
                </a:lnTo>
                <a:lnTo>
                  <a:pt x="1972600" y="857185"/>
                </a:lnTo>
                <a:lnTo>
                  <a:pt x="1970161" y="854747"/>
                </a:lnTo>
                <a:lnTo>
                  <a:pt x="1967723" y="852309"/>
                </a:lnTo>
                <a:close/>
                <a:moveTo>
                  <a:pt x="575643" y="843118"/>
                </a:moveTo>
                <a:cubicBezTo>
                  <a:pt x="573700" y="845061"/>
                  <a:pt x="572729" y="847005"/>
                  <a:pt x="572729" y="848948"/>
                </a:cubicBezTo>
                <a:lnTo>
                  <a:pt x="572729" y="851862"/>
                </a:lnTo>
                <a:lnTo>
                  <a:pt x="578558" y="851862"/>
                </a:lnTo>
                <a:lnTo>
                  <a:pt x="584387" y="850405"/>
                </a:lnTo>
                <a:lnTo>
                  <a:pt x="581473" y="843118"/>
                </a:lnTo>
                <a:close/>
                <a:moveTo>
                  <a:pt x="434283" y="832917"/>
                </a:moveTo>
                <a:lnTo>
                  <a:pt x="437198" y="832917"/>
                </a:lnTo>
                <a:lnTo>
                  <a:pt x="437198" y="837289"/>
                </a:lnTo>
                <a:lnTo>
                  <a:pt x="434283" y="837289"/>
                </a:lnTo>
                <a:close/>
                <a:moveTo>
                  <a:pt x="1949435" y="827925"/>
                </a:moveTo>
                <a:cubicBezTo>
                  <a:pt x="1949435" y="829550"/>
                  <a:pt x="1950248" y="830363"/>
                  <a:pt x="1951873" y="830363"/>
                </a:cubicBezTo>
                <a:lnTo>
                  <a:pt x="1953092" y="830363"/>
                </a:lnTo>
                <a:cubicBezTo>
                  <a:pt x="1953092" y="828737"/>
                  <a:pt x="1952280" y="827925"/>
                  <a:pt x="1950654" y="827925"/>
                </a:cubicBezTo>
                <a:close/>
                <a:moveTo>
                  <a:pt x="763638" y="809600"/>
                </a:moveTo>
                <a:lnTo>
                  <a:pt x="763638" y="813972"/>
                </a:lnTo>
                <a:lnTo>
                  <a:pt x="766553" y="813972"/>
                </a:lnTo>
                <a:lnTo>
                  <a:pt x="766553" y="809600"/>
                </a:lnTo>
                <a:close/>
                <a:moveTo>
                  <a:pt x="4059946" y="806196"/>
                </a:moveTo>
                <a:lnTo>
                  <a:pt x="4058194" y="811454"/>
                </a:lnTo>
                <a:lnTo>
                  <a:pt x="4059946" y="811454"/>
                </a:lnTo>
                <a:lnTo>
                  <a:pt x="4061699" y="806196"/>
                </a:lnTo>
                <a:close/>
                <a:moveTo>
                  <a:pt x="819017" y="802313"/>
                </a:moveTo>
                <a:lnTo>
                  <a:pt x="811730" y="805228"/>
                </a:lnTo>
                <a:lnTo>
                  <a:pt x="811730" y="809600"/>
                </a:lnTo>
                <a:lnTo>
                  <a:pt x="821931" y="809600"/>
                </a:lnTo>
                <a:close/>
                <a:moveTo>
                  <a:pt x="4073967" y="799186"/>
                </a:moveTo>
                <a:lnTo>
                  <a:pt x="4070462" y="809701"/>
                </a:lnTo>
                <a:lnTo>
                  <a:pt x="4073967" y="809701"/>
                </a:lnTo>
                <a:lnTo>
                  <a:pt x="4075720" y="804443"/>
                </a:lnTo>
                <a:lnTo>
                  <a:pt x="4075720" y="799186"/>
                </a:lnTo>
                <a:close/>
                <a:moveTo>
                  <a:pt x="811730" y="796484"/>
                </a:moveTo>
                <a:lnTo>
                  <a:pt x="811730" y="799399"/>
                </a:lnTo>
                <a:lnTo>
                  <a:pt x="817559" y="799399"/>
                </a:lnTo>
                <a:lnTo>
                  <a:pt x="817559" y="796484"/>
                </a:lnTo>
                <a:close/>
                <a:moveTo>
                  <a:pt x="2450351" y="794870"/>
                </a:moveTo>
                <a:lnTo>
                  <a:pt x="2450351" y="799327"/>
                </a:lnTo>
                <a:lnTo>
                  <a:pt x="2452579" y="799327"/>
                </a:lnTo>
                <a:lnTo>
                  <a:pt x="2452579" y="794870"/>
                </a:lnTo>
                <a:close/>
                <a:moveTo>
                  <a:pt x="1920174" y="793787"/>
                </a:moveTo>
                <a:lnTo>
                  <a:pt x="1920174" y="798664"/>
                </a:lnTo>
                <a:lnTo>
                  <a:pt x="1922612" y="798664"/>
                </a:lnTo>
                <a:lnTo>
                  <a:pt x="1922612" y="793787"/>
                </a:lnTo>
                <a:close/>
                <a:moveTo>
                  <a:pt x="429911" y="786283"/>
                </a:moveTo>
                <a:cubicBezTo>
                  <a:pt x="426025" y="787254"/>
                  <a:pt x="424082" y="788712"/>
                  <a:pt x="424082" y="790655"/>
                </a:cubicBezTo>
                <a:lnTo>
                  <a:pt x="429911" y="790655"/>
                </a:lnTo>
                <a:close/>
                <a:moveTo>
                  <a:pt x="4042420" y="772897"/>
                </a:moveTo>
                <a:cubicBezTo>
                  <a:pt x="4042420" y="775233"/>
                  <a:pt x="4033073" y="780491"/>
                  <a:pt x="4014379" y="788670"/>
                </a:cubicBezTo>
                <a:cubicBezTo>
                  <a:pt x="4007368" y="795680"/>
                  <a:pt x="4002110" y="799186"/>
                  <a:pt x="3998605" y="799186"/>
                </a:cubicBezTo>
                <a:lnTo>
                  <a:pt x="3998605" y="804443"/>
                </a:lnTo>
                <a:lnTo>
                  <a:pt x="4000358" y="804443"/>
                </a:lnTo>
                <a:lnTo>
                  <a:pt x="4052936" y="776402"/>
                </a:lnTo>
                <a:close/>
                <a:moveTo>
                  <a:pt x="1894571" y="763307"/>
                </a:moveTo>
                <a:lnTo>
                  <a:pt x="1892132" y="768184"/>
                </a:lnTo>
                <a:cubicBezTo>
                  <a:pt x="1897009" y="768184"/>
                  <a:pt x="1902292" y="774280"/>
                  <a:pt x="1907982" y="786472"/>
                </a:cubicBezTo>
                <a:lnTo>
                  <a:pt x="1911640" y="788910"/>
                </a:lnTo>
                <a:lnTo>
                  <a:pt x="1914078" y="788910"/>
                </a:lnTo>
                <a:lnTo>
                  <a:pt x="1914078" y="786472"/>
                </a:lnTo>
                <a:cubicBezTo>
                  <a:pt x="1910014" y="786472"/>
                  <a:pt x="1907982" y="785659"/>
                  <a:pt x="1907982" y="784033"/>
                </a:cubicBezTo>
                <a:lnTo>
                  <a:pt x="1907982" y="781595"/>
                </a:lnTo>
                <a:lnTo>
                  <a:pt x="1911640" y="784033"/>
                </a:lnTo>
                <a:lnTo>
                  <a:pt x="1911640" y="781595"/>
                </a:lnTo>
                <a:close/>
                <a:moveTo>
                  <a:pt x="4079225" y="757123"/>
                </a:moveTo>
                <a:cubicBezTo>
                  <a:pt x="4066372" y="762965"/>
                  <a:pt x="4059946" y="768223"/>
                  <a:pt x="4059946" y="772897"/>
                </a:cubicBezTo>
                <a:lnTo>
                  <a:pt x="4066957" y="769391"/>
                </a:lnTo>
                <a:lnTo>
                  <a:pt x="4073967" y="765886"/>
                </a:lnTo>
                <a:cubicBezTo>
                  <a:pt x="4077472" y="763549"/>
                  <a:pt x="4079225" y="761797"/>
                  <a:pt x="4079225" y="760628"/>
                </a:cubicBezTo>
                <a:close/>
                <a:moveTo>
                  <a:pt x="429911" y="749850"/>
                </a:moveTo>
                <a:lnTo>
                  <a:pt x="437198" y="749850"/>
                </a:lnTo>
                <a:cubicBezTo>
                  <a:pt x="437198" y="752764"/>
                  <a:pt x="435255" y="754222"/>
                  <a:pt x="431368" y="754222"/>
                </a:cubicBezTo>
                <a:lnTo>
                  <a:pt x="429911" y="754222"/>
                </a:lnTo>
                <a:close/>
                <a:moveTo>
                  <a:pt x="1867748" y="731608"/>
                </a:moveTo>
                <a:cubicBezTo>
                  <a:pt x="1867748" y="734859"/>
                  <a:pt x="1866936" y="736485"/>
                  <a:pt x="1865310" y="736485"/>
                </a:cubicBezTo>
                <a:cubicBezTo>
                  <a:pt x="1865310" y="738110"/>
                  <a:pt x="1870187" y="743393"/>
                  <a:pt x="1879940" y="752334"/>
                </a:cubicBezTo>
                <a:cubicBezTo>
                  <a:pt x="1879940" y="751521"/>
                  <a:pt x="1880347" y="751115"/>
                  <a:pt x="1881160" y="751115"/>
                </a:cubicBezTo>
                <a:cubicBezTo>
                  <a:pt x="1881160" y="753553"/>
                  <a:pt x="1881972" y="754773"/>
                  <a:pt x="1883598" y="754773"/>
                </a:cubicBezTo>
                <a:lnTo>
                  <a:pt x="1883598" y="751115"/>
                </a:lnTo>
                <a:cubicBezTo>
                  <a:pt x="1882785" y="751115"/>
                  <a:pt x="1877502" y="744613"/>
                  <a:pt x="1867748" y="731608"/>
                </a:cubicBezTo>
                <a:close/>
                <a:moveTo>
                  <a:pt x="4279021" y="729082"/>
                </a:moveTo>
                <a:lnTo>
                  <a:pt x="4280774" y="729082"/>
                </a:lnTo>
                <a:lnTo>
                  <a:pt x="4280774" y="736092"/>
                </a:lnTo>
                <a:lnTo>
                  <a:pt x="4272011" y="736092"/>
                </a:lnTo>
                <a:cubicBezTo>
                  <a:pt x="4273179" y="731418"/>
                  <a:pt x="4275516" y="729082"/>
                  <a:pt x="4279021" y="729082"/>
                </a:cubicBezTo>
                <a:close/>
                <a:moveTo>
                  <a:pt x="2897235" y="728004"/>
                </a:moveTo>
                <a:cubicBezTo>
                  <a:pt x="2897235" y="729490"/>
                  <a:pt x="2895378" y="730233"/>
                  <a:pt x="2891663" y="730233"/>
                </a:cubicBezTo>
                <a:lnTo>
                  <a:pt x="2891663" y="733576"/>
                </a:lnTo>
                <a:lnTo>
                  <a:pt x="2897235" y="733576"/>
                </a:lnTo>
                <a:lnTo>
                  <a:pt x="2898349" y="728004"/>
                </a:lnTo>
                <a:close/>
                <a:moveTo>
                  <a:pt x="2912837" y="722432"/>
                </a:moveTo>
                <a:lnTo>
                  <a:pt x="2911722" y="723546"/>
                </a:lnTo>
                <a:lnTo>
                  <a:pt x="2909494" y="723546"/>
                </a:lnTo>
                <a:cubicBezTo>
                  <a:pt x="2908751" y="724289"/>
                  <a:pt x="2908008" y="724661"/>
                  <a:pt x="2907265" y="724661"/>
                </a:cubicBezTo>
                <a:lnTo>
                  <a:pt x="2907265" y="728004"/>
                </a:lnTo>
                <a:lnTo>
                  <a:pt x="2912837" y="728004"/>
                </a:lnTo>
                <a:lnTo>
                  <a:pt x="2915066" y="722432"/>
                </a:lnTo>
                <a:close/>
                <a:moveTo>
                  <a:pt x="2974131" y="721318"/>
                </a:moveTo>
                <a:cubicBezTo>
                  <a:pt x="2915437" y="735434"/>
                  <a:pt x="2886091" y="745463"/>
                  <a:pt x="2886091" y="751407"/>
                </a:cubicBezTo>
                <a:lnTo>
                  <a:pt x="2886091" y="753636"/>
                </a:lnTo>
                <a:cubicBezTo>
                  <a:pt x="2928439" y="736548"/>
                  <a:pt x="2954814" y="728004"/>
                  <a:pt x="2965215" y="728004"/>
                </a:cubicBezTo>
                <a:lnTo>
                  <a:pt x="2965215" y="733576"/>
                </a:lnTo>
                <a:lnTo>
                  <a:pt x="2981932" y="728004"/>
                </a:lnTo>
                <a:lnTo>
                  <a:pt x="2981932" y="724661"/>
                </a:lnTo>
                <a:cubicBezTo>
                  <a:pt x="2980446" y="724661"/>
                  <a:pt x="2977845" y="723546"/>
                  <a:pt x="2974131" y="721318"/>
                </a:cubicBezTo>
                <a:close/>
                <a:moveTo>
                  <a:pt x="2535047" y="721318"/>
                </a:moveTo>
                <a:lnTo>
                  <a:pt x="2532818" y="730233"/>
                </a:lnTo>
                <a:lnTo>
                  <a:pt x="2539505" y="730233"/>
                </a:lnTo>
                <a:cubicBezTo>
                  <a:pt x="2539505" y="728004"/>
                  <a:pt x="2540619" y="725404"/>
                  <a:pt x="2542848" y="722432"/>
                </a:cubicBezTo>
                <a:lnTo>
                  <a:pt x="2537276" y="721318"/>
                </a:lnTo>
                <a:close/>
                <a:moveTo>
                  <a:pt x="4312321" y="715061"/>
                </a:moveTo>
                <a:cubicBezTo>
                  <a:pt x="4304142" y="718566"/>
                  <a:pt x="4297716" y="720319"/>
                  <a:pt x="4293042" y="720319"/>
                </a:cubicBezTo>
                <a:lnTo>
                  <a:pt x="4293042" y="723824"/>
                </a:lnTo>
                <a:lnTo>
                  <a:pt x="4298300" y="723824"/>
                </a:lnTo>
                <a:cubicBezTo>
                  <a:pt x="4308815" y="721487"/>
                  <a:pt x="4314073" y="718566"/>
                  <a:pt x="4314073" y="715061"/>
                </a:cubicBezTo>
                <a:close/>
                <a:moveTo>
                  <a:pt x="4326341" y="711556"/>
                </a:moveTo>
                <a:lnTo>
                  <a:pt x="4326341" y="715061"/>
                </a:lnTo>
                <a:lnTo>
                  <a:pt x="4336857" y="715061"/>
                </a:lnTo>
                <a:cubicBezTo>
                  <a:pt x="4336857" y="712724"/>
                  <a:pt x="4335104" y="711556"/>
                  <a:pt x="4331599" y="711556"/>
                </a:cubicBezTo>
                <a:close/>
                <a:moveTo>
                  <a:pt x="4317578" y="711556"/>
                </a:moveTo>
                <a:cubicBezTo>
                  <a:pt x="4318747" y="716229"/>
                  <a:pt x="4320499" y="718566"/>
                  <a:pt x="4322836" y="718566"/>
                </a:cubicBezTo>
                <a:lnTo>
                  <a:pt x="4324589" y="718566"/>
                </a:lnTo>
                <a:lnTo>
                  <a:pt x="4324589" y="711556"/>
                </a:lnTo>
                <a:close/>
                <a:moveTo>
                  <a:pt x="658711" y="707587"/>
                </a:moveTo>
                <a:lnTo>
                  <a:pt x="661626" y="707587"/>
                </a:lnTo>
                <a:lnTo>
                  <a:pt x="661626" y="711959"/>
                </a:lnTo>
                <a:lnTo>
                  <a:pt x="658711" y="711959"/>
                </a:lnTo>
                <a:close/>
                <a:moveTo>
                  <a:pt x="2960758" y="706830"/>
                </a:moveTo>
                <a:lnTo>
                  <a:pt x="2928439" y="715745"/>
                </a:lnTo>
                <a:lnTo>
                  <a:pt x="2928439" y="721318"/>
                </a:lnTo>
                <a:lnTo>
                  <a:pt x="2930668" y="721318"/>
                </a:lnTo>
                <a:lnTo>
                  <a:pt x="2934011" y="717974"/>
                </a:lnTo>
                <a:lnTo>
                  <a:pt x="2938469" y="715745"/>
                </a:lnTo>
                <a:lnTo>
                  <a:pt x="2942927" y="714631"/>
                </a:lnTo>
                <a:lnTo>
                  <a:pt x="2945156" y="714631"/>
                </a:lnTo>
                <a:lnTo>
                  <a:pt x="2945156" y="715745"/>
                </a:lnTo>
                <a:cubicBezTo>
                  <a:pt x="2956300" y="712031"/>
                  <a:pt x="2962244" y="710173"/>
                  <a:pt x="2962986" y="710173"/>
                </a:cubicBezTo>
                <a:close/>
                <a:moveTo>
                  <a:pt x="1840926" y="704785"/>
                </a:moveTo>
                <a:lnTo>
                  <a:pt x="1840926" y="707224"/>
                </a:lnTo>
                <a:lnTo>
                  <a:pt x="1851899" y="724293"/>
                </a:lnTo>
                <a:lnTo>
                  <a:pt x="1854337" y="724293"/>
                </a:lnTo>
                <a:lnTo>
                  <a:pt x="1854337" y="720635"/>
                </a:lnTo>
                <a:close/>
                <a:moveTo>
                  <a:pt x="3584992" y="702793"/>
                </a:moveTo>
                <a:lnTo>
                  <a:pt x="3586744" y="702793"/>
                </a:lnTo>
                <a:cubicBezTo>
                  <a:pt x="3590249" y="702793"/>
                  <a:pt x="3592002" y="704545"/>
                  <a:pt x="3592002" y="708050"/>
                </a:cubicBezTo>
                <a:lnTo>
                  <a:pt x="3590249" y="711556"/>
                </a:lnTo>
                <a:lnTo>
                  <a:pt x="3604270" y="711556"/>
                </a:lnTo>
                <a:lnTo>
                  <a:pt x="3604270" y="720319"/>
                </a:lnTo>
                <a:cubicBezTo>
                  <a:pt x="3604270" y="723824"/>
                  <a:pt x="3602518" y="725576"/>
                  <a:pt x="3599012" y="725576"/>
                </a:cubicBezTo>
                <a:lnTo>
                  <a:pt x="3584992" y="711556"/>
                </a:lnTo>
                <a:lnTo>
                  <a:pt x="3586744" y="706298"/>
                </a:lnTo>
                <a:cubicBezTo>
                  <a:pt x="3585576" y="706298"/>
                  <a:pt x="3584992" y="705129"/>
                  <a:pt x="3584992" y="702793"/>
                </a:cubicBezTo>
                <a:close/>
                <a:moveTo>
                  <a:pt x="4384177" y="690524"/>
                </a:moveTo>
                <a:cubicBezTo>
                  <a:pt x="4377167" y="695198"/>
                  <a:pt x="4367235" y="698119"/>
                  <a:pt x="4354383" y="699287"/>
                </a:cubicBezTo>
                <a:lnTo>
                  <a:pt x="4354383" y="708050"/>
                </a:lnTo>
                <a:lnTo>
                  <a:pt x="4356136" y="708050"/>
                </a:lnTo>
                <a:lnTo>
                  <a:pt x="4370156" y="706298"/>
                </a:lnTo>
                <a:cubicBezTo>
                  <a:pt x="4370156" y="707466"/>
                  <a:pt x="4371325" y="708050"/>
                  <a:pt x="4373662" y="708050"/>
                </a:cubicBezTo>
                <a:cubicBezTo>
                  <a:pt x="4385346" y="703377"/>
                  <a:pt x="4391188" y="697535"/>
                  <a:pt x="4391188" y="690524"/>
                </a:cubicBezTo>
                <a:lnTo>
                  <a:pt x="4384177" y="692277"/>
                </a:lnTo>
                <a:close/>
                <a:moveTo>
                  <a:pt x="617906" y="685727"/>
                </a:moveTo>
                <a:lnTo>
                  <a:pt x="617906" y="703215"/>
                </a:lnTo>
                <a:lnTo>
                  <a:pt x="620821" y="711959"/>
                </a:lnTo>
                <a:cubicBezTo>
                  <a:pt x="609162" y="738191"/>
                  <a:pt x="603333" y="768309"/>
                  <a:pt x="603333" y="802313"/>
                </a:cubicBezTo>
                <a:cubicBezTo>
                  <a:pt x="604304" y="807171"/>
                  <a:pt x="604790" y="813486"/>
                  <a:pt x="604790" y="821259"/>
                </a:cubicBezTo>
                <a:lnTo>
                  <a:pt x="606247" y="834374"/>
                </a:lnTo>
                <a:lnTo>
                  <a:pt x="606247" y="846033"/>
                </a:lnTo>
                <a:lnTo>
                  <a:pt x="612077" y="848948"/>
                </a:lnTo>
                <a:lnTo>
                  <a:pt x="617906" y="848948"/>
                </a:lnTo>
                <a:cubicBezTo>
                  <a:pt x="625678" y="844090"/>
                  <a:pt x="630050" y="841661"/>
                  <a:pt x="631022" y="841661"/>
                </a:cubicBezTo>
                <a:lnTo>
                  <a:pt x="631022" y="843118"/>
                </a:lnTo>
                <a:lnTo>
                  <a:pt x="636851" y="841661"/>
                </a:lnTo>
                <a:lnTo>
                  <a:pt x="642680" y="843118"/>
                </a:lnTo>
                <a:cubicBezTo>
                  <a:pt x="642680" y="839232"/>
                  <a:pt x="643652" y="837289"/>
                  <a:pt x="645595" y="837289"/>
                </a:cubicBezTo>
                <a:cubicBezTo>
                  <a:pt x="645595" y="838261"/>
                  <a:pt x="646567" y="838746"/>
                  <a:pt x="648510" y="838746"/>
                </a:cubicBezTo>
                <a:cubicBezTo>
                  <a:pt x="648510" y="832917"/>
                  <a:pt x="649967" y="830002"/>
                  <a:pt x="652882" y="830002"/>
                </a:cubicBezTo>
                <a:lnTo>
                  <a:pt x="652882" y="832917"/>
                </a:lnTo>
                <a:lnTo>
                  <a:pt x="658711" y="830002"/>
                </a:lnTo>
                <a:lnTo>
                  <a:pt x="670370" y="830002"/>
                </a:lnTo>
                <a:lnTo>
                  <a:pt x="670370" y="824173"/>
                </a:lnTo>
                <a:lnTo>
                  <a:pt x="673284" y="793569"/>
                </a:lnTo>
                <a:lnTo>
                  <a:pt x="670370" y="790655"/>
                </a:lnTo>
                <a:lnTo>
                  <a:pt x="667455" y="787740"/>
                </a:lnTo>
                <a:lnTo>
                  <a:pt x="664540" y="783368"/>
                </a:lnTo>
                <a:lnTo>
                  <a:pt x="670370" y="781911"/>
                </a:lnTo>
                <a:lnTo>
                  <a:pt x="679114" y="787740"/>
                </a:lnTo>
                <a:lnTo>
                  <a:pt x="679114" y="780453"/>
                </a:lnTo>
                <a:cubicBezTo>
                  <a:pt x="679114" y="775596"/>
                  <a:pt x="677170" y="769766"/>
                  <a:pt x="673284" y="762966"/>
                </a:cubicBezTo>
                <a:lnTo>
                  <a:pt x="673284" y="755679"/>
                </a:lnTo>
                <a:lnTo>
                  <a:pt x="679114" y="758594"/>
                </a:lnTo>
                <a:lnTo>
                  <a:pt x="680571" y="758594"/>
                </a:lnTo>
                <a:lnTo>
                  <a:pt x="680571" y="752764"/>
                </a:lnTo>
                <a:lnTo>
                  <a:pt x="679114" y="752764"/>
                </a:lnTo>
                <a:cubicBezTo>
                  <a:pt x="675227" y="752764"/>
                  <a:pt x="673284" y="753736"/>
                  <a:pt x="673284" y="755679"/>
                </a:cubicBezTo>
                <a:lnTo>
                  <a:pt x="673284" y="744020"/>
                </a:lnTo>
                <a:lnTo>
                  <a:pt x="674742" y="741106"/>
                </a:lnTo>
                <a:lnTo>
                  <a:pt x="677656" y="739648"/>
                </a:lnTo>
                <a:lnTo>
                  <a:pt x="679114" y="738191"/>
                </a:lnTo>
                <a:cubicBezTo>
                  <a:pt x="675227" y="733333"/>
                  <a:pt x="672313" y="723132"/>
                  <a:pt x="670370" y="707587"/>
                </a:cubicBezTo>
                <a:cubicBezTo>
                  <a:pt x="672313" y="707587"/>
                  <a:pt x="673284" y="706130"/>
                  <a:pt x="673284" y="703215"/>
                </a:cubicBezTo>
                <a:lnTo>
                  <a:pt x="667455" y="701758"/>
                </a:lnTo>
                <a:lnTo>
                  <a:pt x="658711" y="701758"/>
                </a:lnTo>
                <a:lnTo>
                  <a:pt x="651424" y="700301"/>
                </a:lnTo>
                <a:lnTo>
                  <a:pt x="645595" y="703215"/>
                </a:lnTo>
                <a:lnTo>
                  <a:pt x="635394" y="697386"/>
                </a:lnTo>
                <a:lnTo>
                  <a:pt x="626650" y="690099"/>
                </a:lnTo>
                <a:cubicBezTo>
                  <a:pt x="622764" y="687185"/>
                  <a:pt x="619849" y="685727"/>
                  <a:pt x="617906" y="685727"/>
                </a:cubicBezTo>
                <a:close/>
                <a:moveTo>
                  <a:pt x="2701096" y="683427"/>
                </a:moveTo>
                <a:lnTo>
                  <a:pt x="2701096" y="686770"/>
                </a:lnTo>
                <a:lnTo>
                  <a:pt x="2697753" y="686770"/>
                </a:lnTo>
                <a:cubicBezTo>
                  <a:pt x="2697753" y="684541"/>
                  <a:pt x="2698867" y="683427"/>
                  <a:pt x="2701096" y="683427"/>
                </a:cubicBezTo>
                <a:close/>
                <a:moveTo>
                  <a:pt x="1818980" y="666990"/>
                </a:moveTo>
                <a:cubicBezTo>
                  <a:pt x="1818980" y="667803"/>
                  <a:pt x="1818168" y="668209"/>
                  <a:pt x="1816542" y="668209"/>
                </a:cubicBezTo>
                <a:cubicBezTo>
                  <a:pt x="1818168" y="673086"/>
                  <a:pt x="1822638" y="679182"/>
                  <a:pt x="1829953" y="686497"/>
                </a:cubicBezTo>
                <a:lnTo>
                  <a:pt x="1829953" y="684059"/>
                </a:lnTo>
                <a:lnTo>
                  <a:pt x="1827515" y="677963"/>
                </a:lnTo>
                <a:lnTo>
                  <a:pt x="1823857" y="670648"/>
                </a:lnTo>
                <a:lnTo>
                  <a:pt x="1821419" y="668209"/>
                </a:lnTo>
                <a:close/>
                <a:moveTo>
                  <a:pt x="1811665" y="656017"/>
                </a:moveTo>
                <a:lnTo>
                  <a:pt x="1811665" y="658456"/>
                </a:lnTo>
                <a:lnTo>
                  <a:pt x="1812884" y="660894"/>
                </a:lnTo>
                <a:lnTo>
                  <a:pt x="1817761" y="660894"/>
                </a:lnTo>
                <a:cubicBezTo>
                  <a:pt x="1817761" y="657643"/>
                  <a:pt x="1816542" y="656017"/>
                  <a:pt x="1814104" y="656017"/>
                </a:cubicBezTo>
                <a:close/>
                <a:moveTo>
                  <a:pt x="3558703" y="643204"/>
                </a:moveTo>
                <a:lnTo>
                  <a:pt x="3558703" y="648462"/>
                </a:lnTo>
                <a:lnTo>
                  <a:pt x="3565713" y="648462"/>
                </a:lnTo>
                <a:cubicBezTo>
                  <a:pt x="3565713" y="644957"/>
                  <a:pt x="3563376" y="643204"/>
                  <a:pt x="3558703" y="643204"/>
                </a:cubicBezTo>
                <a:close/>
                <a:moveTo>
                  <a:pt x="1800692" y="635291"/>
                </a:moveTo>
                <a:lnTo>
                  <a:pt x="1800692" y="640168"/>
                </a:lnTo>
                <a:cubicBezTo>
                  <a:pt x="1802318" y="644232"/>
                  <a:pt x="1803944" y="647483"/>
                  <a:pt x="1805569" y="649921"/>
                </a:cubicBezTo>
                <a:cubicBezTo>
                  <a:pt x="1807195" y="651547"/>
                  <a:pt x="1808414" y="652360"/>
                  <a:pt x="1809227" y="652360"/>
                </a:cubicBezTo>
                <a:lnTo>
                  <a:pt x="1811665" y="648702"/>
                </a:lnTo>
                <a:cubicBezTo>
                  <a:pt x="1810852" y="644638"/>
                  <a:pt x="1808820" y="641387"/>
                  <a:pt x="1805569" y="638949"/>
                </a:cubicBezTo>
                <a:cubicBezTo>
                  <a:pt x="1803131" y="636510"/>
                  <a:pt x="1801505" y="635291"/>
                  <a:pt x="1800692" y="635291"/>
                </a:cubicBezTo>
                <a:close/>
                <a:moveTo>
                  <a:pt x="3935512" y="627431"/>
                </a:moveTo>
                <a:cubicBezTo>
                  <a:pt x="3933175" y="627431"/>
                  <a:pt x="3923828" y="632689"/>
                  <a:pt x="3907470" y="643204"/>
                </a:cubicBezTo>
                <a:lnTo>
                  <a:pt x="3905717" y="643204"/>
                </a:lnTo>
                <a:cubicBezTo>
                  <a:pt x="3905717" y="642036"/>
                  <a:pt x="3904549" y="641452"/>
                  <a:pt x="3902212" y="641452"/>
                </a:cubicBezTo>
                <a:cubicBezTo>
                  <a:pt x="3883518" y="653136"/>
                  <a:pt x="3874171" y="660730"/>
                  <a:pt x="3874171" y="664235"/>
                </a:cubicBezTo>
                <a:lnTo>
                  <a:pt x="3868913" y="658978"/>
                </a:lnTo>
                <a:lnTo>
                  <a:pt x="3865408" y="658978"/>
                </a:lnTo>
                <a:cubicBezTo>
                  <a:pt x="3865408" y="665988"/>
                  <a:pt x="3863655" y="669493"/>
                  <a:pt x="3860150" y="669493"/>
                </a:cubicBezTo>
                <a:lnTo>
                  <a:pt x="3860150" y="665988"/>
                </a:lnTo>
                <a:cubicBezTo>
                  <a:pt x="3855476" y="669493"/>
                  <a:pt x="3850803" y="671246"/>
                  <a:pt x="3846129" y="671246"/>
                </a:cubicBezTo>
                <a:cubicBezTo>
                  <a:pt x="3846129" y="675919"/>
                  <a:pt x="3847882" y="678256"/>
                  <a:pt x="3851387" y="678256"/>
                </a:cubicBezTo>
                <a:lnTo>
                  <a:pt x="3856645" y="678256"/>
                </a:lnTo>
                <a:cubicBezTo>
                  <a:pt x="3856645" y="675919"/>
                  <a:pt x="3857229" y="672998"/>
                  <a:pt x="3858397" y="669493"/>
                </a:cubicBezTo>
                <a:lnTo>
                  <a:pt x="3863655" y="671246"/>
                </a:lnTo>
                <a:cubicBezTo>
                  <a:pt x="3883518" y="667741"/>
                  <a:pt x="3909807" y="653136"/>
                  <a:pt x="3942522" y="627431"/>
                </a:cubicBezTo>
                <a:close/>
                <a:moveTo>
                  <a:pt x="1792158" y="621880"/>
                </a:moveTo>
                <a:lnTo>
                  <a:pt x="1792158" y="624318"/>
                </a:lnTo>
                <a:lnTo>
                  <a:pt x="1793377" y="627976"/>
                </a:lnTo>
                <a:lnTo>
                  <a:pt x="1793377" y="630414"/>
                </a:lnTo>
                <a:lnTo>
                  <a:pt x="1795816" y="630414"/>
                </a:lnTo>
                <a:lnTo>
                  <a:pt x="1795816" y="624318"/>
                </a:lnTo>
                <a:close/>
                <a:moveTo>
                  <a:pt x="833590" y="617233"/>
                </a:moveTo>
                <a:cubicBezTo>
                  <a:pt x="828732" y="617233"/>
                  <a:pt x="817559" y="621119"/>
                  <a:pt x="800072" y="628892"/>
                </a:cubicBezTo>
                <a:cubicBezTo>
                  <a:pt x="800072" y="627920"/>
                  <a:pt x="799100" y="627434"/>
                  <a:pt x="797157" y="627434"/>
                </a:cubicBezTo>
                <a:cubicBezTo>
                  <a:pt x="790356" y="651723"/>
                  <a:pt x="785984" y="670668"/>
                  <a:pt x="784041" y="684270"/>
                </a:cubicBezTo>
                <a:lnTo>
                  <a:pt x="775297" y="688642"/>
                </a:lnTo>
                <a:lnTo>
                  <a:pt x="778212" y="695929"/>
                </a:lnTo>
                <a:lnTo>
                  <a:pt x="779669" y="701758"/>
                </a:lnTo>
                <a:lnTo>
                  <a:pt x="781126" y="704672"/>
                </a:lnTo>
                <a:lnTo>
                  <a:pt x="781126" y="707587"/>
                </a:lnTo>
                <a:lnTo>
                  <a:pt x="775297" y="710502"/>
                </a:lnTo>
                <a:cubicBezTo>
                  <a:pt x="781126" y="723132"/>
                  <a:pt x="784041" y="731390"/>
                  <a:pt x="784041" y="735276"/>
                </a:cubicBezTo>
                <a:cubicBezTo>
                  <a:pt x="779183" y="735276"/>
                  <a:pt x="775297" y="743049"/>
                  <a:pt x="772382" y="758594"/>
                </a:cubicBezTo>
                <a:cubicBezTo>
                  <a:pt x="776269" y="761508"/>
                  <a:pt x="778212" y="765880"/>
                  <a:pt x="778212" y="771710"/>
                </a:cubicBezTo>
                <a:cubicBezTo>
                  <a:pt x="778212" y="772681"/>
                  <a:pt x="774325" y="779968"/>
                  <a:pt x="766553" y="793569"/>
                </a:cubicBezTo>
                <a:lnTo>
                  <a:pt x="766553" y="805228"/>
                </a:lnTo>
                <a:lnTo>
                  <a:pt x="772382" y="805228"/>
                </a:lnTo>
                <a:lnTo>
                  <a:pt x="769468" y="809600"/>
                </a:lnTo>
                <a:lnTo>
                  <a:pt x="769468" y="813972"/>
                </a:lnTo>
                <a:lnTo>
                  <a:pt x="772382" y="813972"/>
                </a:lnTo>
                <a:lnTo>
                  <a:pt x="772382" y="808143"/>
                </a:lnTo>
                <a:lnTo>
                  <a:pt x="778212" y="808143"/>
                </a:lnTo>
                <a:lnTo>
                  <a:pt x="778212" y="811057"/>
                </a:lnTo>
                <a:lnTo>
                  <a:pt x="781126" y="811057"/>
                </a:lnTo>
                <a:lnTo>
                  <a:pt x="781126" y="799399"/>
                </a:lnTo>
                <a:lnTo>
                  <a:pt x="784041" y="799399"/>
                </a:lnTo>
                <a:lnTo>
                  <a:pt x="784041" y="805228"/>
                </a:lnTo>
                <a:lnTo>
                  <a:pt x="785498" y="809600"/>
                </a:lnTo>
                <a:lnTo>
                  <a:pt x="786956" y="813972"/>
                </a:lnTo>
                <a:lnTo>
                  <a:pt x="791328" y="813972"/>
                </a:lnTo>
                <a:lnTo>
                  <a:pt x="791328" y="811057"/>
                </a:lnTo>
                <a:lnTo>
                  <a:pt x="786956" y="805228"/>
                </a:lnTo>
                <a:lnTo>
                  <a:pt x="786956" y="796484"/>
                </a:lnTo>
                <a:lnTo>
                  <a:pt x="791328" y="796484"/>
                </a:lnTo>
                <a:lnTo>
                  <a:pt x="794242" y="808143"/>
                </a:lnTo>
                <a:lnTo>
                  <a:pt x="797157" y="808143"/>
                </a:lnTo>
                <a:lnTo>
                  <a:pt x="797157" y="802313"/>
                </a:lnTo>
                <a:cubicBezTo>
                  <a:pt x="795214" y="802313"/>
                  <a:pt x="794242" y="801342"/>
                  <a:pt x="794242" y="799399"/>
                </a:cubicBezTo>
                <a:cubicBezTo>
                  <a:pt x="801043" y="795512"/>
                  <a:pt x="806872" y="793569"/>
                  <a:pt x="811730" y="793569"/>
                </a:cubicBezTo>
                <a:lnTo>
                  <a:pt x="811730" y="790655"/>
                </a:lnTo>
                <a:cubicBezTo>
                  <a:pt x="795214" y="773167"/>
                  <a:pt x="785984" y="759565"/>
                  <a:pt x="784041" y="749850"/>
                </a:cubicBezTo>
                <a:cubicBezTo>
                  <a:pt x="788899" y="730419"/>
                  <a:pt x="792785" y="718274"/>
                  <a:pt x="795700" y="713416"/>
                </a:cubicBezTo>
                <a:cubicBezTo>
                  <a:pt x="796671" y="706616"/>
                  <a:pt x="798128" y="703215"/>
                  <a:pt x="800072" y="703215"/>
                </a:cubicBezTo>
                <a:lnTo>
                  <a:pt x="808815" y="700301"/>
                </a:lnTo>
                <a:lnTo>
                  <a:pt x="805901" y="697386"/>
                </a:lnTo>
                <a:lnTo>
                  <a:pt x="805901" y="691557"/>
                </a:lnTo>
                <a:cubicBezTo>
                  <a:pt x="812702" y="691557"/>
                  <a:pt x="816588" y="685241"/>
                  <a:pt x="817559" y="672611"/>
                </a:cubicBezTo>
                <a:lnTo>
                  <a:pt x="817559" y="671154"/>
                </a:lnTo>
                <a:lnTo>
                  <a:pt x="819017" y="671154"/>
                </a:lnTo>
                <a:lnTo>
                  <a:pt x="824846" y="672611"/>
                </a:lnTo>
                <a:lnTo>
                  <a:pt x="824846" y="660953"/>
                </a:lnTo>
                <a:cubicBezTo>
                  <a:pt x="828732" y="660953"/>
                  <a:pt x="833590" y="651723"/>
                  <a:pt x="839419" y="633264"/>
                </a:cubicBezTo>
                <a:lnTo>
                  <a:pt x="839419" y="617233"/>
                </a:lnTo>
                <a:close/>
                <a:moveTo>
                  <a:pt x="3823345" y="616915"/>
                </a:moveTo>
                <a:lnTo>
                  <a:pt x="3842624" y="616915"/>
                </a:lnTo>
                <a:lnTo>
                  <a:pt x="3842624" y="622173"/>
                </a:lnTo>
                <a:cubicBezTo>
                  <a:pt x="3837950" y="622173"/>
                  <a:pt x="3835613" y="625678"/>
                  <a:pt x="3835613" y="632689"/>
                </a:cubicBezTo>
                <a:lnTo>
                  <a:pt x="3823345" y="632689"/>
                </a:lnTo>
                <a:close/>
                <a:moveTo>
                  <a:pt x="2939584" y="602074"/>
                </a:moveTo>
                <a:lnTo>
                  <a:pt x="2945156" y="602074"/>
                </a:lnTo>
                <a:lnTo>
                  <a:pt x="2945156" y="604303"/>
                </a:lnTo>
                <a:cubicBezTo>
                  <a:pt x="2941441" y="608018"/>
                  <a:pt x="2939584" y="610989"/>
                  <a:pt x="2939584" y="613218"/>
                </a:cubicBezTo>
                <a:lnTo>
                  <a:pt x="2934011" y="613218"/>
                </a:lnTo>
                <a:lnTo>
                  <a:pt x="2934011" y="607646"/>
                </a:lnTo>
                <a:close/>
                <a:moveTo>
                  <a:pt x="661626" y="601202"/>
                </a:moveTo>
                <a:cubicBezTo>
                  <a:pt x="661626" y="604117"/>
                  <a:pt x="659683" y="605574"/>
                  <a:pt x="655796" y="605574"/>
                </a:cubicBezTo>
                <a:lnTo>
                  <a:pt x="655796" y="608489"/>
                </a:lnTo>
                <a:cubicBezTo>
                  <a:pt x="655796" y="612375"/>
                  <a:pt x="657739" y="614804"/>
                  <a:pt x="661626" y="615776"/>
                </a:cubicBezTo>
                <a:lnTo>
                  <a:pt x="667455" y="615776"/>
                </a:lnTo>
                <a:lnTo>
                  <a:pt x="664540" y="611404"/>
                </a:lnTo>
                <a:lnTo>
                  <a:pt x="667455" y="602660"/>
                </a:lnTo>
                <a:close/>
                <a:moveTo>
                  <a:pt x="1689745" y="601153"/>
                </a:moveTo>
                <a:lnTo>
                  <a:pt x="1692184" y="601153"/>
                </a:lnTo>
                <a:cubicBezTo>
                  <a:pt x="1697873" y="605217"/>
                  <a:pt x="1706001" y="608469"/>
                  <a:pt x="1716568" y="610907"/>
                </a:cubicBezTo>
                <a:cubicBezTo>
                  <a:pt x="1718193" y="608469"/>
                  <a:pt x="1719412" y="607249"/>
                  <a:pt x="1720225" y="607249"/>
                </a:cubicBezTo>
                <a:lnTo>
                  <a:pt x="1738513" y="619441"/>
                </a:lnTo>
                <a:cubicBezTo>
                  <a:pt x="1738513" y="622693"/>
                  <a:pt x="1744203" y="627569"/>
                  <a:pt x="1755582" y="634072"/>
                </a:cubicBezTo>
                <a:lnTo>
                  <a:pt x="1758020" y="638949"/>
                </a:lnTo>
                <a:lnTo>
                  <a:pt x="1760459" y="643825"/>
                </a:lnTo>
                <a:cubicBezTo>
                  <a:pt x="1761272" y="644638"/>
                  <a:pt x="1762491" y="645045"/>
                  <a:pt x="1764116" y="645045"/>
                </a:cubicBezTo>
                <a:cubicBezTo>
                  <a:pt x="1764116" y="644232"/>
                  <a:pt x="1764929" y="643825"/>
                  <a:pt x="1766555" y="643825"/>
                </a:cubicBezTo>
                <a:cubicBezTo>
                  <a:pt x="1777934" y="659269"/>
                  <a:pt x="1786062" y="677963"/>
                  <a:pt x="1790939" y="699909"/>
                </a:cubicBezTo>
                <a:cubicBezTo>
                  <a:pt x="1793377" y="700721"/>
                  <a:pt x="1794596" y="701941"/>
                  <a:pt x="1794596" y="703566"/>
                </a:cubicBezTo>
                <a:lnTo>
                  <a:pt x="1794596" y="706005"/>
                </a:lnTo>
                <a:lnTo>
                  <a:pt x="1792158" y="708443"/>
                </a:lnTo>
                <a:cubicBezTo>
                  <a:pt x="1801912" y="722261"/>
                  <a:pt x="1808414" y="745832"/>
                  <a:pt x="1811665" y="779157"/>
                </a:cubicBezTo>
                <a:lnTo>
                  <a:pt x="1811665" y="782814"/>
                </a:lnTo>
                <a:cubicBezTo>
                  <a:pt x="1811665" y="784440"/>
                  <a:pt x="1810852" y="785253"/>
                  <a:pt x="1809227" y="785253"/>
                </a:cubicBezTo>
                <a:lnTo>
                  <a:pt x="1810446" y="803541"/>
                </a:lnTo>
                <a:lnTo>
                  <a:pt x="1808008" y="863281"/>
                </a:lnTo>
                <a:cubicBezTo>
                  <a:pt x="1808008" y="864907"/>
                  <a:pt x="1807195" y="865720"/>
                  <a:pt x="1805569" y="865720"/>
                </a:cubicBezTo>
                <a:cubicBezTo>
                  <a:pt x="1805569" y="866533"/>
                  <a:pt x="1806382" y="866939"/>
                  <a:pt x="1808008" y="866939"/>
                </a:cubicBezTo>
                <a:lnTo>
                  <a:pt x="1801912" y="899857"/>
                </a:lnTo>
                <a:lnTo>
                  <a:pt x="1804350" y="907173"/>
                </a:lnTo>
                <a:cubicBezTo>
                  <a:pt x="1799473" y="916926"/>
                  <a:pt x="1797035" y="922209"/>
                  <a:pt x="1797035" y="923022"/>
                </a:cubicBezTo>
                <a:cubicBezTo>
                  <a:pt x="1798660" y="923022"/>
                  <a:pt x="1799473" y="923429"/>
                  <a:pt x="1799473" y="924241"/>
                </a:cubicBezTo>
                <a:cubicBezTo>
                  <a:pt x="1797035" y="924241"/>
                  <a:pt x="1795003" y="926680"/>
                  <a:pt x="1793377" y="931557"/>
                </a:cubicBezTo>
                <a:cubicBezTo>
                  <a:pt x="1793377" y="932369"/>
                  <a:pt x="1793784" y="932776"/>
                  <a:pt x="1794596" y="932776"/>
                </a:cubicBezTo>
                <a:cubicBezTo>
                  <a:pt x="1790532" y="955534"/>
                  <a:pt x="1788500" y="968133"/>
                  <a:pt x="1788500" y="970571"/>
                </a:cubicBezTo>
                <a:lnTo>
                  <a:pt x="1788500" y="974229"/>
                </a:lnTo>
                <a:lnTo>
                  <a:pt x="1787281" y="974229"/>
                </a:lnTo>
                <a:lnTo>
                  <a:pt x="1781185" y="970571"/>
                </a:lnTo>
                <a:lnTo>
                  <a:pt x="1778747" y="979105"/>
                </a:lnTo>
                <a:lnTo>
                  <a:pt x="1778747" y="991297"/>
                </a:lnTo>
                <a:lnTo>
                  <a:pt x="1779966" y="999832"/>
                </a:lnTo>
                <a:lnTo>
                  <a:pt x="1777528" y="999832"/>
                </a:lnTo>
                <a:lnTo>
                  <a:pt x="1779966" y="1002270"/>
                </a:lnTo>
                <a:lnTo>
                  <a:pt x="1778747" y="1004709"/>
                </a:lnTo>
                <a:lnTo>
                  <a:pt x="1778747" y="1007147"/>
                </a:lnTo>
                <a:lnTo>
                  <a:pt x="1777528" y="1010805"/>
                </a:lnTo>
                <a:cubicBezTo>
                  <a:pt x="1779966" y="1016494"/>
                  <a:pt x="1781185" y="1025841"/>
                  <a:pt x="1781185" y="1038846"/>
                </a:cubicBezTo>
                <a:lnTo>
                  <a:pt x="1778747" y="1094929"/>
                </a:lnTo>
                <a:cubicBezTo>
                  <a:pt x="1777934" y="1105496"/>
                  <a:pt x="1777934" y="1115249"/>
                  <a:pt x="1778747" y="1124190"/>
                </a:cubicBezTo>
                <a:cubicBezTo>
                  <a:pt x="1777934" y="1129067"/>
                  <a:pt x="1776715" y="1131505"/>
                  <a:pt x="1775089" y="1131505"/>
                </a:cubicBezTo>
                <a:lnTo>
                  <a:pt x="1776308" y="1135163"/>
                </a:lnTo>
                <a:cubicBezTo>
                  <a:pt x="1776308" y="1140853"/>
                  <a:pt x="1774683" y="1143697"/>
                  <a:pt x="1771432" y="1143697"/>
                </a:cubicBezTo>
                <a:lnTo>
                  <a:pt x="1773870" y="1147355"/>
                </a:lnTo>
                <a:cubicBezTo>
                  <a:pt x="1773870" y="1149793"/>
                  <a:pt x="1773464" y="1152232"/>
                  <a:pt x="1772651" y="1154670"/>
                </a:cubicBezTo>
                <a:cubicBezTo>
                  <a:pt x="1771838" y="1158734"/>
                  <a:pt x="1770619" y="1162798"/>
                  <a:pt x="1768993" y="1166862"/>
                </a:cubicBezTo>
                <a:lnTo>
                  <a:pt x="1770212" y="1170520"/>
                </a:lnTo>
                <a:lnTo>
                  <a:pt x="1766555" y="1198561"/>
                </a:lnTo>
                <a:lnTo>
                  <a:pt x="1766555" y="1203438"/>
                </a:lnTo>
                <a:lnTo>
                  <a:pt x="1764116" y="1203438"/>
                </a:lnTo>
                <a:lnTo>
                  <a:pt x="1764116" y="1216849"/>
                </a:lnTo>
                <a:cubicBezTo>
                  <a:pt x="1764116" y="1217662"/>
                  <a:pt x="1763710" y="1218069"/>
                  <a:pt x="1762897" y="1218069"/>
                </a:cubicBezTo>
                <a:lnTo>
                  <a:pt x="1764116" y="1221726"/>
                </a:lnTo>
                <a:lnTo>
                  <a:pt x="1764116" y="1224165"/>
                </a:lnTo>
                <a:lnTo>
                  <a:pt x="1762897" y="1225384"/>
                </a:lnTo>
                <a:lnTo>
                  <a:pt x="1760459" y="1218069"/>
                </a:lnTo>
                <a:lnTo>
                  <a:pt x="1758020" y="1218069"/>
                </a:lnTo>
                <a:lnTo>
                  <a:pt x="1758020" y="1222945"/>
                </a:lnTo>
                <a:lnTo>
                  <a:pt x="1760459" y="1222945"/>
                </a:lnTo>
                <a:cubicBezTo>
                  <a:pt x="1759646" y="1223758"/>
                  <a:pt x="1758833" y="1224977"/>
                  <a:pt x="1758020" y="1226603"/>
                </a:cubicBezTo>
                <a:lnTo>
                  <a:pt x="1755582" y="1232699"/>
                </a:lnTo>
                <a:lnTo>
                  <a:pt x="1755582" y="1237576"/>
                </a:lnTo>
                <a:lnTo>
                  <a:pt x="1751924" y="1237576"/>
                </a:lnTo>
                <a:lnTo>
                  <a:pt x="1753144" y="1233918"/>
                </a:lnTo>
                <a:lnTo>
                  <a:pt x="1748267" y="1233918"/>
                </a:lnTo>
                <a:lnTo>
                  <a:pt x="1742171" y="1242453"/>
                </a:lnTo>
                <a:cubicBezTo>
                  <a:pt x="1742171" y="1240014"/>
                  <a:pt x="1740139" y="1237982"/>
                  <a:pt x="1736075" y="1236357"/>
                </a:cubicBezTo>
                <a:cubicBezTo>
                  <a:pt x="1736075" y="1242859"/>
                  <a:pt x="1731198" y="1249361"/>
                  <a:pt x="1721444" y="1255864"/>
                </a:cubicBezTo>
                <a:lnTo>
                  <a:pt x="1715348" y="1255864"/>
                </a:lnTo>
                <a:cubicBezTo>
                  <a:pt x="1716161" y="1252613"/>
                  <a:pt x="1708033" y="1244078"/>
                  <a:pt x="1690964" y="1230261"/>
                </a:cubicBezTo>
                <a:cubicBezTo>
                  <a:pt x="1691777" y="1229448"/>
                  <a:pt x="1685275" y="1217662"/>
                  <a:pt x="1671457" y="1194904"/>
                </a:cubicBezTo>
                <a:lnTo>
                  <a:pt x="1673896" y="1190027"/>
                </a:lnTo>
                <a:cubicBezTo>
                  <a:pt x="1673083" y="1181899"/>
                  <a:pt x="1670644" y="1177835"/>
                  <a:pt x="1666580" y="1177835"/>
                </a:cubicBezTo>
                <a:lnTo>
                  <a:pt x="1669019" y="1168081"/>
                </a:lnTo>
                <a:cubicBezTo>
                  <a:pt x="1668206" y="1163205"/>
                  <a:pt x="1667800" y="1155889"/>
                  <a:pt x="1667800" y="1146136"/>
                </a:cubicBezTo>
                <a:lnTo>
                  <a:pt x="1667800" y="1133944"/>
                </a:lnTo>
                <a:lnTo>
                  <a:pt x="1669019" y="1116875"/>
                </a:lnTo>
                <a:cubicBezTo>
                  <a:pt x="1669019" y="1113624"/>
                  <a:pt x="1668612" y="1111592"/>
                  <a:pt x="1667800" y="1110779"/>
                </a:cubicBezTo>
                <a:cubicBezTo>
                  <a:pt x="1668612" y="1109966"/>
                  <a:pt x="1669019" y="1107528"/>
                  <a:pt x="1669019" y="1103464"/>
                </a:cubicBezTo>
                <a:cubicBezTo>
                  <a:pt x="1669019" y="1101025"/>
                  <a:pt x="1667800" y="1099806"/>
                  <a:pt x="1665361" y="1099806"/>
                </a:cubicBezTo>
                <a:lnTo>
                  <a:pt x="1669019" y="1086395"/>
                </a:lnTo>
                <a:lnTo>
                  <a:pt x="1667800" y="1065669"/>
                </a:lnTo>
                <a:lnTo>
                  <a:pt x="1665361" y="1047381"/>
                </a:lnTo>
                <a:lnTo>
                  <a:pt x="1664142" y="1038846"/>
                </a:lnTo>
                <a:lnTo>
                  <a:pt x="1664142" y="1029093"/>
                </a:lnTo>
                <a:cubicBezTo>
                  <a:pt x="1664142" y="1021777"/>
                  <a:pt x="1663736" y="1017307"/>
                  <a:pt x="1662923" y="1015681"/>
                </a:cubicBezTo>
                <a:cubicBezTo>
                  <a:pt x="1662923" y="966913"/>
                  <a:pt x="1660484" y="942529"/>
                  <a:pt x="1655608" y="942529"/>
                </a:cubicBezTo>
                <a:lnTo>
                  <a:pt x="1655608" y="938872"/>
                </a:lnTo>
                <a:cubicBezTo>
                  <a:pt x="1658046" y="938872"/>
                  <a:pt x="1660078" y="936840"/>
                  <a:pt x="1661704" y="932776"/>
                </a:cubicBezTo>
                <a:cubicBezTo>
                  <a:pt x="1654388" y="930337"/>
                  <a:pt x="1651544" y="924648"/>
                  <a:pt x="1653169" y="915707"/>
                </a:cubicBezTo>
                <a:lnTo>
                  <a:pt x="1656827" y="915707"/>
                </a:lnTo>
                <a:lnTo>
                  <a:pt x="1656827" y="912049"/>
                </a:lnTo>
                <a:cubicBezTo>
                  <a:pt x="1653576" y="912049"/>
                  <a:pt x="1651950" y="910424"/>
                  <a:pt x="1651950" y="907173"/>
                </a:cubicBezTo>
                <a:lnTo>
                  <a:pt x="1651950" y="899857"/>
                </a:lnTo>
                <a:cubicBezTo>
                  <a:pt x="1651950" y="897419"/>
                  <a:pt x="1653576" y="896606"/>
                  <a:pt x="1656827" y="897419"/>
                </a:cubicBezTo>
                <a:lnTo>
                  <a:pt x="1658046" y="892542"/>
                </a:lnTo>
                <a:cubicBezTo>
                  <a:pt x="1658046" y="888478"/>
                  <a:pt x="1657640" y="886446"/>
                  <a:pt x="1656827" y="886446"/>
                </a:cubicBezTo>
                <a:lnTo>
                  <a:pt x="1658046" y="876693"/>
                </a:lnTo>
                <a:lnTo>
                  <a:pt x="1658046" y="860843"/>
                </a:lnTo>
                <a:lnTo>
                  <a:pt x="1659265" y="860843"/>
                </a:lnTo>
                <a:lnTo>
                  <a:pt x="1658046" y="855966"/>
                </a:lnTo>
                <a:cubicBezTo>
                  <a:pt x="1658859" y="855153"/>
                  <a:pt x="1659265" y="853528"/>
                  <a:pt x="1659265" y="851089"/>
                </a:cubicBezTo>
                <a:lnTo>
                  <a:pt x="1655608" y="851089"/>
                </a:lnTo>
                <a:lnTo>
                  <a:pt x="1658046" y="841336"/>
                </a:lnTo>
                <a:lnTo>
                  <a:pt x="1659265" y="831582"/>
                </a:lnTo>
                <a:lnTo>
                  <a:pt x="1656827" y="819390"/>
                </a:lnTo>
                <a:cubicBezTo>
                  <a:pt x="1658452" y="819390"/>
                  <a:pt x="1659265" y="818577"/>
                  <a:pt x="1659265" y="816952"/>
                </a:cubicBezTo>
                <a:lnTo>
                  <a:pt x="1654388" y="816952"/>
                </a:lnTo>
                <a:lnTo>
                  <a:pt x="1654388" y="813294"/>
                </a:lnTo>
                <a:lnTo>
                  <a:pt x="1658046" y="813294"/>
                </a:lnTo>
                <a:lnTo>
                  <a:pt x="1659265" y="801102"/>
                </a:lnTo>
                <a:lnTo>
                  <a:pt x="1660484" y="792568"/>
                </a:lnTo>
                <a:lnTo>
                  <a:pt x="1660484" y="784033"/>
                </a:lnTo>
                <a:lnTo>
                  <a:pt x="1661704" y="773061"/>
                </a:lnTo>
                <a:cubicBezTo>
                  <a:pt x="1661704" y="771435"/>
                  <a:pt x="1662110" y="770622"/>
                  <a:pt x="1662923" y="770622"/>
                </a:cubicBezTo>
                <a:cubicBezTo>
                  <a:pt x="1662923" y="764933"/>
                  <a:pt x="1660891" y="762088"/>
                  <a:pt x="1656827" y="762088"/>
                </a:cubicBezTo>
                <a:cubicBezTo>
                  <a:pt x="1658452" y="759649"/>
                  <a:pt x="1660484" y="758430"/>
                  <a:pt x="1662923" y="758430"/>
                </a:cubicBezTo>
                <a:lnTo>
                  <a:pt x="1662923" y="742581"/>
                </a:lnTo>
                <a:lnTo>
                  <a:pt x="1664142" y="742581"/>
                </a:lnTo>
                <a:cubicBezTo>
                  <a:pt x="1664142" y="740955"/>
                  <a:pt x="1663736" y="740142"/>
                  <a:pt x="1662923" y="740142"/>
                </a:cubicBezTo>
                <a:lnTo>
                  <a:pt x="1664142" y="731608"/>
                </a:lnTo>
                <a:lnTo>
                  <a:pt x="1665361" y="706005"/>
                </a:lnTo>
                <a:cubicBezTo>
                  <a:pt x="1666987" y="699502"/>
                  <a:pt x="1666987" y="694625"/>
                  <a:pt x="1665361" y="691374"/>
                </a:cubicBezTo>
                <a:cubicBezTo>
                  <a:pt x="1666174" y="690561"/>
                  <a:pt x="1666580" y="686091"/>
                  <a:pt x="1666580" y="677963"/>
                </a:cubicBezTo>
                <a:lnTo>
                  <a:pt x="1667800" y="652360"/>
                </a:lnTo>
                <a:cubicBezTo>
                  <a:pt x="1667800" y="649921"/>
                  <a:pt x="1666580" y="648702"/>
                  <a:pt x="1664142" y="648702"/>
                </a:cubicBezTo>
                <a:cubicBezTo>
                  <a:pt x="1665768" y="643825"/>
                  <a:pt x="1666987" y="641387"/>
                  <a:pt x="1667800" y="641387"/>
                </a:cubicBezTo>
                <a:cubicBezTo>
                  <a:pt x="1667800" y="634885"/>
                  <a:pt x="1666174" y="630008"/>
                  <a:pt x="1662923" y="626757"/>
                </a:cubicBezTo>
                <a:lnTo>
                  <a:pt x="1669019" y="620661"/>
                </a:lnTo>
                <a:lnTo>
                  <a:pt x="1669019" y="618222"/>
                </a:lnTo>
                <a:cubicBezTo>
                  <a:pt x="1665768" y="618222"/>
                  <a:pt x="1664142" y="617003"/>
                  <a:pt x="1664142" y="614565"/>
                </a:cubicBezTo>
                <a:lnTo>
                  <a:pt x="1664142" y="609688"/>
                </a:lnTo>
                <a:cubicBezTo>
                  <a:pt x="1665768" y="609688"/>
                  <a:pt x="1668612" y="607656"/>
                  <a:pt x="1672676" y="603592"/>
                </a:cubicBezTo>
                <a:cubicBezTo>
                  <a:pt x="1675928" y="603592"/>
                  <a:pt x="1677960" y="603998"/>
                  <a:pt x="1678772" y="604811"/>
                </a:cubicBezTo>
                <a:lnTo>
                  <a:pt x="1682430" y="603592"/>
                </a:lnTo>
                <a:lnTo>
                  <a:pt x="1686088" y="604811"/>
                </a:lnTo>
                <a:lnTo>
                  <a:pt x="1688526" y="606030"/>
                </a:lnTo>
                <a:lnTo>
                  <a:pt x="1689745" y="603592"/>
                </a:lnTo>
                <a:close/>
                <a:moveTo>
                  <a:pt x="464887" y="596830"/>
                </a:moveTo>
                <a:cubicBezTo>
                  <a:pt x="434769" y="624034"/>
                  <a:pt x="418253" y="647351"/>
                  <a:pt x="415338" y="666782"/>
                </a:cubicBezTo>
                <a:lnTo>
                  <a:pt x="418253" y="666782"/>
                </a:lnTo>
                <a:lnTo>
                  <a:pt x="424082" y="660953"/>
                </a:lnTo>
                <a:lnTo>
                  <a:pt x="426996" y="666782"/>
                </a:lnTo>
                <a:lnTo>
                  <a:pt x="418253" y="682813"/>
                </a:lnTo>
                <a:cubicBezTo>
                  <a:pt x="422139" y="682813"/>
                  <a:pt x="424082" y="685727"/>
                  <a:pt x="424082" y="691557"/>
                </a:cubicBezTo>
                <a:lnTo>
                  <a:pt x="434283" y="688642"/>
                </a:lnTo>
                <a:lnTo>
                  <a:pt x="434283" y="694471"/>
                </a:lnTo>
                <a:lnTo>
                  <a:pt x="421167" y="697386"/>
                </a:lnTo>
                <a:lnTo>
                  <a:pt x="424082" y="700301"/>
                </a:lnTo>
                <a:lnTo>
                  <a:pt x="424082" y="707587"/>
                </a:lnTo>
                <a:lnTo>
                  <a:pt x="421167" y="711959"/>
                </a:lnTo>
                <a:lnTo>
                  <a:pt x="424082" y="713416"/>
                </a:lnTo>
                <a:lnTo>
                  <a:pt x="424082" y="735276"/>
                </a:lnTo>
                <a:lnTo>
                  <a:pt x="426996" y="767338"/>
                </a:lnTo>
                <a:cubicBezTo>
                  <a:pt x="431854" y="764423"/>
                  <a:pt x="435255" y="762966"/>
                  <a:pt x="437198" y="762966"/>
                </a:cubicBezTo>
                <a:lnTo>
                  <a:pt x="437198" y="768795"/>
                </a:lnTo>
                <a:cubicBezTo>
                  <a:pt x="437198" y="772681"/>
                  <a:pt x="436226" y="774624"/>
                  <a:pt x="434283" y="774624"/>
                </a:cubicBezTo>
                <a:lnTo>
                  <a:pt x="431368" y="774624"/>
                </a:lnTo>
                <a:lnTo>
                  <a:pt x="431368" y="768795"/>
                </a:lnTo>
                <a:lnTo>
                  <a:pt x="424082" y="768795"/>
                </a:lnTo>
                <a:lnTo>
                  <a:pt x="424082" y="781911"/>
                </a:lnTo>
                <a:lnTo>
                  <a:pt x="429911" y="781911"/>
                </a:lnTo>
                <a:lnTo>
                  <a:pt x="429911" y="774624"/>
                </a:lnTo>
                <a:lnTo>
                  <a:pt x="437198" y="780453"/>
                </a:lnTo>
                <a:lnTo>
                  <a:pt x="443027" y="780453"/>
                </a:lnTo>
                <a:lnTo>
                  <a:pt x="443027" y="790655"/>
                </a:lnTo>
                <a:lnTo>
                  <a:pt x="448856" y="790655"/>
                </a:lnTo>
                <a:lnTo>
                  <a:pt x="445942" y="793569"/>
                </a:lnTo>
                <a:lnTo>
                  <a:pt x="443027" y="796484"/>
                </a:lnTo>
                <a:lnTo>
                  <a:pt x="437198" y="799399"/>
                </a:lnTo>
                <a:lnTo>
                  <a:pt x="426996" y="799399"/>
                </a:lnTo>
                <a:lnTo>
                  <a:pt x="426996" y="805228"/>
                </a:lnTo>
                <a:lnTo>
                  <a:pt x="437198" y="802313"/>
                </a:lnTo>
                <a:lnTo>
                  <a:pt x="440112" y="808143"/>
                </a:lnTo>
                <a:lnTo>
                  <a:pt x="445942" y="805228"/>
                </a:lnTo>
                <a:lnTo>
                  <a:pt x="448856" y="805228"/>
                </a:lnTo>
                <a:lnTo>
                  <a:pt x="448856" y="808143"/>
                </a:lnTo>
                <a:cubicBezTo>
                  <a:pt x="447885" y="812029"/>
                  <a:pt x="443027" y="813972"/>
                  <a:pt x="434283" y="813972"/>
                </a:cubicBezTo>
                <a:lnTo>
                  <a:pt x="424082" y="813972"/>
                </a:lnTo>
                <a:lnTo>
                  <a:pt x="424082" y="815429"/>
                </a:lnTo>
                <a:lnTo>
                  <a:pt x="426996" y="821259"/>
                </a:lnTo>
                <a:lnTo>
                  <a:pt x="437198" y="818344"/>
                </a:lnTo>
                <a:lnTo>
                  <a:pt x="440112" y="818344"/>
                </a:lnTo>
                <a:lnTo>
                  <a:pt x="440112" y="821259"/>
                </a:lnTo>
                <a:lnTo>
                  <a:pt x="437198" y="827088"/>
                </a:lnTo>
                <a:lnTo>
                  <a:pt x="434283" y="827088"/>
                </a:lnTo>
                <a:lnTo>
                  <a:pt x="434283" y="822716"/>
                </a:lnTo>
                <a:lnTo>
                  <a:pt x="426996" y="822716"/>
                </a:lnTo>
                <a:cubicBezTo>
                  <a:pt x="426996" y="823687"/>
                  <a:pt x="427968" y="824173"/>
                  <a:pt x="429911" y="824173"/>
                </a:cubicBezTo>
                <a:lnTo>
                  <a:pt x="426996" y="830002"/>
                </a:lnTo>
                <a:lnTo>
                  <a:pt x="426996" y="832917"/>
                </a:lnTo>
                <a:cubicBezTo>
                  <a:pt x="426996" y="834860"/>
                  <a:pt x="427968" y="835832"/>
                  <a:pt x="429911" y="835832"/>
                </a:cubicBezTo>
                <a:lnTo>
                  <a:pt x="428454" y="841661"/>
                </a:lnTo>
                <a:lnTo>
                  <a:pt x="426996" y="847490"/>
                </a:lnTo>
                <a:cubicBezTo>
                  <a:pt x="426025" y="849433"/>
                  <a:pt x="425053" y="850891"/>
                  <a:pt x="424082" y="851862"/>
                </a:cubicBezTo>
                <a:lnTo>
                  <a:pt x="426996" y="864978"/>
                </a:lnTo>
                <a:lnTo>
                  <a:pt x="426996" y="878094"/>
                </a:lnTo>
                <a:lnTo>
                  <a:pt x="424082" y="882466"/>
                </a:lnTo>
                <a:lnTo>
                  <a:pt x="426996" y="882466"/>
                </a:lnTo>
                <a:cubicBezTo>
                  <a:pt x="431854" y="880523"/>
                  <a:pt x="434283" y="879066"/>
                  <a:pt x="434283" y="878094"/>
                </a:cubicBezTo>
                <a:lnTo>
                  <a:pt x="431368" y="870808"/>
                </a:lnTo>
                <a:lnTo>
                  <a:pt x="434283" y="870808"/>
                </a:lnTo>
                <a:lnTo>
                  <a:pt x="431368" y="866436"/>
                </a:lnTo>
                <a:lnTo>
                  <a:pt x="431368" y="864978"/>
                </a:lnTo>
                <a:lnTo>
                  <a:pt x="437198" y="864978"/>
                </a:lnTo>
                <a:cubicBezTo>
                  <a:pt x="446913" y="865950"/>
                  <a:pt x="451771" y="867893"/>
                  <a:pt x="451771" y="870808"/>
                </a:cubicBezTo>
                <a:lnTo>
                  <a:pt x="451771" y="873722"/>
                </a:lnTo>
                <a:cubicBezTo>
                  <a:pt x="443999" y="884409"/>
                  <a:pt x="440112" y="890239"/>
                  <a:pt x="440112" y="891210"/>
                </a:cubicBezTo>
                <a:lnTo>
                  <a:pt x="445942" y="891210"/>
                </a:lnTo>
                <a:cubicBezTo>
                  <a:pt x="451771" y="891210"/>
                  <a:pt x="456143" y="891696"/>
                  <a:pt x="459058" y="892668"/>
                </a:cubicBezTo>
                <a:cubicBezTo>
                  <a:pt x="459058" y="885867"/>
                  <a:pt x="461972" y="882466"/>
                  <a:pt x="467801" y="882466"/>
                </a:cubicBezTo>
                <a:cubicBezTo>
                  <a:pt x="467801" y="879552"/>
                  <a:pt x="465858" y="878094"/>
                  <a:pt x="461972" y="878094"/>
                </a:cubicBezTo>
                <a:lnTo>
                  <a:pt x="461972" y="873722"/>
                </a:lnTo>
                <a:lnTo>
                  <a:pt x="464887" y="873722"/>
                </a:lnTo>
                <a:lnTo>
                  <a:pt x="479460" y="879552"/>
                </a:lnTo>
                <a:cubicBezTo>
                  <a:pt x="488204" y="879552"/>
                  <a:pt x="505692" y="875180"/>
                  <a:pt x="531924" y="866436"/>
                </a:cubicBezTo>
                <a:lnTo>
                  <a:pt x="531924" y="869350"/>
                </a:lnTo>
                <a:cubicBezTo>
                  <a:pt x="534838" y="868379"/>
                  <a:pt x="537267" y="867407"/>
                  <a:pt x="539210" y="866436"/>
                </a:cubicBezTo>
                <a:cubicBezTo>
                  <a:pt x="540182" y="865464"/>
                  <a:pt x="540668" y="864492"/>
                  <a:pt x="540668" y="863521"/>
                </a:cubicBezTo>
                <a:lnTo>
                  <a:pt x="540668" y="860606"/>
                </a:lnTo>
                <a:cubicBezTo>
                  <a:pt x="535810" y="860606"/>
                  <a:pt x="532895" y="858663"/>
                  <a:pt x="531924" y="854777"/>
                </a:cubicBezTo>
                <a:lnTo>
                  <a:pt x="529009" y="854777"/>
                </a:lnTo>
                <a:lnTo>
                  <a:pt x="520265" y="860606"/>
                </a:lnTo>
                <a:cubicBezTo>
                  <a:pt x="520265" y="853805"/>
                  <a:pt x="518322" y="850405"/>
                  <a:pt x="514436" y="850405"/>
                </a:cubicBezTo>
                <a:cubicBezTo>
                  <a:pt x="513464" y="851377"/>
                  <a:pt x="511035" y="851862"/>
                  <a:pt x="507149" y="851862"/>
                </a:cubicBezTo>
                <a:cubicBezTo>
                  <a:pt x="496462" y="825630"/>
                  <a:pt x="488204" y="812029"/>
                  <a:pt x="482375" y="811057"/>
                </a:cubicBezTo>
                <a:cubicBezTo>
                  <a:pt x="482375" y="810086"/>
                  <a:pt x="478489" y="801828"/>
                  <a:pt x="470716" y="786283"/>
                </a:cubicBezTo>
                <a:lnTo>
                  <a:pt x="470716" y="783368"/>
                </a:lnTo>
                <a:cubicBezTo>
                  <a:pt x="476545" y="751307"/>
                  <a:pt x="479460" y="718760"/>
                  <a:pt x="479460" y="685727"/>
                </a:cubicBezTo>
                <a:cubicBezTo>
                  <a:pt x="475574" y="665325"/>
                  <a:pt x="473631" y="646380"/>
                  <a:pt x="473631" y="628892"/>
                </a:cubicBezTo>
                <a:lnTo>
                  <a:pt x="467801" y="630349"/>
                </a:lnTo>
                <a:lnTo>
                  <a:pt x="464887" y="627434"/>
                </a:lnTo>
                <a:lnTo>
                  <a:pt x="464887" y="624520"/>
                </a:lnTo>
                <a:lnTo>
                  <a:pt x="470716" y="617233"/>
                </a:lnTo>
                <a:cubicBezTo>
                  <a:pt x="466830" y="614318"/>
                  <a:pt x="464887" y="611404"/>
                  <a:pt x="464887" y="608489"/>
                </a:cubicBezTo>
                <a:lnTo>
                  <a:pt x="467801" y="602660"/>
                </a:lnTo>
                <a:close/>
                <a:moveTo>
                  <a:pt x="3413237" y="573100"/>
                </a:moveTo>
                <a:lnTo>
                  <a:pt x="3418495" y="573100"/>
                </a:lnTo>
                <a:lnTo>
                  <a:pt x="3418495" y="578358"/>
                </a:lnTo>
                <a:lnTo>
                  <a:pt x="3413237" y="578358"/>
                </a:lnTo>
                <a:close/>
                <a:moveTo>
                  <a:pt x="3385195" y="515264"/>
                </a:moveTo>
                <a:lnTo>
                  <a:pt x="3390453" y="515264"/>
                </a:lnTo>
                <a:lnTo>
                  <a:pt x="3390453" y="520522"/>
                </a:lnTo>
                <a:lnTo>
                  <a:pt x="3376432" y="534543"/>
                </a:lnTo>
                <a:lnTo>
                  <a:pt x="3379937" y="550316"/>
                </a:lnTo>
                <a:cubicBezTo>
                  <a:pt x="3376432" y="550316"/>
                  <a:pt x="3372927" y="556158"/>
                  <a:pt x="3369422" y="567842"/>
                </a:cubicBezTo>
                <a:lnTo>
                  <a:pt x="3371174" y="573100"/>
                </a:lnTo>
                <a:lnTo>
                  <a:pt x="3371174" y="576605"/>
                </a:lnTo>
                <a:cubicBezTo>
                  <a:pt x="3365332" y="578942"/>
                  <a:pt x="3362411" y="585368"/>
                  <a:pt x="3362411" y="595884"/>
                </a:cubicBezTo>
                <a:lnTo>
                  <a:pt x="3369422" y="594131"/>
                </a:lnTo>
                <a:cubicBezTo>
                  <a:pt x="3370590" y="595300"/>
                  <a:pt x="3374095" y="595884"/>
                  <a:pt x="3379937" y="595884"/>
                </a:cubicBezTo>
                <a:cubicBezTo>
                  <a:pt x="3386948" y="595884"/>
                  <a:pt x="3390453" y="592379"/>
                  <a:pt x="3390453" y="585368"/>
                </a:cubicBezTo>
                <a:lnTo>
                  <a:pt x="3393958" y="585368"/>
                </a:lnTo>
                <a:cubicBezTo>
                  <a:pt x="3396295" y="585368"/>
                  <a:pt x="3397463" y="587121"/>
                  <a:pt x="3397463" y="590626"/>
                </a:cubicBezTo>
                <a:cubicBezTo>
                  <a:pt x="3411484" y="584784"/>
                  <a:pt x="3430179" y="578942"/>
                  <a:pt x="3453547" y="573100"/>
                </a:cubicBezTo>
                <a:cubicBezTo>
                  <a:pt x="3453547" y="576605"/>
                  <a:pt x="3455299" y="578358"/>
                  <a:pt x="3458804" y="578358"/>
                </a:cubicBezTo>
                <a:lnTo>
                  <a:pt x="3472825" y="571348"/>
                </a:lnTo>
                <a:cubicBezTo>
                  <a:pt x="3473994" y="571348"/>
                  <a:pt x="3474578" y="571932"/>
                  <a:pt x="3474578" y="573100"/>
                </a:cubicBezTo>
                <a:lnTo>
                  <a:pt x="3558703" y="546811"/>
                </a:lnTo>
                <a:cubicBezTo>
                  <a:pt x="3573892" y="535127"/>
                  <a:pt x="3584407" y="529285"/>
                  <a:pt x="3590249" y="529285"/>
                </a:cubicBezTo>
                <a:lnTo>
                  <a:pt x="3590249" y="531038"/>
                </a:lnTo>
                <a:cubicBezTo>
                  <a:pt x="3590249" y="533375"/>
                  <a:pt x="3587328" y="536296"/>
                  <a:pt x="3581486" y="539801"/>
                </a:cubicBezTo>
                <a:lnTo>
                  <a:pt x="3586744" y="550316"/>
                </a:lnTo>
                <a:lnTo>
                  <a:pt x="3584992" y="555574"/>
                </a:lnTo>
                <a:lnTo>
                  <a:pt x="3584992" y="559079"/>
                </a:lnTo>
                <a:lnTo>
                  <a:pt x="3588497" y="562585"/>
                </a:lnTo>
                <a:lnTo>
                  <a:pt x="3590249" y="566090"/>
                </a:lnTo>
                <a:lnTo>
                  <a:pt x="3572723" y="601142"/>
                </a:lnTo>
                <a:cubicBezTo>
                  <a:pt x="3572723" y="605815"/>
                  <a:pt x="3575060" y="612826"/>
                  <a:pt x="3579734" y="622173"/>
                </a:cubicBezTo>
                <a:cubicBezTo>
                  <a:pt x="3576229" y="625678"/>
                  <a:pt x="3572139" y="627431"/>
                  <a:pt x="3567466" y="627431"/>
                </a:cubicBezTo>
                <a:lnTo>
                  <a:pt x="3567466" y="632689"/>
                </a:lnTo>
                <a:cubicBezTo>
                  <a:pt x="3569802" y="636194"/>
                  <a:pt x="3571555" y="637946"/>
                  <a:pt x="3572723" y="637946"/>
                </a:cubicBezTo>
                <a:lnTo>
                  <a:pt x="3577981" y="636194"/>
                </a:lnTo>
                <a:lnTo>
                  <a:pt x="3581486" y="636194"/>
                </a:lnTo>
                <a:lnTo>
                  <a:pt x="3581486" y="641452"/>
                </a:lnTo>
                <a:cubicBezTo>
                  <a:pt x="3562792" y="656641"/>
                  <a:pt x="3553445" y="670662"/>
                  <a:pt x="3553445" y="683514"/>
                </a:cubicBezTo>
                <a:lnTo>
                  <a:pt x="3548187" y="683514"/>
                </a:lnTo>
                <a:lnTo>
                  <a:pt x="3542929" y="681761"/>
                </a:lnTo>
                <a:cubicBezTo>
                  <a:pt x="3542929" y="693445"/>
                  <a:pt x="3515472" y="719734"/>
                  <a:pt x="3460557" y="760628"/>
                </a:cubicBezTo>
                <a:lnTo>
                  <a:pt x="3460557" y="764134"/>
                </a:lnTo>
                <a:lnTo>
                  <a:pt x="3458804" y="769391"/>
                </a:lnTo>
                <a:lnTo>
                  <a:pt x="3460557" y="776402"/>
                </a:lnTo>
                <a:cubicBezTo>
                  <a:pt x="3458220" y="799770"/>
                  <a:pt x="3454715" y="811454"/>
                  <a:pt x="3450041" y="811454"/>
                </a:cubicBezTo>
                <a:lnTo>
                  <a:pt x="3453547" y="816712"/>
                </a:lnTo>
                <a:cubicBezTo>
                  <a:pt x="3409147" y="930046"/>
                  <a:pt x="3379937" y="1010082"/>
                  <a:pt x="3365917" y="1056818"/>
                </a:cubicBezTo>
                <a:lnTo>
                  <a:pt x="3369422" y="1062076"/>
                </a:lnTo>
                <a:lnTo>
                  <a:pt x="3369422" y="1065581"/>
                </a:lnTo>
                <a:lnTo>
                  <a:pt x="3365917" y="1070839"/>
                </a:lnTo>
                <a:lnTo>
                  <a:pt x="3369422" y="1070839"/>
                </a:lnTo>
                <a:cubicBezTo>
                  <a:pt x="3382274" y="1064997"/>
                  <a:pt x="3392206" y="1056818"/>
                  <a:pt x="3399216" y="1046302"/>
                </a:cubicBezTo>
                <a:lnTo>
                  <a:pt x="3397463" y="1041044"/>
                </a:lnTo>
                <a:cubicBezTo>
                  <a:pt x="3400969" y="1041044"/>
                  <a:pt x="3409732" y="1015340"/>
                  <a:pt x="3423752" y="963930"/>
                </a:cubicBezTo>
                <a:cubicBezTo>
                  <a:pt x="3426089" y="963930"/>
                  <a:pt x="3427258" y="961593"/>
                  <a:pt x="3427258" y="956920"/>
                </a:cubicBezTo>
                <a:cubicBezTo>
                  <a:pt x="3431931" y="956920"/>
                  <a:pt x="3434852" y="959256"/>
                  <a:pt x="3436021" y="963930"/>
                </a:cubicBezTo>
                <a:cubicBezTo>
                  <a:pt x="3436021" y="966267"/>
                  <a:pt x="3434268" y="972109"/>
                  <a:pt x="3430763" y="981456"/>
                </a:cubicBezTo>
                <a:lnTo>
                  <a:pt x="3432515" y="986714"/>
                </a:lnTo>
                <a:cubicBezTo>
                  <a:pt x="3430179" y="992556"/>
                  <a:pt x="3428426" y="995477"/>
                  <a:pt x="3427258" y="995477"/>
                </a:cubicBezTo>
                <a:lnTo>
                  <a:pt x="3430763" y="1000735"/>
                </a:lnTo>
                <a:lnTo>
                  <a:pt x="3430763" y="1005992"/>
                </a:lnTo>
                <a:lnTo>
                  <a:pt x="3427258" y="1013003"/>
                </a:lnTo>
                <a:lnTo>
                  <a:pt x="3430763" y="1013003"/>
                </a:lnTo>
                <a:lnTo>
                  <a:pt x="3455299" y="986714"/>
                </a:lnTo>
                <a:lnTo>
                  <a:pt x="3455299" y="991972"/>
                </a:lnTo>
                <a:cubicBezTo>
                  <a:pt x="3458804" y="991972"/>
                  <a:pt x="3460557" y="990219"/>
                  <a:pt x="3460557" y="986714"/>
                </a:cubicBezTo>
                <a:lnTo>
                  <a:pt x="3458804" y="981456"/>
                </a:lnTo>
                <a:cubicBezTo>
                  <a:pt x="3458804" y="960425"/>
                  <a:pt x="3465231" y="949909"/>
                  <a:pt x="3478083" y="949909"/>
                </a:cubicBezTo>
                <a:cubicBezTo>
                  <a:pt x="3479251" y="954583"/>
                  <a:pt x="3481004" y="956920"/>
                  <a:pt x="3483341" y="956920"/>
                </a:cubicBezTo>
                <a:lnTo>
                  <a:pt x="3492104" y="956920"/>
                </a:lnTo>
                <a:cubicBezTo>
                  <a:pt x="3495609" y="955751"/>
                  <a:pt x="3500283" y="948741"/>
                  <a:pt x="3506125" y="935888"/>
                </a:cubicBezTo>
                <a:cubicBezTo>
                  <a:pt x="3502619" y="935888"/>
                  <a:pt x="3500867" y="934136"/>
                  <a:pt x="3500867" y="930631"/>
                </a:cubicBezTo>
                <a:lnTo>
                  <a:pt x="3500867" y="925373"/>
                </a:lnTo>
                <a:cubicBezTo>
                  <a:pt x="3512551" y="925373"/>
                  <a:pt x="3520730" y="920115"/>
                  <a:pt x="3525403" y="909599"/>
                </a:cubicBezTo>
                <a:cubicBezTo>
                  <a:pt x="3528908" y="904926"/>
                  <a:pt x="3532998" y="902589"/>
                  <a:pt x="3537671" y="902589"/>
                </a:cubicBezTo>
                <a:lnTo>
                  <a:pt x="3534166" y="897331"/>
                </a:lnTo>
                <a:cubicBezTo>
                  <a:pt x="3541177" y="893826"/>
                  <a:pt x="3544682" y="886231"/>
                  <a:pt x="3544682" y="874547"/>
                </a:cubicBezTo>
                <a:lnTo>
                  <a:pt x="3551692" y="876300"/>
                </a:lnTo>
                <a:lnTo>
                  <a:pt x="3556950" y="876300"/>
                </a:lnTo>
                <a:lnTo>
                  <a:pt x="3556950" y="865784"/>
                </a:lnTo>
                <a:lnTo>
                  <a:pt x="3548187" y="874547"/>
                </a:lnTo>
                <a:lnTo>
                  <a:pt x="3548187" y="865784"/>
                </a:lnTo>
                <a:cubicBezTo>
                  <a:pt x="3566881" y="855269"/>
                  <a:pt x="3576229" y="843585"/>
                  <a:pt x="3576229" y="830732"/>
                </a:cubicBezTo>
                <a:cubicBezTo>
                  <a:pt x="3576229" y="828396"/>
                  <a:pt x="3577981" y="826643"/>
                  <a:pt x="3581486" y="825475"/>
                </a:cubicBezTo>
                <a:lnTo>
                  <a:pt x="3593755" y="813206"/>
                </a:lnTo>
                <a:lnTo>
                  <a:pt x="3604270" y="762381"/>
                </a:lnTo>
                <a:lnTo>
                  <a:pt x="3609528" y="762381"/>
                </a:lnTo>
                <a:lnTo>
                  <a:pt x="3609528" y="776402"/>
                </a:lnTo>
                <a:lnTo>
                  <a:pt x="3607775" y="788670"/>
                </a:lnTo>
                <a:lnTo>
                  <a:pt x="3613033" y="790423"/>
                </a:lnTo>
                <a:lnTo>
                  <a:pt x="3614786" y="785165"/>
                </a:lnTo>
                <a:lnTo>
                  <a:pt x="3614786" y="781660"/>
                </a:lnTo>
                <a:lnTo>
                  <a:pt x="3621796" y="781660"/>
                </a:lnTo>
                <a:cubicBezTo>
                  <a:pt x="3621796" y="789838"/>
                  <a:pt x="3617707" y="798017"/>
                  <a:pt x="3609528" y="806196"/>
                </a:cubicBezTo>
                <a:lnTo>
                  <a:pt x="3614786" y="804443"/>
                </a:lnTo>
                <a:lnTo>
                  <a:pt x="3627054" y="804443"/>
                </a:lnTo>
                <a:lnTo>
                  <a:pt x="3627054" y="816712"/>
                </a:lnTo>
                <a:cubicBezTo>
                  <a:pt x="3632896" y="816712"/>
                  <a:pt x="3635817" y="818464"/>
                  <a:pt x="3635817" y="821969"/>
                </a:cubicBezTo>
                <a:cubicBezTo>
                  <a:pt x="3631143" y="821969"/>
                  <a:pt x="3627638" y="825475"/>
                  <a:pt x="3625301" y="832485"/>
                </a:cubicBezTo>
                <a:cubicBezTo>
                  <a:pt x="3629975" y="833653"/>
                  <a:pt x="3632312" y="835990"/>
                  <a:pt x="3632312" y="839495"/>
                </a:cubicBezTo>
                <a:lnTo>
                  <a:pt x="3632312" y="865784"/>
                </a:lnTo>
                <a:lnTo>
                  <a:pt x="3637570" y="865784"/>
                </a:lnTo>
                <a:cubicBezTo>
                  <a:pt x="3634064" y="873963"/>
                  <a:pt x="3630559" y="878053"/>
                  <a:pt x="3627054" y="878053"/>
                </a:cubicBezTo>
                <a:cubicBezTo>
                  <a:pt x="3625886" y="876884"/>
                  <a:pt x="3621796" y="876300"/>
                  <a:pt x="3614786" y="876300"/>
                </a:cubicBezTo>
                <a:cubicBezTo>
                  <a:pt x="3614786" y="880974"/>
                  <a:pt x="3614202" y="883310"/>
                  <a:pt x="3613033" y="883310"/>
                </a:cubicBezTo>
                <a:lnTo>
                  <a:pt x="3614786" y="888568"/>
                </a:lnTo>
                <a:cubicBezTo>
                  <a:pt x="3614786" y="890905"/>
                  <a:pt x="3614202" y="892073"/>
                  <a:pt x="3613033" y="892073"/>
                </a:cubicBezTo>
                <a:lnTo>
                  <a:pt x="3614786" y="897331"/>
                </a:lnTo>
                <a:cubicBezTo>
                  <a:pt x="3613617" y="912520"/>
                  <a:pt x="3611865" y="920115"/>
                  <a:pt x="3609528" y="920115"/>
                </a:cubicBezTo>
                <a:lnTo>
                  <a:pt x="3611281" y="925373"/>
                </a:lnTo>
                <a:lnTo>
                  <a:pt x="3613033" y="928878"/>
                </a:lnTo>
                <a:lnTo>
                  <a:pt x="3609528" y="944651"/>
                </a:lnTo>
                <a:lnTo>
                  <a:pt x="3614786" y="944651"/>
                </a:lnTo>
                <a:lnTo>
                  <a:pt x="3621796" y="925373"/>
                </a:lnTo>
                <a:lnTo>
                  <a:pt x="3621796" y="907847"/>
                </a:lnTo>
                <a:cubicBezTo>
                  <a:pt x="3621796" y="903173"/>
                  <a:pt x="3622965" y="900836"/>
                  <a:pt x="3625301" y="900836"/>
                </a:cubicBezTo>
                <a:cubicBezTo>
                  <a:pt x="3626470" y="900836"/>
                  <a:pt x="3629975" y="903757"/>
                  <a:pt x="3635817" y="909599"/>
                </a:cubicBezTo>
                <a:lnTo>
                  <a:pt x="3627054" y="911352"/>
                </a:lnTo>
                <a:cubicBezTo>
                  <a:pt x="3631728" y="923036"/>
                  <a:pt x="3636401" y="928878"/>
                  <a:pt x="3641075" y="928878"/>
                </a:cubicBezTo>
                <a:lnTo>
                  <a:pt x="3641075" y="930631"/>
                </a:lnTo>
                <a:cubicBezTo>
                  <a:pt x="3641075" y="934136"/>
                  <a:pt x="3639322" y="935888"/>
                  <a:pt x="3635817" y="935888"/>
                </a:cubicBezTo>
                <a:cubicBezTo>
                  <a:pt x="3635817" y="934720"/>
                  <a:pt x="3634649" y="934136"/>
                  <a:pt x="3632312" y="934136"/>
                </a:cubicBezTo>
                <a:lnTo>
                  <a:pt x="3632312" y="935888"/>
                </a:lnTo>
                <a:cubicBezTo>
                  <a:pt x="3634649" y="941730"/>
                  <a:pt x="3636401" y="944651"/>
                  <a:pt x="3637570" y="944651"/>
                </a:cubicBezTo>
                <a:lnTo>
                  <a:pt x="3646333" y="944651"/>
                </a:lnTo>
                <a:cubicBezTo>
                  <a:pt x="3640491" y="980872"/>
                  <a:pt x="3636985" y="1001319"/>
                  <a:pt x="3635817" y="1005992"/>
                </a:cubicBezTo>
                <a:lnTo>
                  <a:pt x="3637570" y="1013003"/>
                </a:lnTo>
                <a:lnTo>
                  <a:pt x="3618291" y="1055065"/>
                </a:lnTo>
                <a:cubicBezTo>
                  <a:pt x="3621796" y="1055065"/>
                  <a:pt x="3623549" y="1056818"/>
                  <a:pt x="3623549" y="1060323"/>
                </a:cubicBezTo>
                <a:lnTo>
                  <a:pt x="3623549" y="1070839"/>
                </a:lnTo>
                <a:cubicBezTo>
                  <a:pt x="3617707" y="1088365"/>
                  <a:pt x="3613033" y="1098880"/>
                  <a:pt x="3609528" y="1102385"/>
                </a:cubicBezTo>
                <a:cubicBezTo>
                  <a:pt x="3606023" y="1102385"/>
                  <a:pt x="3604270" y="1102970"/>
                  <a:pt x="3604270" y="1104138"/>
                </a:cubicBezTo>
                <a:lnTo>
                  <a:pt x="3607775" y="1111148"/>
                </a:lnTo>
                <a:cubicBezTo>
                  <a:pt x="3606607" y="1118159"/>
                  <a:pt x="3601933" y="1121664"/>
                  <a:pt x="3593755" y="1121664"/>
                </a:cubicBezTo>
                <a:lnTo>
                  <a:pt x="3593755" y="1132180"/>
                </a:lnTo>
                <a:lnTo>
                  <a:pt x="3599012" y="1139190"/>
                </a:lnTo>
                <a:lnTo>
                  <a:pt x="3586744" y="1144448"/>
                </a:lnTo>
                <a:lnTo>
                  <a:pt x="3590249" y="1147953"/>
                </a:lnTo>
                <a:lnTo>
                  <a:pt x="3590249" y="1154963"/>
                </a:lnTo>
                <a:lnTo>
                  <a:pt x="3579734" y="1158469"/>
                </a:lnTo>
                <a:cubicBezTo>
                  <a:pt x="3579734" y="1159637"/>
                  <a:pt x="3580318" y="1160221"/>
                  <a:pt x="3581486" y="1160221"/>
                </a:cubicBezTo>
                <a:cubicBezTo>
                  <a:pt x="3581486" y="1170737"/>
                  <a:pt x="3576813" y="1182421"/>
                  <a:pt x="3567466" y="1195273"/>
                </a:cubicBezTo>
                <a:lnTo>
                  <a:pt x="3565713" y="1209294"/>
                </a:lnTo>
                <a:cubicBezTo>
                  <a:pt x="3576229" y="1202284"/>
                  <a:pt x="3581486" y="1194689"/>
                  <a:pt x="3581486" y="1186510"/>
                </a:cubicBezTo>
                <a:lnTo>
                  <a:pt x="3581486" y="1177747"/>
                </a:lnTo>
                <a:cubicBezTo>
                  <a:pt x="3587328" y="1177747"/>
                  <a:pt x="3593755" y="1173074"/>
                  <a:pt x="3600765" y="1163726"/>
                </a:cubicBezTo>
                <a:cubicBezTo>
                  <a:pt x="3600765" y="1166063"/>
                  <a:pt x="3601933" y="1167232"/>
                  <a:pt x="3604270" y="1167232"/>
                </a:cubicBezTo>
                <a:lnTo>
                  <a:pt x="3604270" y="1160221"/>
                </a:lnTo>
                <a:lnTo>
                  <a:pt x="3599012" y="1153211"/>
                </a:lnTo>
                <a:cubicBezTo>
                  <a:pt x="3602518" y="1149706"/>
                  <a:pt x="3606023" y="1147953"/>
                  <a:pt x="3609528" y="1147953"/>
                </a:cubicBezTo>
                <a:lnTo>
                  <a:pt x="3607775" y="1144448"/>
                </a:lnTo>
                <a:cubicBezTo>
                  <a:pt x="3611281" y="1136269"/>
                  <a:pt x="3616538" y="1132180"/>
                  <a:pt x="3623549" y="1132180"/>
                </a:cubicBezTo>
                <a:lnTo>
                  <a:pt x="3621796" y="1126922"/>
                </a:lnTo>
                <a:cubicBezTo>
                  <a:pt x="3621796" y="1125753"/>
                  <a:pt x="3622381" y="1125169"/>
                  <a:pt x="3623549" y="1125169"/>
                </a:cubicBezTo>
                <a:lnTo>
                  <a:pt x="3621796" y="1118159"/>
                </a:lnTo>
                <a:lnTo>
                  <a:pt x="3621796" y="1116406"/>
                </a:lnTo>
                <a:lnTo>
                  <a:pt x="3625301" y="1116406"/>
                </a:lnTo>
                <a:lnTo>
                  <a:pt x="3635817" y="1111148"/>
                </a:lnTo>
                <a:lnTo>
                  <a:pt x="3635817" y="1118159"/>
                </a:lnTo>
                <a:lnTo>
                  <a:pt x="3625301" y="1118159"/>
                </a:lnTo>
                <a:lnTo>
                  <a:pt x="3625301" y="1121664"/>
                </a:lnTo>
                <a:cubicBezTo>
                  <a:pt x="3632312" y="1121664"/>
                  <a:pt x="3635817" y="1124585"/>
                  <a:pt x="3635817" y="1130427"/>
                </a:cubicBezTo>
                <a:cubicBezTo>
                  <a:pt x="3629975" y="1146785"/>
                  <a:pt x="3625301" y="1157884"/>
                  <a:pt x="3621796" y="1163726"/>
                </a:cubicBezTo>
                <a:cubicBezTo>
                  <a:pt x="3622965" y="1163726"/>
                  <a:pt x="3623549" y="1164895"/>
                  <a:pt x="3623549" y="1167232"/>
                </a:cubicBezTo>
                <a:lnTo>
                  <a:pt x="3614786" y="1172489"/>
                </a:lnTo>
                <a:lnTo>
                  <a:pt x="3618291" y="1177747"/>
                </a:lnTo>
                <a:lnTo>
                  <a:pt x="3618291" y="1186510"/>
                </a:lnTo>
                <a:cubicBezTo>
                  <a:pt x="3613617" y="1191184"/>
                  <a:pt x="3604854" y="1209878"/>
                  <a:pt x="3592002" y="1242593"/>
                </a:cubicBezTo>
                <a:lnTo>
                  <a:pt x="3570971" y="1258367"/>
                </a:lnTo>
                <a:lnTo>
                  <a:pt x="3562208" y="1258367"/>
                </a:lnTo>
                <a:cubicBezTo>
                  <a:pt x="3562208" y="1250188"/>
                  <a:pt x="3561039" y="1246099"/>
                  <a:pt x="3558703" y="1246099"/>
                </a:cubicBezTo>
                <a:lnTo>
                  <a:pt x="3544682" y="1249604"/>
                </a:lnTo>
                <a:lnTo>
                  <a:pt x="3544682" y="1246099"/>
                </a:lnTo>
                <a:cubicBezTo>
                  <a:pt x="3544682" y="1242593"/>
                  <a:pt x="3545850" y="1238504"/>
                  <a:pt x="3548187" y="1233830"/>
                </a:cubicBezTo>
                <a:cubicBezTo>
                  <a:pt x="3550524" y="1229157"/>
                  <a:pt x="3553445" y="1223899"/>
                  <a:pt x="3556950" y="1218057"/>
                </a:cubicBezTo>
                <a:lnTo>
                  <a:pt x="3553445" y="1218057"/>
                </a:lnTo>
                <a:cubicBezTo>
                  <a:pt x="3538256" y="1226236"/>
                  <a:pt x="3530661" y="1239672"/>
                  <a:pt x="3530661" y="1258367"/>
                </a:cubicBezTo>
                <a:lnTo>
                  <a:pt x="3525403" y="1260119"/>
                </a:lnTo>
                <a:lnTo>
                  <a:pt x="3523651" y="1261872"/>
                </a:lnTo>
                <a:cubicBezTo>
                  <a:pt x="3518977" y="1261872"/>
                  <a:pt x="3508461" y="1256614"/>
                  <a:pt x="3492104" y="1246099"/>
                </a:cubicBezTo>
                <a:cubicBezTo>
                  <a:pt x="3492104" y="1247267"/>
                  <a:pt x="3490351" y="1249604"/>
                  <a:pt x="3486846" y="1253109"/>
                </a:cubicBezTo>
                <a:cubicBezTo>
                  <a:pt x="3482172" y="1258951"/>
                  <a:pt x="3476330" y="1264793"/>
                  <a:pt x="3469320" y="1270635"/>
                </a:cubicBezTo>
                <a:lnTo>
                  <a:pt x="3467567" y="1270635"/>
                </a:lnTo>
                <a:cubicBezTo>
                  <a:pt x="3462894" y="1270635"/>
                  <a:pt x="3460557" y="1267714"/>
                  <a:pt x="3460557" y="1261872"/>
                </a:cubicBezTo>
                <a:lnTo>
                  <a:pt x="3458804" y="1261872"/>
                </a:lnTo>
                <a:lnTo>
                  <a:pt x="3418495" y="1284656"/>
                </a:lnTo>
                <a:cubicBezTo>
                  <a:pt x="3414989" y="1284656"/>
                  <a:pt x="3410316" y="1278230"/>
                  <a:pt x="3404474" y="1265377"/>
                </a:cubicBezTo>
                <a:cubicBezTo>
                  <a:pt x="3382274" y="1260704"/>
                  <a:pt x="3371174" y="1254277"/>
                  <a:pt x="3371174" y="1246099"/>
                </a:cubicBezTo>
                <a:lnTo>
                  <a:pt x="3365917" y="1249604"/>
                </a:lnTo>
                <a:cubicBezTo>
                  <a:pt x="3361243" y="1246099"/>
                  <a:pt x="3358322" y="1244346"/>
                  <a:pt x="3357154" y="1244346"/>
                </a:cubicBezTo>
                <a:lnTo>
                  <a:pt x="3346638" y="1246099"/>
                </a:lnTo>
                <a:cubicBezTo>
                  <a:pt x="3326775" y="1204036"/>
                  <a:pt x="3311002" y="1176579"/>
                  <a:pt x="3299318" y="1163726"/>
                </a:cubicBezTo>
                <a:lnTo>
                  <a:pt x="3297565" y="1158469"/>
                </a:lnTo>
                <a:lnTo>
                  <a:pt x="3295813" y="1154963"/>
                </a:lnTo>
                <a:cubicBezTo>
                  <a:pt x="3298149" y="1154963"/>
                  <a:pt x="3299318" y="1154379"/>
                  <a:pt x="3299318" y="1153211"/>
                </a:cubicBezTo>
                <a:cubicBezTo>
                  <a:pt x="3292307" y="1153211"/>
                  <a:pt x="3281792" y="1143864"/>
                  <a:pt x="3267771" y="1125169"/>
                </a:cubicBezTo>
                <a:cubicBezTo>
                  <a:pt x="3267771" y="1122832"/>
                  <a:pt x="3268939" y="1121664"/>
                  <a:pt x="3271276" y="1121664"/>
                </a:cubicBezTo>
                <a:lnTo>
                  <a:pt x="3267771" y="1111148"/>
                </a:lnTo>
                <a:lnTo>
                  <a:pt x="3276534" y="1098880"/>
                </a:lnTo>
                <a:lnTo>
                  <a:pt x="3273029" y="1093622"/>
                </a:lnTo>
                <a:cubicBezTo>
                  <a:pt x="3280039" y="1073760"/>
                  <a:pt x="3286465" y="1060907"/>
                  <a:pt x="3292307" y="1055065"/>
                </a:cubicBezTo>
                <a:lnTo>
                  <a:pt x="3295813" y="1055065"/>
                </a:lnTo>
                <a:cubicBezTo>
                  <a:pt x="3295813" y="1056234"/>
                  <a:pt x="3294644" y="1056818"/>
                  <a:pt x="3292307" y="1056818"/>
                </a:cubicBezTo>
                <a:cubicBezTo>
                  <a:pt x="3294644" y="1063828"/>
                  <a:pt x="3296397" y="1067918"/>
                  <a:pt x="3297565" y="1069086"/>
                </a:cubicBezTo>
                <a:lnTo>
                  <a:pt x="3301070" y="1074344"/>
                </a:lnTo>
                <a:cubicBezTo>
                  <a:pt x="3305744" y="1074344"/>
                  <a:pt x="3309833" y="1067918"/>
                  <a:pt x="3313339" y="1055065"/>
                </a:cubicBezTo>
                <a:lnTo>
                  <a:pt x="3325607" y="1055065"/>
                </a:lnTo>
                <a:lnTo>
                  <a:pt x="3322102" y="1041044"/>
                </a:lnTo>
                <a:cubicBezTo>
                  <a:pt x="3327944" y="1041044"/>
                  <a:pt x="3334370" y="1031697"/>
                  <a:pt x="3341380" y="1013003"/>
                </a:cubicBezTo>
                <a:lnTo>
                  <a:pt x="3346638" y="1009498"/>
                </a:lnTo>
                <a:lnTo>
                  <a:pt x="3343133" y="1004240"/>
                </a:lnTo>
                <a:lnTo>
                  <a:pt x="3346638" y="997229"/>
                </a:lnTo>
                <a:cubicBezTo>
                  <a:pt x="3347806" y="994893"/>
                  <a:pt x="3348391" y="993140"/>
                  <a:pt x="3348391" y="991972"/>
                </a:cubicBezTo>
                <a:lnTo>
                  <a:pt x="3357154" y="991972"/>
                </a:lnTo>
                <a:lnTo>
                  <a:pt x="3357154" y="995477"/>
                </a:lnTo>
                <a:cubicBezTo>
                  <a:pt x="3357154" y="997814"/>
                  <a:pt x="3355985" y="998982"/>
                  <a:pt x="3353648" y="998982"/>
                </a:cubicBezTo>
                <a:lnTo>
                  <a:pt x="3357154" y="1004240"/>
                </a:lnTo>
                <a:lnTo>
                  <a:pt x="3357154" y="1005992"/>
                </a:lnTo>
                <a:lnTo>
                  <a:pt x="3348391" y="1014755"/>
                </a:lnTo>
                <a:cubicBezTo>
                  <a:pt x="3350727" y="1018261"/>
                  <a:pt x="3353648" y="1020013"/>
                  <a:pt x="3357154" y="1020013"/>
                </a:cubicBezTo>
                <a:lnTo>
                  <a:pt x="3371174" y="1009498"/>
                </a:lnTo>
                <a:cubicBezTo>
                  <a:pt x="3371174" y="987298"/>
                  <a:pt x="3391037" y="932383"/>
                  <a:pt x="3430763" y="844753"/>
                </a:cubicBezTo>
                <a:cubicBezTo>
                  <a:pt x="3431931" y="844753"/>
                  <a:pt x="3432515" y="844169"/>
                  <a:pt x="3432515" y="843001"/>
                </a:cubicBezTo>
                <a:cubicBezTo>
                  <a:pt x="3431347" y="841832"/>
                  <a:pt x="3430763" y="838327"/>
                  <a:pt x="3430763" y="832485"/>
                </a:cubicBezTo>
                <a:cubicBezTo>
                  <a:pt x="3435436" y="831317"/>
                  <a:pt x="3443031" y="813791"/>
                  <a:pt x="3453547" y="779907"/>
                </a:cubicBezTo>
                <a:cubicBezTo>
                  <a:pt x="3443031" y="779907"/>
                  <a:pt x="3431347" y="774065"/>
                  <a:pt x="3418495" y="762381"/>
                </a:cubicBezTo>
                <a:lnTo>
                  <a:pt x="3404474" y="760628"/>
                </a:lnTo>
                <a:lnTo>
                  <a:pt x="3362411" y="799186"/>
                </a:lnTo>
                <a:lnTo>
                  <a:pt x="3358906" y="795680"/>
                </a:lnTo>
                <a:lnTo>
                  <a:pt x="3353648" y="795680"/>
                </a:lnTo>
                <a:cubicBezTo>
                  <a:pt x="3353648" y="802691"/>
                  <a:pt x="3351312" y="806196"/>
                  <a:pt x="3346638" y="806196"/>
                </a:cubicBezTo>
                <a:cubicBezTo>
                  <a:pt x="3341964" y="787502"/>
                  <a:pt x="3335538" y="778154"/>
                  <a:pt x="3327359" y="778154"/>
                </a:cubicBezTo>
                <a:cubicBezTo>
                  <a:pt x="3327359" y="780491"/>
                  <a:pt x="3325607" y="781660"/>
                  <a:pt x="3322102" y="781660"/>
                </a:cubicBezTo>
                <a:cubicBezTo>
                  <a:pt x="3317428" y="781660"/>
                  <a:pt x="3315091" y="780491"/>
                  <a:pt x="3315091" y="778154"/>
                </a:cubicBezTo>
                <a:cubicBezTo>
                  <a:pt x="3318596" y="778154"/>
                  <a:pt x="3320349" y="777570"/>
                  <a:pt x="3320349" y="776402"/>
                </a:cubicBezTo>
                <a:lnTo>
                  <a:pt x="3313339" y="778154"/>
                </a:lnTo>
                <a:lnTo>
                  <a:pt x="3309833" y="778154"/>
                </a:lnTo>
                <a:cubicBezTo>
                  <a:pt x="3306328" y="778154"/>
                  <a:pt x="3304576" y="775233"/>
                  <a:pt x="3304576" y="769391"/>
                </a:cubicBezTo>
                <a:lnTo>
                  <a:pt x="3301070" y="769391"/>
                </a:lnTo>
                <a:lnTo>
                  <a:pt x="3295813" y="772897"/>
                </a:lnTo>
                <a:cubicBezTo>
                  <a:pt x="3295813" y="770560"/>
                  <a:pt x="3293476" y="767055"/>
                  <a:pt x="3288802" y="762381"/>
                </a:cubicBezTo>
                <a:cubicBezTo>
                  <a:pt x="3288802" y="767055"/>
                  <a:pt x="3287050" y="769391"/>
                  <a:pt x="3283544" y="769391"/>
                </a:cubicBezTo>
                <a:cubicBezTo>
                  <a:pt x="3275366" y="754202"/>
                  <a:pt x="3267771" y="740766"/>
                  <a:pt x="3260761" y="729082"/>
                </a:cubicBezTo>
                <a:cubicBezTo>
                  <a:pt x="3250245" y="711556"/>
                  <a:pt x="3239729" y="694614"/>
                  <a:pt x="3229214" y="678256"/>
                </a:cubicBezTo>
                <a:lnTo>
                  <a:pt x="3229214" y="669493"/>
                </a:lnTo>
                <a:lnTo>
                  <a:pt x="3223956" y="671246"/>
                </a:lnTo>
                <a:lnTo>
                  <a:pt x="3220451" y="669493"/>
                </a:lnTo>
                <a:cubicBezTo>
                  <a:pt x="3218114" y="667156"/>
                  <a:pt x="3216946" y="665404"/>
                  <a:pt x="3216946" y="664235"/>
                </a:cubicBezTo>
                <a:lnTo>
                  <a:pt x="3218698" y="655472"/>
                </a:lnTo>
                <a:cubicBezTo>
                  <a:pt x="3216361" y="655472"/>
                  <a:pt x="3212856" y="653136"/>
                  <a:pt x="3208183" y="648462"/>
                </a:cubicBezTo>
                <a:lnTo>
                  <a:pt x="3208183" y="644957"/>
                </a:lnTo>
                <a:lnTo>
                  <a:pt x="3216946" y="643204"/>
                </a:lnTo>
                <a:lnTo>
                  <a:pt x="3222203" y="643204"/>
                </a:lnTo>
                <a:cubicBezTo>
                  <a:pt x="3226877" y="642036"/>
                  <a:pt x="3229798" y="641452"/>
                  <a:pt x="3230966" y="641452"/>
                </a:cubicBezTo>
                <a:lnTo>
                  <a:pt x="3230966" y="637946"/>
                </a:lnTo>
                <a:lnTo>
                  <a:pt x="3229214" y="632689"/>
                </a:lnTo>
                <a:lnTo>
                  <a:pt x="3259008" y="622173"/>
                </a:lnTo>
                <a:lnTo>
                  <a:pt x="3267771" y="622173"/>
                </a:lnTo>
                <a:cubicBezTo>
                  <a:pt x="3267771" y="621005"/>
                  <a:pt x="3277118" y="615163"/>
                  <a:pt x="3295813" y="604647"/>
                </a:cubicBezTo>
                <a:cubicBezTo>
                  <a:pt x="3351896" y="545059"/>
                  <a:pt x="3381690" y="515264"/>
                  <a:pt x="3385195" y="515264"/>
                </a:cubicBezTo>
                <a:close/>
                <a:moveTo>
                  <a:pt x="2552878" y="508462"/>
                </a:moveTo>
                <a:lnTo>
                  <a:pt x="2555106" y="508462"/>
                </a:lnTo>
                <a:lnTo>
                  <a:pt x="2555106" y="512920"/>
                </a:lnTo>
                <a:lnTo>
                  <a:pt x="2552878" y="512920"/>
                </a:lnTo>
                <a:close/>
                <a:moveTo>
                  <a:pt x="2884976" y="506233"/>
                </a:moveTo>
                <a:cubicBezTo>
                  <a:pt x="2874575" y="509205"/>
                  <a:pt x="2864545" y="519607"/>
                  <a:pt x="2854887" y="537437"/>
                </a:cubicBezTo>
                <a:lnTo>
                  <a:pt x="2850429" y="539666"/>
                </a:lnTo>
                <a:cubicBezTo>
                  <a:pt x="2850429" y="536694"/>
                  <a:pt x="2850058" y="534094"/>
                  <a:pt x="2849315" y="531865"/>
                </a:cubicBezTo>
                <a:cubicBezTo>
                  <a:pt x="2844114" y="532608"/>
                  <a:pt x="2840028" y="536694"/>
                  <a:pt x="2837056" y="544124"/>
                </a:cubicBezTo>
                <a:lnTo>
                  <a:pt x="2837056" y="546353"/>
                </a:lnTo>
                <a:cubicBezTo>
                  <a:pt x="2841514" y="546353"/>
                  <a:pt x="2843743" y="547839"/>
                  <a:pt x="2843743" y="550811"/>
                </a:cubicBezTo>
                <a:cubicBezTo>
                  <a:pt x="2843743" y="553039"/>
                  <a:pt x="2841885" y="554154"/>
                  <a:pt x="2838170" y="554154"/>
                </a:cubicBezTo>
                <a:lnTo>
                  <a:pt x="2828141" y="553039"/>
                </a:lnTo>
                <a:lnTo>
                  <a:pt x="2824797" y="558611"/>
                </a:lnTo>
                <a:lnTo>
                  <a:pt x="2828141" y="558611"/>
                </a:lnTo>
                <a:lnTo>
                  <a:pt x="2831484" y="557497"/>
                </a:lnTo>
                <a:cubicBezTo>
                  <a:pt x="2831484" y="558983"/>
                  <a:pt x="2835942" y="560469"/>
                  <a:pt x="2844857" y="561955"/>
                </a:cubicBezTo>
                <a:cubicBezTo>
                  <a:pt x="2847086" y="567898"/>
                  <a:pt x="2852658" y="570870"/>
                  <a:pt x="2861573" y="570870"/>
                </a:cubicBezTo>
                <a:cubicBezTo>
                  <a:pt x="2865288" y="565670"/>
                  <a:pt x="2869374" y="560097"/>
                  <a:pt x="2873832" y="554154"/>
                </a:cubicBezTo>
                <a:lnTo>
                  <a:pt x="2879404" y="546353"/>
                </a:lnTo>
                <a:lnTo>
                  <a:pt x="2884976" y="539666"/>
                </a:lnTo>
                <a:cubicBezTo>
                  <a:pt x="2890920" y="530751"/>
                  <a:pt x="2895006" y="524436"/>
                  <a:pt x="2897235" y="520721"/>
                </a:cubicBezTo>
                <a:cubicBezTo>
                  <a:pt x="2895006" y="514777"/>
                  <a:pt x="2890920" y="509948"/>
                  <a:pt x="2884976" y="506233"/>
                </a:cubicBezTo>
                <a:close/>
                <a:moveTo>
                  <a:pt x="2969673" y="499547"/>
                </a:moveTo>
                <a:lnTo>
                  <a:pt x="2974131" y="499547"/>
                </a:lnTo>
                <a:lnTo>
                  <a:pt x="2974131" y="505119"/>
                </a:lnTo>
                <a:lnTo>
                  <a:pt x="2969673" y="505119"/>
                </a:lnTo>
                <a:close/>
                <a:moveTo>
                  <a:pt x="4154587" y="495986"/>
                </a:moveTo>
                <a:cubicBezTo>
                  <a:pt x="4117198" y="499491"/>
                  <a:pt x="4098503" y="508838"/>
                  <a:pt x="4098503" y="524027"/>
                </a:cubicBezTo>
                <a:lnTo>
                  <a:pt x="4098503" y="534543"/>
                </a:lnTo>
                <a:lnTo>
                  <a:pt x="4102009" y="534543"/>
                </a:lnTo>
                <a:cubicBezTo>
                  <a:pt x="4112524" y="525196"/>
                  <a:pt x="4130050" y="514096"/>
                  <a:pt x="4154587" y="501244"/>
                </a:cubicBezTo>
                <a:close/>
                <a:moveTo>
                  <a:pt x="2604141" y="481716"/>
                </a:moveTo>
                <a:lnTo>
                  <a:pt x="2604141" y="483945"/>
                </a:lnTo>
                <a:lnTo>
                  <a:pt x="2608599" y="483945"/>
                </a:lnTo>
                <a:lnTo>
                  <a:pt x="2608599" y="481716"/>
                </a:lnTo>
                <a:close/>
                <a:moveTo>
                  <a:pt x="2977474" y="473915"/>
                </a:moveTo>
                <a:lnTo>
                  <a:pt x="2977474" y="477258"/>
                </a:lnTo>
                <a:lnTo>
                  <a:pt x="2984161" y="477258"/>
                </a:lnTo>
                <a:cubicBezTo>
                  <a:pt x="2984161" y="475030"/>
                  <a:pt x="2982303" y="473915"/>
                  <a:pt x="2978588" y="473915"/>
                </a:cubicBezTo>
                <a:close/>
                <a:moveTo>
                  <a:pt x="2985275" y="467229"/>
                </a:moveTo>
                <a:lnTo>
                  <a:pt x="2985275" y="469457"/>
                </a:lnTo>
                <a:lnTo>
                  <a:pt x="2990847" y="469457"/>
                </a:lnTo>
                <a:lnTo>
                  <a:pt x="2990847" y="467229"/>
                </a:lnTo>
                <a:close/>
                <a:moveTo>
                  <a:pt x="870440" y="444436"/>
                </a:moveTo>
                <a:lnTo>
                  <a:pt x="870023" y="445269"/>
                </a:lnTo>
                <a:lnTo>
                  <a:pt x="869717" y="444962"/>
                </a:lnTo>
                <a:close/>
                <a:moveTo>
                  <a:pt x="545040" y="436525"/>
                </a:moveTo>
                <a:lnTo>
                  <a:pt x="550869" y="436525"/>
                </a:lnTo>
                <a:lnTo>
                  <a:pt x="550869" y="442354"/>
                </a:lnTo>
                <a:lnTo>
                  <a:pt x="545040" y="442354"/>
                </a:lnTo>
                <a:close/>
                <a:moveTo>
                  <a:pt x="722833" y="435067"/>
                </a:moveTo>
                <a:lnTo>
                  <a:pt x="728663" y="435067"/>
                </a:lnTo>
                <a:lnTo>
                  <a:pt x="728663" y="439439"/>
                </a:lnTo>
                <a:lnTo>
                  <a:pt x="724291" y="438346"/>
                </a:lnTo>
                <a:cubicBezTo>
                  <a:pt x="723319" y="437618"/>
                  <a:pt x="722833" y="436525"/>
                  <a:pt x="722833" y="435067"/>
                </a:cubicBezTo>
                <a:close/>
                <a:moveTo>
                  <a:pt x="202568" y="405921"/>
                </a:moveTo>
                <a:lnTo>
                  <a:pt x="208398" y="405921"/>
                </a:lnTo>
                <a:lnTo>
                  <a:pt x="208398" y="408836"/>
                </a:lnTo>
                <a:lnTo>
                  <a:pt x="202568" y="408836"/>
                </a:lnTo>
                <a:close/>
                <a:moveTo>
                  <a:pt x="2843743" y="391448"/>
                </a:moveTo>
                <a:cubicBezTo>
                  <a:pt x="2847457" y="395905"/>
                  <a:pt x="2850429" y="398134"/>
                  <a:pt x="2852658" y="398134"/>
                </a:cubicBezTo>
                <a:cubicBezTo>
                  <a:pt x="2865288" y="398134"/>
                  <a:pt x="2873089" y="395905"/>
                  <a:pt x="2876061" y="391448"/>
                </a:cubicBezTo>
                <a:lnTo>
                  <a:pt x="2878290" y="392562"/>
                </a:lnTo>
                <a:lnTo>
                  <a:pt x="2880519" y="394791"/>
                </a:lnTo>
                <a:lnTo>
                  <a:pt x="2882747" y="397020"/>
                </a:lnTo>
                <a:lnTo>
                  <a:pt x="2886091" y="394791"/>
                </a:lnTo>
                <a:lnTo>
                  <a:pt x="2891663" y="394791"/>
                </a:lnTo>
                <a:cubicBezTo>
                  <a:pt x="2891663" y="397020"/>
                  <a:pt x="2893892" y="398877"/>
                  <a:pt x="2898349" y="400363"/>
                </a:cubicBezTo>
                <a:cubicBezTo>
                  <a:pt x="2912465" y="399620"/>
                  <a:pt x="2919523" y="397763"/>
                  <a:pt x="2919523" y="394791"/>
                </a:cubicBezTo>
                <a:cubicBezTo>
                  <a:pt x="2961129" y="400735"/>
                  <a:pt x="2981932" y="408907"/>
                  <a:pt x="2981932" y="419308"/>
                </a:cubicBezTo>
                <a:lnTo>
                  <a:pt x="2987504" y="431567"/>
                </a:lnTo>
                <a:lnTo>
                  <a:pt x="2991962" y="443826"/>
                </a:lnTo>
                <a:lnTo>
                  <a:pt x="2996419" y="453856"/>
                </a:lnTo>
                <a:lnTo>
                  <a:pt x="2999763" y="462771"/>
                </a:lnTo>
                <a:lnTo>
                  <a:pt x="2999763" y="475030"/>
                </a:lnTo>
                <a:lnTo>
                  <a:pt x="2998648" y="475030"/>
                </a:lnTo>
                <a:cubicBezTo>
                  <a:pt x="2997905" y="475030"/>
                  <a:pt x="2997534" y="474658"/>
                  <a:pt x="2997534" y="473915"/>
                </a:cubicBezTo>
                <a:lnTo>
                  <a:pt x="2984161" y="479487"/>
                </a:lnTo>
                <a:lnTo>
                  <a:pt x="2984161" y="483945"/>
                </a:lnTo>
                <a:lnTo>
                  <a:pt x="2988618" y="490632"/>
                </a:lnTo>
                <a:cubicBezTo>
                  <a:pt x="2988618" y="493603"/>
                  <a:pt x="2987132" y="495089"/>
                  <a:pt x="2984161" y="495089"/>
                </a:cubicBezTo>
                <a:lnTo>
                  <a:pt x="2981932" y="495089"/>
                </a:lnTo>
                <a:lnTo>
                  <a:pt x="2977474" y="491746"/>
                </a:lnTo>
                <a:lnTo>
                  <a:pt x="2973016" y="487288"/>
                </a:lnTo>
                <a:lnTo>
                  <a:pt x="2969673" y="486174"/>
                </a:lnTo>
                <a:cubicBezTo>
                  <a:pt x="2969673" y="495832"/>
                  <a:pt x="2954814" y="511806"/>
                  <a:pt x="2925096" y="534094"/>
                </a:cubicBezTo>
                <a:lnTo>
                  <a:pt x="2925096" y="529636"/>
                </a:lnTo>
                <a:lnTo>
                  <a:pt x="2923981" y="527408"/>
                </a:lnTo>
                <a:lnTo>
                  <a:pt x="2912837" y="537437"/>
                </a:lnTo>
                <a:lnTo>
                  <a:pt x="2911722" y="537437"/>
                </a:lnTo>
                <a:lnTo>
                  <a:pt x="2911722" y="536323"/>
                </a:lnTo>
                <a:lnTo>
                  <a:pt x="2915066" y="529636"/>
                </a:lnTo>
                <a:lnTo>
                  <a:pt x="2911722" y="529636"/>
                </a:lnTo>
                <a:lnTo>
                  <a:pt x="2909494" y="530751"/>
                </a:lnTo>
                <a:lnTo>
                  <a:pt x="2907265" y="530751"/>
                </a:lnTo>
                <a:cubicBezTo>
                  <a:pt x="2906522" y="531494"/>
                  <a:pt x="2905779" y="531865"/>
                  <a:pt x="2905036" y="531865"/>
                </a:cubicBezTo>
                <a:cubicBezTo>
                  <a:pt x="2905036" y="528893"/>
                  <a:pt x="2903550" y="527408"/>
                  <a:pt x="2900578" y="527408"/>
                </a:cubicBezTo>
                <a:lnTo>
                  <a:pt x="2870489" y="566412"/>
                </a:lnTo>
                <a:lnTo>
                  <a:pt x="2873832" y="570870"/>
                </a:lnTo>
                <a:lnTo>
                  <a:pt x="2873832" y="573099"/>
                </a:lnTo>
                <a:cubicBezTo>
                  <a:pt x="2873832" y="576071"/>
                  <a:pt x="2872718" y="577557"/>
                  <a:pt x="2870489" y="577557"/>
                </a:cubicBezTo>
                <a:lnTo>
                  <a:pt x="2866031" y="575328"/>
                </a:lnTo>
                <a:lnTo>
                  <a:pt x="2861573" y="580900"/>
                </a:lnTo>
                <a:lnTo>
                  <a:pt x="2862688" y="584243"/>
                </a:lnTo>
                <a:lnTo>
                  <a:pt x="2862688" y="586472"/>
                </a:lnTo>
                <a:cubicBezTo>
                  <a:pt x="2863431" y="586472"/>
                  <a:pt x="2863802" y="586844"/>
                  <a:pt x="2863802" y="587587"/>
                </a:cubicBezTo>
                <a:lnTo>
                  <a:pt x="2866031" y="587587"/>
                </a:lnTo>
                <a:cubicBezTo>
                  <a:pt x="2866031" y="583129"/>
                  <a:pt x="2867517" y="580900"/>
                  <a:pt x="2870489" y="580900"/>
                </a:cubicBezTo>
                <a:lnTo>
                  <a:pt x="2870489" y="585358"/>
                </a:lnTo>
                <a:lnTo>
                  <a:pt x="2868260" y="593159"/>
                </a:lnTo>
                <a:cubicBezTo>
                  <a:pt x="2871232" y="602074"/>
                  <a:pt x="2873832" y="609132"/>
                  <a:pt x="2876061" y="614333"/>
                </a:cubicBezTo>
                <a:lnTo>
                  <a:pt x="2878290" y="622134"/>
                </a:lnTo>
                <a:lnTo>
                  <a:pt x="2881633" y="628820"/>
                </a:lnTo>
                <a:cubicBezTo>
                  <a:pt x="2883119" y="632535"/>
                  <a:pt x="2884233" y="635507"/>
                  <a:pt x="2884976" y="637736"/>
                </a:cubicBezTo>
                <a:cubicBezTo>
                  <a:pt x="2885719" y="639965"/>
                  <a:pt x="2886091" y="641450"/>
                  <a:pt x="2886091" y="642193"/>
                </a:cubicBezTo>
                <a:cubicBezTo>
                  <a:pt x="2894263" y="639222"/>
                  <a:pt x="2900578" y="635507"/>
                  <a:pt x="2905036" y="631049"/>
                </a:cubicBezTo>
                <a:cubicBezTo>
                  <a:pt x="2921381" y="631049"/>
                  <a:pt x="2931783" y="627334"/>
                  <a:pt x="2936240" y="619905"/>
                </a:cubicBezTo>
                <a:cubicBezTo>
                  <a:pt x="2944413" y="617676"/>
                  <a:pt x="2950728" y="616562"/>
                  <a:pt x="2955186" y="616562"/>
                </a:cubicBezTo>
                <a:lnTo>
                  <a:pt x="2962986" y="616562"/>
                </a:lnTo>
                <a:lnTo>
                  <a:pt x="2962986" y="621019"/>
                </a:lnTo>
                <a:lnTo>
                  <a:pt x="2974131" y="619905"/>
                </a:lnTo>
                <a:cubicBezTo>
                  <a:pt x="2974131" y="620648"/>
                  <a:pt x="2975617" y="621391"/>
                  <a:pt x="2978588" y="622134"/>
                </a:cubicBezTo>
                <a:lnTo>
                  <a:pt x="2980817" y="624363"/>
                </a:lnTo>
                <a:lnTo>
                  <a:pt x="2985275" y="626591"/>
                </a:lnTo>
                <a:lnTo>
                  <a:pt x="2993076" y="631049"/>
                </a:lnTo>
                <a:lnTo>
                  <a:pt x="2994190" y="629935"/>
                </a:lnTo>
                <a:lnTo>
                  <a:pt x="2996419" y="629935"/>
                </a:lnTo>
                <a:lnTo>
                  <a:pt x="2998648" y="628820"/>
                </a:lnTo>
                <a:lnTo>
                  <a:pt x="3006449" y="631049"/>
                </a:lnTo>
                <a:cubicBezTo>
                  <a:pt x="3019079" y="626591"/>
                  <a:pt x="3035053" y="624363"/>
                  <a:pt x="3054369" y="624363"/>
                </a:cubicBezTo>
                <a:lnTo>
                  <a:pt x="3073314" y="624363"/>
                </a:lnTo>
                <a:cubicBezTo>
                  <a:pt x="3116406" y="636250"/>
                  <a:pt x="3137951" y="647023"/>
                  <a:pt x="3137951" y="656681"/>
                </a:cubicBezTo>
                <a:lnTo>
                  <a:pt x="3135722" y="670054"/>
                </a:lnTo>
                <a:cubicBezTo>
                  <a:pt x="3142409" y="677483"/>
                  <a:pt x="3145752" y="684541"/>
                  <a:pt x="3145752" y="691228"/>
                </a:cubicBezTo>
                <a:lnTo>
                  <a:pt x="3142409" y="693457"/>
                </a:lnTo>
                <a:cubicBezTo>
                  <a:pt x="3141666" y="694200"/>
                  <a:pt x="3141294" y="694943"/>
                  <a:pt x="3141294" y="695686"/>
                </a:cubicBezTo>
                <a:cubicBezTo>
                  <a:pt x="3145009" y="695686"/>
                  <a:pt x="3149838" y="704230"/>
                  <a:pt x="3155782" y="721318"/>
                </a:cubicBezTo>
                <a:cubicBezTo>
                  <a:pt x="3163211" y="721318"/>
                  <a:pt x="3167298" y="729490"/>
                  <a:pt x="3168041" y="745835"/>
                </a:cubicBezTo>
                <a:lnTo>
                  <a:pt x="3164697" y="748064"/>
                </a:lnTo>
                <a:lnTo>
                  <a:pt x="3145752" y="748064"/>
                </a:lnTo>
                <a:cubicBezTo>
                  <a:pt x="3145009" y="748064"/>
                  <a:pt x="3144638" y="747321"/>
                  <a:pt x="3144638" y="745835"/>
                </a:cubicBezTo>
                <a:lnTo>
                  <a:pt x="3141294" y="746949"/>
                </a:lnTo>
                <a:lnTo>
                  <a:pt x="3140180" y="746949"/>
                </a:lnTo>
                <a:cubicBezTo>
                  <a:pt x="3139437" y="747692"/>
                  <a:pt x="3138694" y="748064"/>
                  <a:pt x="3137951" y="748064"/>
                </a:cubicBezTo>
                <a:cubicBezTo>
                  <a:pt x="3129779" y="745092"/>
                  <a:pt x="3120492" y="743606"/>
                  <a:pt x="3110090" y="743606"/>
                </a:cubicBezTo>
                <a:lnTo>
                  <a:pt x="3107862" y="743606"/>
                </a:lnTo>
                <a:cubicBezTo>
                  <a:pt x="3102661" y="759951"/>
                  <a:pt x="3089659" y="768123"/>
                  <a:pt x="3068857" y="768123"/>
                </a:cubicBezTo>
                <a:lnTo>
                  <a:pt x="3066628" y="768123"/>
                </a:lnTo>
                <a:cubicBezTo>
                  <a:pt x="3053998" y="768123"/>
                  <a:pt x="3036167" y="760694"/>
                  <a:pt x="3013136" y="745835"/>
                </a:cubicBezTo>
                <a:cubicBezTo>
                  <a:pt x="3010164" y="742863"/>
                  <a:pt x="3005706" y="741377"/>
                  <a:pt x="2999763" y="741377"/>
                </a:cubicBezTo>
                <a:lnTo>
                  <a:pt x="2999763" y="745835"/>
                </a:lnTo>
                <a:lnTo>
                  <a:pt x="2998648" y="745835"/>
                </a:lnTo>
                <a:lnTo>
                  <a:pt x="2978588" y="730233"/>
                </a:lnTo>
                <a:cubicBezTo>
                  <a:pt x="2957786" y="743606"/>
                  <a:pt x="2928811" y="755122"/>
                  <a:pt x="2891663" y="764780"/>
                </a:cubicBezTo>
                <a:lnTo>
                  <a:pt x="2891663" y="832760"/>
                </a:lnTo>
                <a:lnTo>
                  <a:pt x="2892777" y="833874"/>
                </a:lnTo>
                <a:lnTo>
                  <a:pt x="2897235" y="834989"/>
                </a:lnTo>
                <a:cubicBezTo>
                  <a:pt x="2904664" y="833503"/>
                  <a:pt x="2910979" y="832389"/>
                  <a:pt x="2916180" y="831646"/>
                </a:cubicBezTo>
                <a:cubicBezTo>
                  <a:pt x="2920638" y="830903"/>
                  <a:pt x="2923610" y="830531"/>
                  <a:pt x="2925096" y="830531"/>
                </a:cubicBezTo>
                <a:cubicBezTo>
                  <a:pt x="2962986" y="830531"/>
                  <a:pt x="3008306" y="847619"/>
                  <a:pt x="3061056" y="881795"/>
                </a:cubicBezTo>
                <a:lnTo>
                  <a:pt x="3071086" y="884024"/>
                </a:lnTo>
                <a:cubicBezTo>
                  <a:pt x="3071086" y="882538"/>
                  <a:pt x="3071829" y="881795"/>
                  <a:pt x="3073314" y="881795"/>
                </a:cubicBezTo>
                <a:cubicBezTo>
                  <a:pt x="3073314" y="885509"/>
                  <a:pt x="3080001" y="888481"/>
                  <a:pt x="3093374" y="890710"/>
                </a:cubicBezTo>
                <a:lnTo>
                  <a:pt x="3098946" y="897397"/>
                </a:lnTo>
                <a:lnTo>
                  <a:pt x="3096717" y="911884"/>
                </a:lnTo>
                <a:cubicBezTo>
                  <a:pt x="3099689" y="911884"/>
                  <a:pt x="3102661" y="920800"/>
                  <a:pt x="3105633" y="938630"/>
                </a:cubicBezTo>
                <a:cubicBezTo>
                  <a:pt x="3118263" y="957204"/>
                  <a:pt x="3124578" y="968348"/>
                  <a:pt x="3124578" y="972063"/>
                </a:cubicBezTo>
                <a:lnTo>
                  <a:pt x="3124578" y="980979"/>
                </a:lnTo>
                <a:cubicBezTo>
                  <a:pt x="3114177" y="986179"/>
                  <a:pt x="3103775" y="1006982"/>
                  <a:pt x="3093374" y="1043386"/>
                </a:cubicBezTo>
                <a:cubicBezTo>
                  <a:pt x="3085945" y="1058988"/>
                  <a:pt x="3082230" y="1069761"/>
                  <a:pt x="3082230" y="1075705"/>
                </a:cubicBezTo>
                <a:lnTo>
                  <a:pt x="3083344" y="1080162"/>
                </a:lnTo>
                <a:lnTo>
                  <a:pt x="3081115" y="1081277"/>
                </a:lnTo>
                <a:lnTo>
                  <a:pt x="3077772" y="1084620"/>
                </a:lnTo>
                <a:lnTo>
                  <a:pt x="3090031" y="1100222"/>
                </a:lnTo>
                <a:lnTo>
                  <a:pt x="3085573" y="1109137"/>
                </a:lnTo>
                <a:lnTo>
                  <a:pt x="3104518" y="1136998"/>
                </a:lnTo>
                <a:cubicBezTo>
                  <a:pt x="3104518" y="1142199"/>
                  <a:pt x="3105633" y="1145913"/>
                  <a:pt x="3107862" y="1148142"/>
                </a:cubicBezTo>
                <a:lnTo>
                  <a:pt x="3107862" y="1157058"/>
                </a:lnTo>
                <a:lnTo>
                  <a:pt x="3105633" y="1157058"/>
                </a:lnTo>
                <a:cubicBezTo>
                  <a:pt x="3099689" y="1157058"/>
                  <a:pt x="3089659" y="1152229"/>
                  <a:pt x="3075543" y="1142570"/>
                </a:cubicBezTo>
                <a:lnTo>
                  <a:pt x="3068857" y="1144799"/>
                </a:lnTo>
                <a:lnTo>
                  <a:pt x="3066628" y="1145913"/>
                </a:lnTo>
                <a:lnTo>
                  <a:pt x="3065514" y="1145913"/>
                </a:lnTo>
                <a:cubicBezTo>
                  <a:pt x="3065514" y="1145171"/>
                  <a:pt x="3064399" y="1144799"/>
                  <a:pt x="3062170" y="1144799"/>
                </a:cubicBezTo>
                <a:cubicBezTo>
                  <a:pt x="3056970" y="1158172"/>
                  <a:pt x="3050283" y="1164859"/>
                  <a:pt x="3042111" y="1164859"/>
                </a:cubicBezTo>
                <a:lnTo>
                  <a:pt x="3042111" y="1167088"/>
                </a:lnTo>
                <a:lnTo>
                  <a:pt x="3044339" y="1171545"/>
                </a:lnTo>
                <a:lnTo>
                  <a:pt x="3039882" y="1172660"/>
                </a:lnTo>
                <a:lnTo>
                  <a:pt x="3036539" y="1172660"/>
                </a:lnTo>
                <a:cubicBezTo>
                  <a:pt x="3020194" y="1158544"/>
                  <a:pt x="3007935" y="1151486"/>
                  <a:pt x="2999763" y="1151486"/>
                </a:cubicBezTo>
                <a:cubicBezTo>
                  <a:pt x="2986389" y="1145542"/>
                  <a:pt x="2975617" y="1135512"/>
                  <a:pt x="2967444" y="1121396"/>
                </a:cubicBezTo>
                <a:lnTo>
                  <a:pt x="2958529" y="1114710"/>
                </a:lnTo>
                <a:cubicBezTo>
                  <a:pt x="2948128" y="1115453"/>
                  <a:pt x="2929554" y="1124739"/>
                  <a:pt x="2902807" y="1142570"/>
                </a:cubicBezTo>
                <a:lnTo>
                  <a:pt x="2898349" y="1139227"/>
                </a:lnTo>
                <a:lnTo>
                  <a:pt x="2889434" y="1147028"/>
                </a:lnTo>
                <a:lnTo>
                  <a:pt x="2880519" y="1153714"/>
                </a:lnTo>
                <a:cubicBezTo>
                  <a:pt x="2873832" y="1159658"/>
                  <a:pt x="2869746" y="1163373"/>
                  <a:pt x="2868260" y="1164859"/>
                </a:cubicBezTo>
                <a:cubicBezTo>
                  <a:pt x="2866031" y="1164859"/>
                  <a:pt x="2860087" y="1168945"/>
                  <a:pt x="2850429" y="1177117"/>
                </a:cubicBezTo>
                <a:cubicBezTo>
                  <a:pt x="2845228" y="1177117"/>
                  <a:pt x="2837427" y="1181947"/>
                  <a:pt x="2827026" y="1191605"/>
                </a:cubicBezTo>
                <a:lnTo>
                  <a:pt x="2815882" y="1191605"/>
                </a:lnTo>
                <a:cubicBezTo>
                  <a:pt x="2814396" y="1190862"/>
                  <a:pt x="2812167" y="1190491"/>
                  <a:pt x="2809195" y="1190491"/>
                </a:cubicBezTo>
                <a:cubicBezTo>
                  <a:pt x="2799537" y="1194948"/>
                  <a:pt x="2790250" y="1200149"/>
                  <a:pt x="2781335" y="1206092"/>
                </a:cubicBezTo>
                <a:lnTo>
                  <a:pt x="2765733" y="1206092"/>
                </a:lnTo>
                <a:cubicBezTo>
                  <a:pt x="2765733" y="1203121"/>
                  <a:pt x="2767590" y="1201635"/>
                  <a:pt x="2771305" y="1201635"/>
                </a:cubicBezTo>
                <a:lnTo>
                  <a:pt x="2771305" y="1199406"/>
                </a:lnTo>
                <a:cubicBezTo>
                  <a:pt x="2765361" y="1199406"/>
                  <a:pt x="2762390" y="1198291"/>
                  <a:pt x="2762390" y="1196063"/>
                </a:cubicBezTo>
                <a:lnTo>
                  <a:pt x="2757932" y="1197177"/>
                </a:lnTo>
                <a:cubicBezTo>
                  <a:pt x="2733414" y="1189005"/>
                  <a:pt x="2721156" y="1178975"/>
                  <a:pt x="2721156" y="1167088"/>
                </a:cubicBezTo>
                <a:cubicBezTo>
                  <a:pt x="2707040" y="1147028"/>
                  <a:pt x="2697753" y="1136998"/>
                  <a:pt x="2693295" y="1136998"/>
                </a:cubicBezTo>
                <a:lnTo>
                  <a:pt x="2693295" y="1135884"/>
                </a:lnTo>
                <a:lnTo>
                  <a:pt x="2696638" y="1123625"/>
                </a:lnTo>
                <a:cubicBezTo>
                  <a:pt x="2682522" y="1097622"/>
                  <a:pt x="2673607" y="1083877"/>
                  <a:pt x="2669892" y="1082391"/>
                </a:cubicBezTo>
                <a:cubicBezTo>
                  <a:pt x="2666920" y="1082391"/>
                  <a:pt x="2664692" y="1078305"/>
                  <a:pt x="2663206" y="1070133"/>
                </a:cubicBezTo>
                <a:cubicBezTo>
                  <a:pt x="2655776" y="1063446"/>
                  <a:pt x="2650576" y="1057502"/>
                  <a:pt x="2647604" y="1052302"/>
                </a:cubicBezTo>
                <a:lnTo>
                  <a:pt x="2647604" y="1045615"/>
                </a:lnTo>
                <a:lnTo>
                  <a:pt x="2654290" y="1045615"/>
                </a:lnTo>
                <a:lnTo>
                  <a:pt x="2652061" y="1031128"/>
                </a:lnTo>
                <a:cubicBezTo>
                  <a:pt x="2653547" y="1031128"/>
                  <a:pt x="2654290" y="1030756"/>
                  <a:pt x="2654290" y="1030013"/>
                </a:cubicBezTo>
                <a:cubicBezTo>
                  <a:pt x="2652804" y="1030013"/>
                  <a:pt x="2652061" y="1029270"/>
                  <a:pt x="2652061" y="1027784"/>
                </a:cubicBezTo>
                <a:lnTo>
                  <a:pt x="2654290" y="1027784"/>
                </a:lnTo>
                <a:cubicBezTo>
                  <a:pt x="2654290" y="1014411"/>
                  <a:pt x="2649090" y="1004753"/>
                  <a:pt x="2638688" y="998809"/>
                </a:cubicBezTo>
                <a:lnTo>
                  <a:pt x="2647604" y="998809"/>
                </a:lnTo>
                <a:cubicBezTo>
                  <a:pt x="2643146" y="976521"/>
                  <a:pt x="2637574" y="965377"/>
                  <a:pt x="2630887" y="965377"/>
                </a:cubicBezTo>
                <a:cubicBezTo>
                  <a:pt x="2630887" y="960176"/>
                  <a:pt x="2628659" y="954975"/>
                  <a:pt x="2624201" y="949775"/>
                </a:cubicBezTo>
                <a:cubicBezTo>
                  <a:pt x="2627916" y="949775"/>
                  <a:pt x="2629773" y="947174"/>
                  <a:pt x="2629773" y="941974"/>
                </a:cubicBezTo>
                <a:lnTo>
                  <a:pt x="2608599" y="907426"/>
                </a:lnTo>
                <a:cubicBezTo>
                  <a:pt x="2613057" y="902969"/>
                  <a:pt x="2616400" y="900740"/>
                  <a:pt x="2618629" y="900740"/>
                </a:cubicBezTo>
                <a:lnTo>
                  <a:pt x="2616400" y="897397"/>
                </a:lnTo>
                <a:lnTo>
                  <a:pt x="2616400" y="896282"/>
                </a:lnTo>
                <a:lnTo>
                  <a:pt x="2620858" y="896282"/>
                </a:lnTo>
                <a:cubicBezTo>
                  <a:pt x="2622343" y="896282"/>
                  <a:pt x="2623458" y="896654"/>
                  <a:pt x="2624201" y="897397"/>
                </a:cubicBezTo>
                <a:lnTo>
                  <a:pt x="2629773" y="902969"/>
                </a:lnTo>
                <a:cubicBezTo>
                  <a:pt x="2645375" y="901483"/>
                  <a:pt x="2660977" y="894053"/>
                  <a:pt x="2676579" y="880680"/>
                </a:cubicBezTo>
                <a:cubicBezTo>
                  <a:pt x="2680294" y="880680"/>
                  <a:pt x="2685866" y="878823"/>
                  <a:pt x="2693295" y="875108"/>
                </a:cubicBezTo>
                <a:cubicBezTo>
                  <a:pt x="2699239" y="876594"/>
                  <a:pt x="2703325" y="877337"/>
                  <a:pt x="2705554" y="877337"/>
                </a:cubicBezTo>
                <a:lnTo>
                  <a:pt x="2707783" y="877337"/>
                </a:lnTo>
                <a:lnTo>
                  <a:pt x="2721156" y="868422"/>
                </a:lnTo>
                <a:cubicBezTo>
                  <a:pt x="2721899" y="868422"/>
                  <a:pt x="2722270" y="868793"/>
                  <a:pt x="2722270" y="869536"/>
                </a:cubicBezTo>
                <a:lnTo>
                  <a:pt x="2726728" y="868422"/>
                </a:lnTo>
                <a:lnTo>
                  <a:pt x="2741215" y="869536"/>
                </a:lnTo>
                <a:lnTo>
                  <a:pt x="2738987" y="866193"/>
                </a:lnTo>
                <a:cubicBezTo>
                  <a:pt x="2740472" y="858020"/>
                  <a:pt x="2741958" y="853934"/>
                  <a:pt x="2743444" y="853934"/>
                </a:cubicBezTo>
                <a:cubicBezTo>
                  <a:pt x="2742701" y="851705"/>
                  <a:pt x="2741958" y="849476"/>
                  <a:pt x="2741215" y="847248"/>
                </a:cubicBezTo>
                <a:lnTo>
                  <a:pt x="2738987" y="841675"/>
                </a:lnTo>
                <a:cubicBezTo>
                  <a:pt x="2724128" y="856534"/>
                  <a:pt x="2710012" y="865821"/>
                  <a:pt x="2696638" y="869536"/>
                </a:cubicBezTo>
                <a:lnTo>
                  <a:pt x="2678808" y="863964"/>
                </a:lnTo>
                <a:cubicBezTo>
                  <a:pt x="2666177" y="872879"/>
                  <a:pt x="2652433" y="880309"/>
                  <a:pt x="2637574" y="886252"/>
                </a:cubicBezTo>
                <a:lnTo>
                  <a:pt x="2633116" y="886252"/>
                </a:lnTo>
                <a:lnTo>
                  <a:pt x="2623086" y="884024"/>
                </a:lnTo>
                <a:cubicBezTo>
                  <a:pt x="2623086" y="885509"/>
                  <a:pt x="2622343" y="886252"/>
                  <a:pt x="2620858" y="886252"/>
                </a:cubicBezTo>
                <a:lnTo>
                  <a:pt x="2618629" y="881795"/>
                </a:lnTo>
                <a:lnTo>
                  <a:pt x="2618629" y="877337"/>
                </a:lnTo>
                <a:lnTo>
                  <a:pt x="2629773" y="876223"/>
                </a:lnTo>
                <a:lnTo>
                  <a:pt x="2629773" y="875108"/>
                </a:lnTo>
                <a:cubicBezTo>
                  <a:pt x="2622343" y="875108"/>
                  <a:pt x="2618629" y="873251"/>
                  <a:pt x="2618629" y="869536"/>
                </a:cubicBezTo>
                <a:cubicBezTo>
                  <a:pt x="2605999" y="865078"/>
                  <a:pt x="2593740" y="859135"/>
                  <a:pt x="2581853" y="851705"/>
                </a:cubicBezTo>
                <a:cubicBezTo>
                  <a:pt x="2581853" y="853934"/>
                  <a:pt x="2579995" y="855049"/>
                  <a:pt x="2576281" y="855049"/>
                </a:cubicBezTo>
                <a:lnTo>
                  <a:pt x="2575166" y="851705"/>
                </a:lnTo>
                <a:cubicBezTo>
                  <a:pt x="2577395" y="851705"/>
                  <a:pt x="2578509" y="850219"/>
                  <a:pt x="2578509" y="847248"/>
                </a:cubicBezTo>
                <a:cubicBezTo>
                  <a:pt x="2578509" y="845762"/>
                  <a:pt x="2576281" y="841675"/>
                  <a:pt x="2571823" y="834989"/>
                </a:cubicBezTo>
                <a:cubicBezTo>
                  <a:pt x="2568108" y="829045"/>
                  <a:pt x="2561793" y="820130"/>
                  <a:pt x="2552878" y="808243"/>
                </a:cubicBezTo>
                <a:cubicBezTo>
                  <a:pt x="2552878" y="804528"/>
                  <a:pt x="2546191" y="794498"/>
                  <a:pt x="2532818" y="778153"/>
                </a:cubicBezTo>
                <a:lnTo>
                  <a:pt x="2531704" y="778153"/>
                </a:lnTo>
                <a:lnTo>
                  <a:pt x="2522788" y="814929"/>
                </a:lnTo>
                <a:lnTo>
                  <a:pt x="2525017" y="828302"/>
                </a:lnTo>
                <a:cubicBezTo>
                  <a:pt x="2521302" y="852077"/>
                  <a:pt x="2518330" y="863964"/>
                  <a:pt x="2516102" y="863964"/>
                </a:cubicBezTo>
                <a:lnTo>
                  <a:pt x="2519445" y="868422"/>
                </a:lnTo>
                <a:cubicBezTo>
                  <a:pt x="2513501" y="884024"/>
                  <a:pt x="2510529" y="892196"/>
                  <a:pt x="2510529" y="892939"/>
                </a:cubicBezTo>
                <a:lnTo>
                  <a:pt x="2511644" y="902969"/>
                </a:lnTo>
                <a:lnTo>
                  <a:pt x="2511644" y="911884"/>
                </a:lnTo>
                <a:cubicBezTo>
                  <a:pt x="2512387" y="913370"/>
                  <a:pt x="2512758" y="915599"/>
                  <a:pt x="2512758" y="918571"/>
                </a:cubicBezTo>
                <a:lnTo>
                  <a:pt x="2512758" y="921914"/>
                </a:lnTo>
                <a:cubicBezTo>
                  <a:pt x="2507558" y="921914"/>
                  <a:pt x="2504214" y="933058"/>
                  <a:pt x="2502728" y="955347"/>
                </a:cubicBezTo>
                <a:lnTo>
                  <a:pt x="2504957" y="955347"/>
                </a:lnTo>
                <a:lnTo>
                  <a:pt x="2493813" y="972063"/>
                </a:lnTo>
                <a:lnTo>
                  <a:pt x="2496042" y="976521"/>
                </a:lnTo>
                <a:lnTo>
                  <a:pt x="2493813" y="983207"/>
                </a:lnTo>
                <a:lnTo>
                  <a:pt x="2498271" y="983207"/>
                </a:lnTo>
                <a:cubicBezTo>
                  <a:pt x="2497528" y="990637"/>
                  <a:pt x="2495299" y="997323"/>
                  <a:pt x="2491584" y="1003267"/>
                </a:cubicBezTo>
                <a:lnTo>
                  <a:pt x="2493813" y="1003267"/>
                </a:lnTo>
                <a:cubicBezTo>
                  <a:pt x="2493813" y="1001781"/>
                  <a:pt x="2494556" y="1001038"/>
                  <a:pt x="2496042" y="1001038"/>
                </a:cubicBezTo>
                <a:lnTo>
                  <a:pt x="2496042" y="1004381"/>
                </a:lnTo>
                <a:cubicBezTo>
                  <a:pt x="2496042" y="1007353"/>
                  <a:pt x="2494556" y="1008839"/>
                  <a:pt x="2491584" y="1008839"/>
                </a:cubicBezTo>
                <a:lnTo>
                  <a:pt x="2489355" y="1008839"/>
                </a:lnTo>
                <a:lnTo>
                  <a:pt x="2489355" y="1003267"/>
                </a:lnTo>
                <a:lnTo>
                  <a:pt x="2487127" y="1007725"/>
                </a:lnTo>
                <a:lnTo>
                  <a:pt x="2486012" y="1013297"/>
                </a:lnTo>
                <a:lnTo>
                  <a:pt x="2483783" y="1019983"/>
                </a:lnTo>
                <a:lnTo>
                  <a:pt x="2483783" y="1022212"/>
                </a:lnTo>
                <a:lnTo>
                  <a:pt x="2486012" y="1022212"/>
                </a:lnTo>
                <a:lnTo>
                  <a:pt x="2486012" y="1016640"/>
                </a:lnTo>
                <a:lnTo>
                  <a:pt x="2489355" y="1016640"/>
                </a:lnTo>
                <a:lnTo>
                  <a:pt x="2489355" y="1023327"/>
                </a:lnTo>
                <a:lnTo>
                  <a:pt x="2477097" y="1082391"/>
                </a:lnTo>
                <a:lnTo>
                  <a:pt x="2478211" y="1084620"/>
                </a:lnTo>
                <a:lnTo>
                  <a:pt x="2478211" y="1086849"/>
                </a:lnTo>
                <a:lnTo>
                  <a:pt x="2479326" y="1087963"/>
                </a:lnTo>
                <a:cubicBezTo>
                  <a:pt x="2477840" y="1093907"/>
                  <a:pt x="2475982" y="1096879"/>
                  <a:pt x="2473753" y="1096879"/>
                </a:cubicBezTo>
                <a:lnTo>
                  <a:pt x="2473753" y="1097993"/>
                </a:lnTo>
                <a:lnTo>
                  <a:pt x="2474868" y="1109137"/>
                </a:lnTo>
                <a:lnTo>
                  <a:pt x="2470410" y="1110252"/>
                </a:lnTo>
                <a:lnTo>
                  <a:pt x="2468181" y="1110252"/>
                </a:lnTo>
                <a:lnTo>
                  <a:pt x="2470410" y="1119167"/>
                </a:lnTo>
                <a:cubicBezTo>
                  <a:pt x="2468181" y="1165230"/>
                  <a:pt x="2462981" y="1188262"/>
                  <a:pt x="2454808" y="1188262"/>
                </a:cubicBezTo>
                <a:lnTo>
                  <a:pt x="2444778" y="1188262"/>
                </a:lnTo>
                <a:lnTo>
                  <a:pt x="2438092" y="1183804"/>
                </a:lnTo>
                <a:lnTo>
                  <a:pt x="2431405" y="1188262"/>
                </a:lnTo>
                <a:lnTo>
                  <a:pt x="2423604" y="1186033"/>
                </a:lnTo>
                <a:lnTo>
                  <a:pt x="2415803" y="1184918"/>
                </a:lnTo>
                <a:lnTo>
                  <a:pt x="2412460" y="1184918"/>
                </a:lnTo>
                <a:lnTo>
                  <a:pt x="2408002" y="1183804"/>
                </a:lnTo>
                <a:cubicBezTo>
                  <a:pt x="2402059" y="1193462"/>
                  <a:pt x="2393515" y="1200892"/>
                  <a:pt x="2382371" y="1206092"/>
                </a:cubicBezTo>
                <a:cubicBezTo>
                  <a:pt x="2377170" y="1203121"/>
                  <a:pt x="2373455" y="1201635"/>
                  <a:pt x="2371226" y="1201635"/>
                </a:cubicBezTo>
                <a:lnTo>
                  <a:pt x="2361197" y="1204978"/>
                </a:lnTo>
                <a:cubicBezTo>
                  <a:pt x="2347823" y="1191605"/>
                  <a:pt x="2339651" y="1184918"/>
                  <a:pt x="2336679" y="1184918"/>
                </a:cubicBezTo>
                <a:cubicBezTo>
                  <a:pt x="2317362" y="1176746"/>
                  <a:pt x="2307704" y="1171545"/>
                  <a:pt x="2307704" y="1169316"/>
                </a:cubicBezTo>
                <a:lnTo>
                  <a:pt x="2303246" y="1171545"/>
                </a:lnTo>
                <a:lnTo>
                  <a:pt x="2299903" y="1171545"/>
                </a:lnTo>
                <a:cubicBezTo>
                  <a:pt x="2298417" y="1171545"/>
                  <a:pt x="2297674" y="1170059"/>
                  <a:pt x="2297674" y="1167088"/>
                </a:cubicBezTo>
                <a:lnTo>
                  <a:pt x="2297674" y="1162630"/>
                </a:lnTo>
                <a:lnTo>
                  <a:pt x="2299903" y="1162630"/>
                </a:lnTo>
                <a:lnTo>
                  <a:pt x="2299903" y="1160401"/>
                </a:lnTo>
                <a:cubicBezTo>
                  <a:pt x="2299160" y="1158915"/>
                  <a:pt x="2298417" y="1157058"/>
                  <a:pt x="2297674" y="1154829"/>
                </a:cubicBezTo>
                <a:lnTo>
                  <a:pt x="2295445" y="1151486"/>
                </a:lnTo>
                <a:lnTo>
                  <a:pt x="2293217" y="1148142"/>
                </a:lnTo>
                <a:lnTo>
                  <a:pt x="2290988" y="1143685"/>
                </a:lnTo>
                <a:lnTo>
                  <a:pt x="2288759" y="1139227"/>
                </a:lnTo>
                <a:lnTo>
                  <a:pt x="2279843" y="1126968"/>
                </a:lnTo>
                <a:lnTo>
                  <a:pt x="2273157" y="1112481"/>
                </a:lnTo>
                <a:lnTo>
                  <a:pt x="2266470" y="1103565"/>
                </a:lnTo>
                <a:lnTo>
                  <a:pt x="2260898" y="1095764"/>
                </a:lnTo>
                <a:cubicBezTo>
                  <a:pt x="2257926" y="1089821"/>
                  <a:pt x="2254955" y="1084620"/>
                  <a:pt x="2251983" y="1080162"/>
                </a:cubicBezTo>
                <a:cubicBezTo>
                  <a:pt x="2247525" y="1073476"/>
                  <a:pt x="2245296" y="1066418"/>
                  <a:pt x="2245296" y="1058988"/>
                </a:cubicBezTo>
                <a:cubicBezTo>
                  <a:pt x="2248268" y="1058988"/>
                  <a:pt x="2251240" y="1057502"/>
                  <a:pt x="2254212" y="1054531"/>
                </a:cubicBezTo>
                <a:lnTo>
                  <a:pt x="2257555" y="1054531"/>
                </a:lnTo>
                <a:lnTo>
                  <a:pt x="2266470" y="1056759"/>
                </a:lnTo>
                <a:cubicBezTo>
                  <a:pt x="2276872" y="1055274"/>
                  <a:pt x="2285787" y="1050816"/>
                  <a:pt x="2293217" y="1043386"/>
                </a:cubicBezTo>
                <a:cubicBezTo>
                  <a:pt x="2293960" y="1043386"/>
                  <a:pt x="2294331" y="1042272"/>
                  <a:pt x="2294331" y="1040043"/>
                </a:cubicBezTo>
                <a:cubicBezTo>
                  <a:pt x="2294331" y="1038557"/>
                  <a:pt x="2293960" y="1037814"/>
                  <a:pt x="2293217" y="1037814"/>
                </a:cubicBezTo>
                <a:lnTo>
                  <a:pt x="2294331" y="1033357"/>
                </a:lnTo>
                <a:lnTo>
                  <a:pt x="2294331" y="1030013"/>
                </a:lnTo>
                <a:lnTo>
                  <a:pt x="2305475" y="1031128"/>
                </a:lnTo>
                <a:cubicBezTo>
                  <a:pt x="2305475" y="1021469"/>
                  <a:pt x="2310676" y="1015526"/>
                  <a:pt x="2321077" y="1013297"/>
                </a:cubicBezTo>
                <a:cubicBezTo>
                  <a:pt x="2330736" y="997695"/>
                  <a:pt x="2337794" y="976892"/>
                  <a:pt x="2342251" y="950889"/>
                </a:cubicBezTo>
                <a:cubicBezTo>
                  <a:pt x="2338537" y="944946"/>
                  <a:pt x="2336679" y="939745"/>
                  <a:pt x="2336679" y="935287"/>
                </a:cubicBezTo>
                <a:lnTo>
                  <a:pt x="2336679" y="929715"/>
                </a:lnTo>
                <a:cubicBezTo>
                  <a:pt x="2340394" y="929715"/>
                  <a:pt x="2344109" y="914484"/>
                  <a:pt x="2347823" y="884024"/>
                </a:cubicBezTo>
                <a:cubicBezTo>
                  <a:pt x="2347823" y="873622"/>
                  <a:pt x="2346709" y="862849"/>
                  <a:pt x="2344480" y="851705"/>
                </a:cubicBezTo>
                <a:lnTo>
                  <a:pt x="2353396" y="851705"/>
                </a:lnTo>
                <a:lnTo>
                  <a:pt x="2353396" y="834989"/>
                </a:lnTo>
                <a:cubicBezTo>
                  <a:pt x="2348938" y="834989"/>
                  <a:pt x="2346709" y="833503"/>
                  <a:pt x="2346709" y="830531"/>
                </a:cubicBezTo>
                <a:lnTo>
                  <a:pt x="2351167" y="830531"/>
                </a:lnTo>
                <a:lnTo>
                  <a:pt x="2351167" y="823845"/>
                </a:lnTo>
                <a:cubicBezTo>
                  <a:pt x="2344480" y="817901"/>
                  <a:pt x="2341137" y="812700"/>
                  <a:pt x="2341137" y="808243"/>
                </a:cubicBezTo>
                <a:cubicBezTo>
                  <a:pt x="2342623" y="799327"/>
                  <a:pt x="2344852" y="794870"/>
                  <a:pt x="2347823" y="794870"/>
                </a:cubicBezTo>
                <a:lnTo>
                  <a:pt x="2351167" y="794870"/>
                </a:lnTo>
                <a:cubicBezTo>
                  <a:pt x="2353396" y="794870"/>
                  <a:pt x="2354510" y="797098"/>
                  <a:pt x="2354510" y="801556"/>
                </a:cubicBezTo>
                <a:lnTo>
                  <a:pt x="2353396" y="806014"/>
                </a:lnTo>
                <a:lnTo>
                  <a:pt x="2353396" y="808243"/>
                </a:lnTo>
                <a:lnTo>
                  <a:pt x="2354510" y="808243"/>
                </a:lnTo>
                <a:cubicBezTo>
                  <a:pt x="2368626" y="789669"/>
                  <a:pt x="2375684" y="778896"/>
                  <a:pt x="2375684" y="775924"/>
                </a:cubicBezTo>
                <a:cubicBezTo>
                  <a:pt x="2372712" y="775924"/>
                  <a:pt x="2371226" y="774810"/>
                  <a:pt x="2371226" y="772581"/>
                </a:cubicBezTo>
                <a:lnTo>
                  <a:pt x="2367883" y="774810"/>
                </a:lnTo>
                <a:lnTo>
                  <a:pt x="2362311" y="774810"/>
                </a:lnTo>
                <a:cubicBezTo>
                  <a:pt x="2352653" y="748064"/>
                  <a:pt x="2344852" y="734691"/>
                  <a:pt x="2338908" y="734691"/>
                </a:cubicBezTo>
                <a:cubicBezTo>
                  <a:pt x="2335936" y="724289"/>
                  <a:pt x="2329993" y="715002"/>
                  <a:pt x="2321077" y="706830"/>
                </a:cubicBezTo>
                <a:lnTo>
                  <a:pt x="2323306" y="706830"/>
                </a:lnTo>
                <a:lnTo>
                  <a:pt x="2303246" y="667825"/>
                </a:lnTo>
                <a:cubicBezTo>
                  <a:pt x="2306218" y="667825"/>
                  <a:pt x="2307704" y="666711"/>
                  <a:pt x="2307704" y="664482"/>
                </a:cubicBezTo>
                <a:lnTo>
                  <a:pt x="2307704" y="661139"/>
                </a:lnTo>
                <a:lnTo>
                  <a:pt x="2298789" y="661139"/>
                </a:lnTo>
                <a:cubicBezTo>
                  <a:pt x="2300275" y="655195"/>
                  <a:pt x="2302503" y="652223"/>
                  <a:pt x="2305475" y="652223"/>
                </a:cubicBezTo>
                <a:cubicBezTo>
                  <a:pt x="2305475" y="652966"/>
                  <a:pt x="2306218" y="653338"/>
                  <a:pt x="2307704" y="653338"/>
                </a:cubicBezTo>
                <a:lnTo>
                  <a:pt x="2307704" y="652223"/>
                </a:lnTo>
                <a:lnTo>
                  <a:pt x="2306590" y="643308"/>
                </a:lnTo>
                <a:lnTo>
                  <a:pt x="2306590" y="636621"/>
                </a:lnTo>
                <a:lnTo>
                  <a:pt x="2305475" y="633278"/>
                </a:lnTo>
                <a:lnTo>
                  <a:pt x="2305475" y="628820"/>
                </a:lnTo>
                <a:lnTo>
                  <a:pt x="2308819" y="626591"/>
                </a:lnTo>
                <a:lnTo>
                  <a:pt x="2312162" y="626591"/>
                </a:lnTo>
                <a:cubicBezTo>
                  <a:pt x="2314391" y="626591"/>
                  <a:pt x="2315505" y="628820"/>
                  <a:pt x="2315505" y="633278"/>
                </a:cubicBezTo>
                <a:lnTo>
                  <a:pt x="2317734" y="633278"/>
                </a:lnTo>
                <a:cubicBezTo>
                  <a:pt x="2317734" y="628077"/>
                  <a:pt x="2319591" y="623620"/>
                  <a:pt x="2323306" y="619905"/>
                </a:cubicBezTo>
                <a:lnTo>
                  <a:pt x="2319963" y="616562"/>
                </a:lnTo>
                <a:cubicBezTo>
                  <a:pt x="2319963" y="618790"/>
                  <a:pt x="2318105" y="620648"/>
                  <a:pt x="2314391" y="622134"/>
                </a:cubicBezTo>
                <a:lnTo>
                  <a:pt x="2312162" y="622134"/>
                </a:lnTo>
                <a:lnTo>
                  <a:pt x="2312162" y="621019"/>
                </a:lnTo>
                <a:cubicBezTo>
                  <a:pt x="2313648" y="614333"/>
                  <a:pt x="2316620" y="610989"/>
                  <a:pt x="2321077" y="610989"/>
                </a:cubicBezTo>
                <a:lnTo>
                  <a:pt x="2312162" y="598731"/>
                </a:lnTo>
                <a:lnTo>
                  <a:pt x="2314391" y="587587"/>
                </a:lnTo>
                <a:lnTo>
                  <a:pt x="2314391" y="579786"/>
                </a:lnTo>
                <a:lnTo>
                  <a:pt x="2315505" y="579786"/>
                </a:lnTo>
                <a:lnTo>
                  <a:pt x="2319963" y="580900"/>
                </a:lnTo>
                <a:cubicBezTo>
                  <a:pt x="2319963" y="577185"/>
                  <a:pt x="2321077" y="575328"/>
                  <a:pt x="2323306" y="575328"/>
                </a:cubicBezTo>
                <a:lnTo>
                  <a:pt x="2336679" y="575328"/>
                </a:lnTo>
                <a:lnTo>
                  <a:pt x="2334450" y="565298"/>
                </a:lnTo>
                <a:lnTo>
                  <a:pt x="2336679" y="565298"/>
                </a:lnTo>
                <a:cubicBezTo>
                  <a:pt x="2339651" y="565298"/>
                  <a:pt x="2341137" y="567155"/>
                  <a:pt x="2341137" y="570870"/>
                </a:cubicBezTo>
                <a:lnTo>
                  <a:pt x="2344480" y="568641"/>
                </a:lnTo>
                <a:lnTo>
                  <a:pt x="2346709" y="568641"/>
                </a:lnTo>
                <a:cubicBezTo>
                  <a:pt x="2346709" y="574585"/>
                  <a:pt x="2348195" y="577557"/>
                  <a:pt x="2351167" y="577557"/>
                </a:cubicBezTo>
                <a:cubicBezTo>
                  <a:pt x="2351167" y="573099"/>
                  <a:pt x="2352281" y="570870"/>
                  <a:pt x="2354510" y="570870"/>
                </a:cubicBezTo>
                <a:lnTo>
                  <a:pt x="2360082" y="570870"/>
                </a:lnTo>
                <a:cubicBezTo>
                  <a:pt x="2362311" y="573099"/>
                  <a:pt x="2367883" y="580528"/>
                  <a:pt x="2376798" y="593159"/>
                </a:cubicBezTo>
                <a:cubicBezTo>
                  <a:pt x="2387200" y="608761"/>
                  <a:pt x="2400573" y="628820"/>
                  <a:pt x="2416918" y="653338"/>
                </a:cubicBezTo>
                <a:cubicBezTo>
                  <a:pt x="2424347" y="669683"/>
                  <a:pt x="2437720" y="686770"/>
                  <a:pt x="2457037" y="704601"/>
                </a:cubicBezTo>
                <a:cubicBezTo>
                  <a:pt x="2463724" y="716488"/>
                  <a:pt x="2467438" y="726518"/>
                  <a:pt x="2468181" y="734691"/>
                </a:cubicBezTo>
                <a:cubicBezTo>
                  <a:pt x="2471896" y="734691"/>
                  <a:pt x="2474125" y="738405"/>
                  <a:pt x="2474868" y="745835"/>
                </a:cubicBezTo>
                <a:cubicBezTo>
                  <a:pt x="2474125" y="745835"/>
                  <a:pt x="2473753" y="746578"/>
                  <a:pt x="2473753" y="748064"/>
                </a:cubicBezTo>
                <a:cubicBezTo>
                  <a:pt x="2475239" y="748064"/>
                  <a:pt x="2477097" y="749921"/>
                  <a:pt x="2479326" y="753636"/>
                </a:cubicBezTo>
                <a:lnTo>
                  <a:pt x="2479326" y="758094"/>
                </a:lnTo>
                <a:cubicBezTo>
                  <a:pt x="2478583" y="758837"/>
                  <a:pt x="2477468" y="760694"/>
                  <a:pt x="2475982" y="763666"/>
                </a:cubicBezTo>
                <a:cubicBezTo>
                  <a:pt x="2474496" y="767380"/>
                  <a:pt x="2472639" y="772210"/>
                  <a:pt x="2470410" y="778153"/>
                </a:cubicBezTo>
                <a:cubicBezTo>
                  <a:pt x="2472639" y="778153"/>
                  <a:pt x="2473753" y="779268"/>
                  <a:pt x="2473753" y="781496"/>
                </a:cubicBezTo>
                <a:cubicBezTo>
                  <a:pt x="2462609" y="784468"/>
                  <a:pt x="2457037" y="791155"/>
                  <a:pt x="2457037" y="801556"/>
                </a:cubicBezTo>
                <a:cubicBezTo>
                  <a:pt x="2460009" y="801556"/>
                  <a:pt x="2461495" y="803042"/>
                  <a:pt x="2461495" y="806014"/>
                </a:cubicBezTo>
                <a:lnTo>
                  <a:pt x="2461495" y="808243"/>
                </a:lnTo>
                <a:lnTo>
                  <a:pt x="2457037" y="806014"/>
                </a:lnTo>
                <a:cubicBezTo>
                  <a:pt x="2457037" y="807500"/>
                  <a:pt x="2456294" y="808243"/>
                  <a:pt x="2454808" y="808243"/>
                </a:cubicBezTo>
                <a:cubicBezTo>
                  <a:pt x="2454808" y="806757"/>
                  <a:pt x="2454065" y="806014"/>
                  <a:pt x="2452579" y="806014"/>
                </a:cubicBezTo>
                <a:cubicBezTo>
                  <a:pt x="2452579" y="809729"/>
                  <a:pt x="2448493" y="815672"/>
                  <a:pt x="2440321" y="823845"/>
                </a:cubicBezTo>
                <a:lnTo>
                  <a:pt x="2435863" y="821616"/>
                </a:lnTo>
                <a:lnTo>
                  <a:pt x="2434749" y="821616"/>
                </a:lnTo>
                <a:cubicBezTo>
                  <a:pt x="2434749" y="828302"/>
                  <a:pt x="2424719" y="839075"/>
                  <a:pt x="2404659" y="853934"/>
                </a:cubicBezTo>
                <a:lnTo>
                  <a:pt x="2406888" y="857277"/>
                </a:lnTo>
                <a:lnTo>
                  <a:pt x="2406888" y="859506"/>
                </a:lnTo>
                <a:lnTo>
                  <a:pt x="2404659" y="859506"/>
                </a:lnTo>
                <a:lnTo>
                  <a:pt x="2401316" y="857277"/>
                </a:lnTo>
                <a:lnTo>
                  <a:pt x="2401316" y="861735"/>
                </a:lnTo>
                <a:cubicBezTo>
                  <a:pt x="2401316" y="863221"/>
                  <a:pt x="2401687" y="863964"/>
                  <a:pt x="2402430" y="863964"/>
                </a:cubicBezTo>
                <a:cubicBezTo>
                  <a:pt x="2402430" y="874365"/>
                  <a:pt x="2399830" y="885138"/>
                  <a:pt x="2394629" y="896282"/>
                </a:cubicBezTo>
                <a:lnTo>
                  <a:pt x="2387943" y="919685"/>
                </a:lnTo>
                <a:lnTo>
                  <a:pt x="2390172" y="919685"/>
                </a:lnTo>
                <a:cubicBezTo>
                  <a:pt x="2389429" y="930086"/>
                  <a:pt x="2381256" y="957947"/>
                  <a:pt x="2365654" y="1003267"/>
                </a:cubicBezTo>
                <a:lnTo>
                  <a:pt x="2365654" y="1004381"/>
                </a:lnTo>
                <a:lnTo>
                  <a:pt x="2367883" y="1004381"/>
                </a:lnTo>
                <a:cubicBezTo>
                  <a:pt x="2383485" y="976892"/>
                  <a:pt x="2395001" y="952746"/>
                  <a:pt x="2402430" y="931944"/>
                </a:cubicBezTo>
                <a:lnTo>
                  <a:pt x="2406888" y="931944"/>
                </a:lnTo>
                <a:lnTo>
                  <a:pt x="2406888" y="935287"/>
                </a:lnTo>
                <a:lnTo>
                  <a:pt x="2404659" y="939745"/>
                </a:lnTo>
                <a:cubicBezTo>
                  <a:pt x="2408374" y="939745"/>
                  <a:pt x="2411717" y="935287"/>
                  <a:pt x="2414689" y="926372"/>
                </a:cubicBezTo>
                <a:lnTo>
                  <a:pt x="2414689" y="923028"/>
                </a:lnTo>
                <a:lnTo>
                  <a:pt x="2411346" y="918571"/>
                </a:lnTo>
                <a:cubicBezTo>
                  <a:pt x="2412832" y="918571"/>
                  <a:pt x="2413575" y="917828"/>
                  <a:pt x="2413575" y="916342"/>
                </a:cubicBezTo>
                <a:cubicBezTo>
                  <a:pt x="2411346" y="916342"/>
                  <a:pt x="2409117" y="914113"/>
                  <a:pt x="2406888" y="909655"/>
                </a:cubicBezTo>
                <a:lnTo>
                  <a:pt x="2406888" y="907426"/>
                </a:lnTo>
                <a:cubicBezTo>
                  <a:pt x="2407631" y="905941"/>
                  <a:pt x="2408374" y="904826"/>
                  <a:pt x="2409117" y="904083"/>
                </a:cubicBezTo>
                <a:lnTo>
                  <a:pt x="2411346" y="902969"/>
                </a:lnTo>
                <a:lnTo>
                  <a:pt x="2416918" y="907426"/>
                </a:lnTo>
                <a:lnTo>
                  <a:pt x="2414689" y="911884"/>
                </a:lnTo>
                <a:lnTo>
                  <a:pt x="2414689" y="914113"/>
                </a:lnTo>
                <a:cubicBezTo>
                  <a:pt x="2417661" y="914113"/>
                  <a:pt x="2426205" y="899254"/>
                  <a:pt x="2440321" y="869536"/>
                </a:cubicBezTo>
                <a:cubicBezTo>
                  <a:pt x="2442550" y="869536"/>
                  <a:pt x="2445150" y="866936"/>
                  <a:pt x="2448122" y="861735"/>
                </a:cubicBezTo>
                <a:lnTo>
                  <a:pt x="2444778" y="860621"/>
                </a:lnTo>
                <a:lnTo>
                  <a:pt x="2442550" y="859506"/>
                </a:lnTo>
                <a:lnTo>
                  <a:pt x="2442550" y="851705"/>
                </a:lnTo>
                <a:lnTo>
                  <a:pt x="2447007" y="851705"/>
                </a:lnTo>
                <a:lnTo>
                  <a:pt x="2447007" y="857277"/>
                </a:lnTo>
                <a:lnTo>
                  <a:pt x="2450351" y="857277"/>
                </a:lnTo>
                <a:cubicBezTo>
                  <a:pt x="2450351" y="846876"/>
                  <a:pt x="2452579" y="841675"/>
                  <a:pt x="2457037" y="841675"/>
                </a:cubicBezTo>
                <a:cubicBezTo>
                  <a:pt x="2457037" y="842418"/>
                  <a:pt x="2457780" y="842790"/>
                  <a:pt x="2459266" y="842790"/>
                </a:cubicBezTo>
                <a:cubicBezTo>
                  <a:pt x="2459266" y="836846"/>
                  <a:pt x="2462238" y="832017"/>
                  <a:pt x="2468181" y="828302"/>
                </a:cubicBezTo>
                <a:lnTo>
                  <a:pt x="2465952" y="823845"/>
                </a:lnTo>
                <a:lnTo>
                  <a:pt x="2465952" y="821616"/>
                </a:lnTo>
                <a:lnTo>
                  <a:pt x="2470410" y="821616"/>
                </a:lnTo>
                <a:lnTo>
                  <a:pt x="2470410" y="820501"/>
                </a:lnTo>
                <a:lnTo>
                  <a:pt x="2465952" y="820501"/>
                </a:lnTo>
                <a:cubicBezTo>
                  <a:pt x="2465952" y="822730"/>
                  <a:pt x="2464467" y="823845"/>
                  <a:pt x="2461495" y="823845"/>
                </a:cubicBezTo>
                <a:lnTo>
                  <a:pt x="2461495" y="818272"/>
                </a:lnTo>
                <a:cubicBezTo>
                  <a:pt x="2465210" y="818272"/>
                  <a:pt x="2468181" y="816787"/>
                  <a:pt x="2470410" y="813815"/>
                </a:cubicBezTo>
                <a:lnTo>
                  <a:pt x="2474868" y="814929"/>
                </a:lnTo>
                <a:cubicBezTo>
                  <a:pt x="2484526" y="808986"/>
                  <a:pt x="2496413" y="788926"/>
                  <a:pt x="2510529" y="754750"/>
                </a:cubicBezTo>
                <a:lnTo>
                  <a:pt x="2518330" y="742492"/>
                </a:lnTo>
                <a:lnTo>
                  <a:pt x="2525017" y="731347"/>
                </a:lnTo>
                <a:cubicBezTo>
                  <a:pt x="2530961" y="723175"/>
                  <a:pt x="2534304" y="717603"/>
                  <a:pt x="2535047" y="714631"/>
                </a:cubicBezTo>
                <a:cubicBezTo>
                  <a:pt x="2536533" y="712402"/>
                  <a:pt x="2538019" y="710173"/>
                  <a:pt x="2539505" y="707944"/>
                </a:cubicBezTo>
                <a:lnTo>
                  <a:pt x="2541733" y="705716"/>
                </a:lnTo>
                <a:lnTo>
                  <a:pt x="2542848" y="704601"/>
                </a:lnTo>
                <a:lnTo>
                  <a:pt x="2545077" y="701258"/>
                </a:lnTo>
                <a:lnTo>
                  <a:pt x="2546191" y="700143"/>
                </a:lnTo>
                <a:lnTo>
                  <a:pt x="2546191" y="701258"/>
                </a:lnTo>
                <a:cubicBezTo>
                  <a:pt x="2546191" y="706459"/>
                  <a:pt x="2543962" y="711288"/>
                  <a:pt x="2539505" y="715745"/>
                </a:cubicBezTo>
                <a:lnTo>
                  <a:pt x="2542848" y="721318"/>
                </a:lnTo>
                <a:lnTo>
                  <a:pt x="2546191" y="719089"/>
                </a:lnTo>
                <a:lnTo>
                  <a:pt x="2548420" y="719089"/>
                </a:lnTo>
                <a:lnTo>
                  <a:pt x="2548420" y="721318"/>
                </a:lnTo>
                <a:lnTo>
                  <a:pt x="2547306" y="723546"/>
                </a:lnTo>
                <a:lnTo>
                  <a:pt x="2547306" y="725775"/>
                </a:lnTo>
                <a:cubicBezTo>
                  <a:pt x="2546563" y="726518"/>
                  <a:pt x="2546191" y="727261"/>
                  <a:pt x="2546191" y="728004"/>
                </a:cubicBezTo>
                <a:lnTo>
                  <a:pt x="2552878" y="722432"/>
                </a:lnTo>
                <a:cubicBezTo>
                  <a:pt x="2563279" y="730604"/>
                  <a:pt x="2574052" y="734691"/>
                  <a:pt x="2585196" y="734691"/>
                </a:cubicBezTo>
                <a:cubicBezTo>
                  <a:pt x="2591140" y="734691"/>
                  <a:pt x="2596712" y="732462"/>
                  <a:pt x="2601912" y="728004"/>
                </a:cubicBezTo>
                <a:lnTo>
                  <a:pt x="2604141" y="732462"/>
                </a:lnTo>
                <a:cubicBezTo>
                  <a:pt x="2604884" y="733205"/>
                  <a:pt x="2605627" y="733576"/>
                  <a:pt x="2606370" y="733576"/>
                </a:cubicBezTo>
                <a:cubicBezTo>
                  <a:pt x="2647975" y="725404"/>
                  <a:pt x="2668778" y="716488"/>
                  <a:pt x="2668778" y="706830"/>
                </a:cubicBezTo>
                <a:cubicBezTo>
                  <a:pt x="2674721" y="696429"/>
                  <a:pt x="2682894" y="691228"/>
                  <a:pt x="2693295" y="691228"/>
                </a:cubicBezTo>
                <a:lnTo>
                  <a:pt x="2695524" y="694571"/>
                </a:lnTo>
                <a:cubicBezTo>
                  <a:pt x="2696267" y="695314"/>
                  <a:pt x="2696638" y="696429"/>
                  <a:pt x="2696638" y="697915"/>
                </a:cubicBezTo>
                <a:cubicBezTo>
                  <a:pt x="2704811" y="695686"/>
                  <a:pt x="2714841" y="687885"/>
                  <a:pt x="2726728" y="674512"/>
                </a:cubicBezTo>
                <a:cubicBezTo>
                  <a:pt x="2724499" y="674512"/>
                  <a:pt x="2723385" y="674140"/>
                  <a:pt x="2723385" y="673397"/>
                </a:cubicBezTo>
                <a:lnTo>
                  <a:pt x="2732300" y="670054"/>
                </a:lnTo>
                <a:cubicBezTo>
                  <a:pt x="2732300" y="672283"/>
                  <a:pt x="2733414" y="673397"/>
                  <a:pt x="2735643" y="673397"/>
                </a:cubicBezTo>
                <a:lnTo>
                  <a:pt x="2738987" y="666711"/>
                </a:lnTo>
                <a:cubicBezTo>
                  <a:pt x="2738244" y="666711"/>
                  <a:pt x="2737872" y="665968"/>
                  <a:pt x="2737872" y="664482"/>
                </a:cubicBezTo>
                <a:lnTo>
                  <a:pt x="2741215" y="662253"/>
                </a:lnTo>
                <a:lnTo>
                  <a:pt x="2741215" y="664482"/>
                </a:lnTo>
                <a:lnTo>
                  <a:pt x="2743444" y="663367"/>
                </a:lnTo>
                <a:cubicBezTo>
                  <a:pt x="2744187" y="662625"/>
                  <a:pt x="2745302" y="662253"/>
                  <a:pt x="2746788" y="662253"/>
                </a:cubicBezTo>
                <a:lnTo>
                  <a:pt x="2746788" y="661139"/>
                </a:lnTo>
                <a:lnTo>
                  <a:pt x="2744559" y="656681"/>
                </a:lnTo>
                <a:cubicBezTo>
                  <a:pt x="2751245" y="656681"/>
                  <a:pt x="2761275" y="651109"/>
                  <a:pt x="2774648" y="639965"/>
                </a:cubicBezTo>
                <a:lnTo>
                  <a:pt x="2785792" y="635507"/>
                </a:lnTo>
                <a:lnTo>
                  <a:pt x="2785792" y="621019"/>
                </a:lnTo>
                <a:lnTo>
                  <a:pt x="2784678" y="607646"/>
                </a:lnTo>
                <a:lnTo>
                  <a:pt x="2785792" y="602074"/>
                </a:lnTo>
                <a:lnTo>
                  <a:pt x="2781335" y="587587"/>
                </a:lnTo>
                <a:cubicBezTo>
                  <a:pt x="2767219" y="595016"/>
                  <a:pt x="2758675" y="598731"/>
                  <a:pt x="2755703" y="598731"/>
                </a:cubicBezTo>
                <a:lnTo>
                  <a:pt x="2751245" y="598731"/>
                </a:lnTo>
                <a:lnTo>
                  <a:pt x="2751245" y="593159"/>
                </a:lnTo>
                <a:lnTo>
                  <a:pt x="2757932" y="593159"/>
                </a:lnTo>
                <a:lnTo>
                  <a:pt x="2760161" y="592044"/>
                </a:lnTo>
                <a:lnTo>
                  <a:pt x="2760161" y="587587"/>
                </a:lnTo>
                <a:lnTo>
                  <a:pt x="2755703" y="588701"/>
                </a:lnTo>
                <a:lnTo>
                  <a:pt x="2751245" y="588701"/>
                </a:lnTo>
                <a:cubicBezTo>
                  <a:pt x="2750502" y="589444"/>
                  <a:pt x="2748273" y="589815"/>
                  <a:pt x="2744559" y="589815"/>
                </a:cubicBezTo>
                <a:cubicBezTo>
                  <a:pt x="2744559" y="587587"/>
                  <a:pt x="2742701" y="585358"/>
                  <a:pt x="2738987" y="583129"/>
                </a:cubicBezTo>
                <a:lnTo>
                  <a:pt x="2737872" y="583129"/>
                </a:lnTo>
                <a:lnTo>
                  <a:pt x="2737872" y="587587"/>
                </a:lnTo>
                <a:lnTo>
                  <a:pt x="2732300" y="587587"/>
                </a:lnTo>
                <a:lnTo>
                  <a:pt x="2732300" y="585358"/>
                </a:lnTo>
                <a:lnTo>
                  <a:pt x="2735643" y="580900"/>
                </a:lnTo>
                <a:cubicBezTo>
                  <a:pt x="2728957" y="580900"/>
                  <a:pt x="2722642" y="578300"/>
                  <a:pt x="2716698" y="573099"/>
                </a:cubicBezTo>
                <a:lnTo>
                  <a:pt x="2712240" y="575328"/>
                </a:lnTo>
                <a:cubicBezTo>
                  <a:pt x="2709269" y="575328"/>
                  <a:pt x="2707783" y="573842"/>
                  <a:pt x="2707783" y="570870"/>
                </a:cubicBezTo>
                <a:lnTo>
                  <a:pt x="2707783" y="568641"/>
                </a:lnTo>
                <a:lnTo>
                  <a:pt x="2710012" y="565298"/>
                </a:lnTo>
                <a:cubicBezTo>
                  <a:pt x="2706297" y="563812"/>
                  <a:pt x="2702954" y="559726"/>
                  <a:pt x="2699982" y="553039"/>
                </a:cubicBezTo>
                <a:cubicBezTo>
                  <a:pt x="2697010" y="553039"/>
                  <a:pt x="2693667" y="550068"/>
                  <a:pt x="2689952" y="544124"/>
                </a:cubicBezTo>
                <a:lnTo>
                  <a:pt x="2693295" y="544124"/>
                </a:lnTo>
                <a:lnTo>
                  <a:pt x="2693295" y="541895"/>
                </a:lnTo>
                <a:cubicBezTo>
                  <a:pt x="2689580" y="538180"/>
                  <a:pt x="2681408" y="525922"/>
                  <a:pt x="2668778" y="505119"/>
                </a:cubicBezTo>
                <a:cubicBezTo>
                  <a:pt x="2665063" y="505119"/>
                  <a:pt x="2660234" y="496575"/>
                  <a:pt x="2654290" y="479487"/>
                </a:cubicBezTo>
                <a:lnTo>
                  <a:pt x="2654290" y="472801"/>
                </a:lnTo>
                <a:cubicBezTo>
                  <a:pt x="2654290" y="470572"/>
                  <a:pt x="2655033" y="469457"/>
                  <a:pt x="2656519" y="469457"/>
                </a:cubicBezTo>
                <a:cubicBezTo>
                  <a:pt x="2653547" y="464257"/>
                  <a:pt x="2652061" y="458313"/>
                  <a:pt x="2652061" y="451627"/>
                </a:cubicBezTo>
                <a:lnTo>
                  <a:pt x="2654290" y="451627"/>
                </a:lnTo>
                <a:cubicBezTo>
                  <a:pt x="2654290" y="450141"/>
                  <a:pt x="2653547" y="449398"/>
                  <a:pt x="2652061" y="449398"/>
                </a:cubicBezTo>
                <a:cubicBezTo>
                  <a:pt x="2653547" y="443454"/>
                  <a:pt x="2654662" y="439368"/>
                  <a:pt x="2655405" y="437139"/>
                </a:cubicBezTo>
                <a:lnTo>
                  <a:pt x="2656519" y="432681"/>
                </a:lnTo>
                <a:lnTo>
                  <a:pt x="2656519" y="431567"/>
                </a:lnTo>
                <a:cubicBezTo>
                  <a:pt x="2655033" y="431567"/>
                  <a:pt x="2654290" y="431196"/>
                  <a:pt x="2654290" y="430453"/>
                </a:cubicBezTo>
                <a:lnTo>
                  <a:pt x="2658748" y="428224"/>
                </a:lnTo>
                <a:cubicBezTo>
                  <a:pt x="2651319" y="413365"/>
                  <a:pt x="2647604" y="404078"/>
                  <a:pt x="2647604" y="400363"/>
                </a:cubicBezTo>
                <a:lnTo>
                  <a:pt x="2647604" y="398134"/>
                </a:lnTo>
                <a:cubicBezTo>
                  <a:pt x="2649090" y="395905"/>
                  <a:pt x="2650576" y="394791"/>
                  <a:pt x="2652061" y="394791"/>
                </a:cubicBezTo>
                <a:lnTo>
                  <a:pt x="2662091" y="400363"/>
                </a:lnTo>
                <a:cubicBezTo>
                  <a:pt x="2666549" y="398134"/>
                  <a:pt x="2673978" y="397020"/>
                  <a:pt x="2684380" y="397020"/>
                </a:cubicBezTo>
                <a:lnTo>
                  <a:pt x="2686609" y="397020"/>
                </a:lnTo>
                <a:lnTo>
                  <a:pt x="2697753" y="405935"/>
                </a:lnTo>
                <a:cubicBezTo>
                  <a:pt x="2697753" y="402221"/>
                  <a:pt x="2698867" y="400363"/>
                  <a:pt x="2701096" y="400363"/>
                </a:cubicBezTo>
                <a:lnTo>
                  <a:pt x="2705554" y="400363"/>
                </a:lnTo>
                <a:lnTo>
                  <a:pt x="2730071" y="428224"/>
                </a:lnTo>
                <a:lnTo>
                  <a:pt x="2737872" y="428224"/>
                </a:lnTo>
                <a:lnTo>
                  <a:pt x="2743444" y="423766"/>
                </a:lnTo>
                <a:lnTo>
                  <a:pt x="2744559" y="428224"/>
                </a:lnTo>
                <a:cubicBezTo>
                  <a:pt x="2763132" y="428224"/>
                  <a:pt x="2777991" y="422652"/>
                  <a:pt x="2789136" y="411507"/>
                </a:cubicBezTo>
                <a:cubicBezTo>
                  <a:pt x="2791365" y="411507"/>
                  <a:pt x="2794708" y="407793"/>
                  <a:pt x="2799166" y="400363"/>
                </a:cubicBezTo>
                <a:lnTo>
                  <a:pt x="2804738" y="400363"/>
                </a:lnTo>
                <a:lnTo>
                  <a:pt x="2809195" y="405935"/>
                </a:lnTo>
                <a:lnTo>
                  <a:pt x="2813653" y="405935"/>
                </a:lnTo>
                <a:lnTo>
                  <a:pt x="2811424" y="400363"/>
                </a:lnTo>
                <a:cubicBezTo>
                  <a:pt x="2811424" y="398134"/>
                  <a:pt x="2812910" y="397020"/>
                  <a:pt x="2815882" y="397020"/>
                </a:cubicBezTo>
                <a:lnTo>
                  <a:pt x="2822568" y="397020"/>
                </a:lnTo>
                <a:cubicBezTo>
                  <a:pt x="2825540" y="397020"/>
                  <a:pt x="2827026" y="399249"/>
                  <a:pt x="2827026" y="403706"/>
                </a:cubicBezTo>
                <a:lnTo>
                  <a:pt x="2840399" y="403706"/>
                </a:lnTo>
                <a:lnTo>
                  <a:pt x="2840399" y="400363"/>
                </a:lnTo>
                <a:cubicBezTo>
                  <a:pt x="2834456" y="400363"/>
                  <a:pt x="2831484" y="399249"/>
                  <a:pt x="2831484" y="397020"/>
                </a:cubicBezTo>
                <a:lnTo>
                  <a:pt x="2837056" y="394791"/>
                </a:lnTo>
                <a:cubicBezTo>
                  <a:pt x="2837056" y="396277"/>
                  <a:pt x="2837427" y="397020"/>
                  <a:pt x="2838170" y="397020"/>
                </a:cubicBezTo>
                <a:cubicBezTo>
                  <a:pt x="2839656" y="393305"/>
                  <a:pt x="2841514" y="391448"/>
                  <a:pt x="2843743" y="391448"/>
                </a:cubicBezTo>
                <a:close/>
                <a:moveTo>
                  <a:pt x="728663" y="381146"/>
                </a:moveTo>
                <a:cubicBezTo>
                  <a:pt x="718947" y="408350"/>
                  <a:pt x="702916" y="428752"/>
                  <a:pt x="680571" y="442354"/>
                </a:cubicBezTo>
                <a:cubicBezTo>
                  <a:pt x="675713" y="442354"/>
                  <a:pt x="669398" y="444783"/>
                  <a:pt x="661626" y="449641"/>
                </a:cubicBezTo>
                <a:lnTo>
                  <a:pt x="658711" y="449641"/>
                </a:lnTo>
                <a:lnTo>
                  <a:pt x="651424" y="445269"/>
                </a:lnTo>
                <a:lnTo>
                  <a:pt x="645595" y="445269"/>
                </a:lnTo>
                <a:cubicBezTo>
                  <a:pt x="632965" y="454013"/>
                  <a:pt x="624707" y="458385"/>
                  <a:pt x="620821" y="458385"/>
                </a:cubicBezTo>
                <a:lnTo>
                  <a:pt x="620821" y="461299"/>
                </a:lnTo>
                <a:lnTo>
                  <a:pt x="645595" y="461299"/>
                </a:lnTo>
                <a:lnTo>
                  <a:pt x="652882" y="464214"/>
                </a:lnTo>
                <a:lnTo>
                  <a:pt x="703888" y="464214"/>
                </a:lnTo>
                <a:lnTo>
                  <a:pt x="700973" y="458385"/>
                </a:lnTo>
                <a:lnTo>
                  <a:pt x="700973" y="451098"/>
                </a:lnTo>
                <a:cubicBezTo>
                  <a:pt x="705831" y="454013"/>
                  <a:pt x="710203" y="455470"/>
                  <a:pt x="714089" y="455470"/>
                </a:cubicBezTo>
                <a:lnTo>
                  <a:pt x="714089" y="448183"/>
                </a:lnTo>
                <a:cubicBezTo>
                  <a:pt x="710203" y="448183"/>
                  <a:pt x="708260" y="446240"/>
                  <a:pt x="708260" y="442354"/>
                </a:cubicBezTo>
                <a:lnTo>
                  <a:pt x="714089" y="436525"/>
                </a:lnTo>
                <a:cubicBezTo>
                  <a:pt x="717976" y="436525"/>
                  <a:pt x="719919" y="439439"/>
                  <a:pt x="719919" y="445269"/>
                </a:cubicBezTo>
                <a:lnTo>
                  <a:pt x="722833" y="445269"/>
                </a:lnTo>
                <a:lnTo>
                  <a:pt x="728663" y="439439"/>
                </a:lnTo>
                <a:lnTo>
                  <a:pt x="730120" y="437982"/>
                </a:lnTo>
                <a:cubicBezTo>
                  <a:pt x="732063" y="435553"/>
                  <a:pt x="733520" y="433124"/>
                  <a:pt x="734492" y="430695"/>
                </a:cubicBezTo>
                <a:lnTo>
                  <a:pt x="728663" y="430695"/>
                </a:lnTo>
                <a:lnTo>
                  <a:pt x="728663" y="427781"/>
                </a:lnTo>
                <a:cubicBezTo>
                  <a:pt x="728663" y="426809"/>
                  <a:pt x="729634" y="426323"/>
                  <a:pt x="731577" y="426323"/>
                </a:cubicBezTo>
                <a:lnTo>
                  <a:pt x="728663" y="421951"/>
                </a:lnTo>
                <a:lnTo>
                  <a:pt x="728663" y="420494"/>
                </a:lnTo>
                <a:cubicBezTo>
                  <a:pt x="733520" y="411750"/>
                  <a:pt x="737892" y="407378"/>
                  <a:pt x="741778" y="407378"/>
                </a:cubicBezTo>
                <a:lnTo>
                  <a:pt x="741778" y="400092"/>
                </a:lnTo>
                <a:lnTo>
                  <a:pt x="753437" y="403006"/>
                </a:lnTo>
                <a:lnTo>
                  <a:pt x="753437" y="392805"/>
                </a:lnTo>
                <a:cubicBezTo>
                  <a:pt x="748579" y="392805"/>
                  <a:pt x="742264" y="388919"/>
                  <a:pt x="734492" y="381146"/>
                </a:cubicBezTo>
                <a:close/>
                <a:moveTo>
                  <a:pt x="3525403" y="355778"/>
                </a:moveTo>
                <a:lnTo>
                  <a:pt x="3523651" y="366293"/>
                </a:lnTo>
                <a:cubicBezTo>
                  <a:pt x="3531829" y="360451"/>
                  <a:pt x="3536503" y="357530"/>
                  <a:pt x="3537671" y="357530"/>
                </a:cubicBezTo>
                <a:lnTo>
                  <a:pt x="3537671" y="355778"/>
                </a:lnTo>
                <a:close/>
                <a:moveTo>
                  <a:pt x="2399087" y="336841"/>
                </a:moveTo>
                <a:lnTo>
                  <a:pt x="2401316" y="340184"/>
                </a:lnTo>
                <a:cubicBezTo>
                  <a:pt x="2401316" y="340927"/>
                  <a:pt x="2401687" y="341299"/>
                  <a:pt x="2402430" y="341299"/>
                </a:cubicBezTo>
                <a:lnTo>
                  <a:pt x="2406888" y="341299"/>
                </a:lnTo>
                <a:lnTo>
                  <a:pt x="2416918" y="337955"/>
                </a:lnTo>
                <a:cubicBezTo>
                  <a:pt x="2416918" y="346871"/>
                  <a:pt x="2424719" y="352443"/>
                  <a:pt x="2440321" y="354672"/>
                </a:cubicBezTo>
                <a:lnTo>
                  <a:pt x="2447007" y="353557"/>
                </a:lnTo>
                <a:lnTo>
                  <a:pt x="2451465" y="353557"/>
                </a:lnTo>
                <a:lnTo>
                  <a:pt x="2457037" y="352443"/>
                </a:lnTo>
                <a:lnTo>
                  <a:pt x="2481554" y="354672"/>
                </a:lnTo>
                <a:cubicBezTo>
                  <a:pt x="2481554" y="353186"/>
                  <a:pt x="2485641" y="350585"/>
                  <a:pt x="2493813" y="346871"/>
                </a:cubicBezTo>
                <a:cubicBezTo>
                  <a:pt x="2498271" y="346871"/>
                  <a:pt x="2509787" y="353929"/>
                  <a:pt x="2528360" y="368045"/>
                </a:cubicBezTo>
                <a:cubicBezTo>
                  <a:pt x="2572194" y="371760"/>
                  <a:pt x="2594111" y="381789"/>
                  <a:pt x="2594111" y="398134"/>
                </a:cubicBezTo>
                <a:cubicBezTo>
                  <a:pt x="2611942" y="421909"/>
                  <a:pt x="2621972" y="441597"/>
                  <a:pt x="2624201" y="457199"/>
                </a:cubicBezTo>
                <a:cubicBezTo>
                  <a:pt x="2628659" y="457199"/>
                  <a:pt x="2630887" y="458313"/>
                  <a:pt x="2630887" y="460542"/>
                </a:cubicBezTo>
                <a:lnTo>
                  <a:pt x="2630887" y="462771"/>
                </a:lnTo>
                <a:cubicBezTo>
                  <a:pt x="2624944" y="479859"/>
                  <a:pt x="2615285" y="488403"/>
                  <a:pt x="2601912" y="488403"/>
                </a:cubicBezTo>
                <a:cubicBezTo>
                  <a:pt x="2599683" y="493603"/>
                  <a:pt x="2597455" y="496204"/>
                  <a:pt x="2595226" y="496204"/>
                </a:cubicBezTo>
                <a:lnTo>
                  <a:pt x="2594111" y="496204"/>
                </a:lnTo>
                <a:lnTo>
                  <a:pt x="2594111" y="490632"/>
                </a:lnTo>
                <a:cubicBezTo>
                  <a:pt x="2592625" y="492117"/>
                  <a:pt x="2585939" y="496204"/>
                  <a:pt x="2574052" y="502890"/>
                </a:cubicBezTo>
                <a:cubicBezTo>
                  <a:pt x="2574052" y="505119"/>
                  <a:pt x="2569594" y="506233"/>
                  <a:pt x="2560679" y="506233"/>
                </a:cubicBezTo>
                <a:lnTo>
                  <a:pt x="2560679" y="502890"/>
                </a:lnTo>
                <a:lnTo>
                  <a:pt x="2550649" y="502890"/>
                </a:lnTo>
                <a:cubicBezTo>
                  <a:pt x="2549906" y="502890"/>
                  <a:pt x="2545077" y="506233"/>
                  <a:pt x="2536161" y="512920"/>
                </a:cubicBezTo>
                <a:cubicBezTo>
                  <a:pt x="2525017" y="521092"/>
                  <a:pt x="2510901" y="531494"/>
                  <a:pt x="2493813" y="544124"/>
                </a:cubicBezTo>
                <a:lnTo>
                  <a:pt x="2483783" y="546353"/>
                </a:lnTo>
                <a:lnTo>
                  <a:pt x="2483783" y="544124"/>
                </a:lnTo>
                <a:lnTo>
                  <a:pt x="2486012" y="539666"/>
                </a:lnTo>
                <a:lnTo>
                  <a:pt x="2486012" y="537437"/>
                </a:lnTo>
                <a:lnTo>
                  <a:pt x="2483783" y="537437"/>
                </a:lnTo>
                <a:lnTo>
                  <a:pt x="2483783" y="541895"/>
                </a:lnTo>
                <a:lnTo>
                  <a:pt x="2479326" y="541895"/>
                </a:lnTo>
                <a:lnTo>
                  <a:pt x="2481554" y="537437"/>
                </a:lnTo>
                <a:lnTo>
                  <a:pt x="2477097" y="537437"/>
                </a:lnTo>
                <a:lnTo>
                  <a:pt x="2474868" y="538552"/>
                </a:lnTo>
                <a:lnTo>
                  <a:pt x="2472639" y="538552"/>
                </a:lnTo>
                <a:cubicBezTo>
                  <a:pt x="2471896" y="539295"/>
                  <a:pt x="2471153" y="539666"/>
                  <a:pt x="2470410" y="539666"/>
                </a:cubicBezTo>
                <a:lnTo>
                  <a:pt x="2470410" y="537437"/>
                </a:lnTo>
                <a:cubicBezTo>
                  <a:pt x="2464467" y="540409"/>
                  <a:pt x="2460009" y="541895"/>
                  <a:pt x="2457037" y="541895"/>
                </a:cubicBezTo>
                <a:lnTo>
                  <a:pt x="2457037" y="539666"/>
                </a:lnTo>
                <a:cubicBezTo>
                  <a:pt x="2466695" y="530751"/>
                  <a:pt x="2480440" y="509205"/>
                  <a:pt x="2498271" y="475030"/>
                </a:cubicBezTo>
                <a:lnTo>
                  <a:pt x="2498271" y="462771"/>
                </a:lnTo>
                <a:lnTo>
                  <a:pt x="2500500" y="462771"/>
                </a:lnTo>
                <a:lnTo>
                  <a:pt x="2500500" y="460542"/>
                </a:lnTo>
                <a:lnTo>
                  <a:pt x="2477097" y="446055"/>
                </a:lnTo>
                <a:cubicBezTo>
                  <a:pt x="2477097" y="443826"/>
                  <a:pt x="2475982" y="442711"/>
                  <a:pt x="2473753" y="442711"/>
                </a:cubicBezTo>
                <a:cubicBezTo>
                  <a:pt x="2473753" y="448655"/>
                  <a:pt x="2471896" y="451627"/>
                  <a:pt x="2468181" y="451627"/>
                </a:cubicBezTo>
                <a:cubicBezTo>
                  <a:pt x="2463724" y="447912"/>
                  <a:pt x="2460009" y="443826"/>
                  <a:pt x="2457037" y="439368"/>
                </a:cubicBezTo>
                <a:lnTo>
                  <a:pt x="2461495" y="438254"/>
                </a:lnTo>
                <a:lnTo>
                  <a:pt x="2465952" y="438254"/>
                </a:lnTo>
                <a:lnTo>
                  <a:pt x="2465952" y="436025"/>
                </a:lnTo>
                <a:lnTo>
                  <a:pt x="2459266" y="433796"/>
                </a:lnTo>
                <a:lnTo>
                  <a:pt x="2455923" y="434910"/>
                </a:lnTo>
                <a:lnTo>
                  <a:pt x="2454808" y="434910"/>
                </a:lnTo>
                <a:cubicBezTo>
                  <a:pt x="2454065" y="435653"/>
                  <a:pt x="2453322" y="436025"/>
                  <a:pt x="2452579" y="436025"/>
                </a:cubicBezTo>
                <a:cubicBezTo>
                  <a:pt x="2443664" y="415965"/>
                  <a:pt x="2430662" y="394420"/>
                  <a:pt x="2413575" y="371388"/>
                </a:cubicBezTo>
                <a:cubicBezTo>
                  <a:pt x="2409860" y="367673"/>
                  <a:pt x="2403545" y="356529"/>
                  <a:pt x="2394629" y="337955"/>
                </a:cubicBezTo>
                <a:close/>
                <a:moveTo>
                  <a:pt x="1600744" y="297573"/>
                </a:moveTo>
                <a:cubicBezTo>
                  <a:pt x="1603182" y="297573"/>
                  <a:pt x="1603995" y="299198"/>
                  <a:pt x="1603182" y="302449"/>
                </a:cubicBezTo>
                <a:lnTo>
                  <a:pt x="1606840" y="301230"/>
                </a:lnTo>
                <a:lnTo>
                  <a:pt x="1608059" y="301230"/>
                </a:lnTo>
                <a:cubicBezTo>
                  <a:pt x="1614561" y="305294"/>
                  <a:pt x="1619438" y="307326"/>
                  <a:pt x="1622689" y="307326"/>
                </a:cubicBezTo>
                <a:lnTo>
                  <a:pt x="1622689" y="306107"/>
                </a:lnTo>
                <a:lnTo>
                  <a:pt x="1630004" y="309764"/>
                </a:lnTo>
                <a:cubicBezTo>
                  <a:pt x="1630004" y="308139"/>
                  <a:pt x="1630817" y="307326"/>
                  <a:pt x="1632443" y="307326"/>
                </a:cubicBezTo>
                <a:lnTo>
                  <a:pt x="1637320" y="313422"/>
                </a:lnTo>
                <a:lnTo>
                  <a:pt x="1639758" y="312203"/>
                </a:lnTo>
                <a:lnTo>
                  <a:pt x="1642196" y="312203"/>
                </a:lnTo>
                <a:cubicBezTo>
                  <a:pt x="1645448" y="312203"/>
                  <a:pt x="1649105" y="313828"/>
                  <a:pt x="1653169" y="317080"/>
                </a:cubicBezTo>
                <a:lnTo>
                  <a:pt x="1664142" y="314641"/>
                </a:lnTo>
                <a:lnTo>
                  <a:pt x="1666580" y="314641"/>
                </a:lnTo>
                <a:cubicBezTo>
                  <a:pt x="1669019" y="314641"/>
                  <a:pt x="1671864" y="315861"/>
                  <a:pt x="1675115" y="318299"/>
                </a:cubicBezTo>
                <a:lnTo>
                  <a:pt x="1684868" y="315861"/>
                </a:lnTo>
                <a:cubicBezTo>
                  <a:pt x="1687307" y="315048"/>
                  <a:pt x="1690964" y="314235"/>
                  <a:pt x="1695841" y="313422"/>
                </a:cubicBezTo>
                <a:lnTo>
                  <a:pt x="1708033" y="309764"/>
                </a:lnTo>
                <a:cubicBezTo>
                  <a:pt x="1713723" y="309764"/>
                  <a:pt x="1721851" y="313422"/>
                  <a:pt x="1732417" y="320737"/>
                </a:cubicBezTo>
                <a:lnTo>
                  <a:pt x="1728760" y="334149"/>
                </a:lnTo>
                <a:cubicBezTo>
                  <a:pt x="1730385" y="334149"/>
                  <a:pt x="1732417" y="336587"/>
                  <a:pt x="1734856" y="341464"/>
                </a:cubicBezTo>
                <a:lnTo>
                  <a:pt x="1734856" y="343902"/>
                </a:lnTo>
                <a:lnTo>
                  <a:pt x="1733636" y="351217"/>
                </a:lnTo>
                <a:cubicBezTo>
                  <a:pt x="1749080" y="374789"/>
                  <a:pt x="1755988" y="388200"/>
                  <a:pt x="1754363" y="391451"/>
                </a:cubicBezTo>
                <a:lnTo>
                  <a:pt x="1754363" y="393889"/>
                </a:lnTo>
                <a:cubicBezTo>
                  <a:pt x="1738107" y="402017"/>
                  <a:pt x="1727540" y="408520"/>
                  <a:pt x="1722664" y="413397"/>
                </a:cubicBezTo>
                <a:lnTo>
                  <a:pt x="1697060" y="448753"/>
                </a:lnTo>
                <a:cubicBezTo>
                  <a:pt x="1697873" y="448753"/>
                  <a:pt x="1698280" y="449160"/>
                  <a:pt x="1698280" y="449973"/>
                </a:cubicBezTo>
                <a:cubicBezTo>
                  <a:pt x="1699905" y="449973"/>
                  <a:pt x="1700718" y="449566"/>
                  <a:pt x="1700718" y="448753"/>
                </a:cubicBezTo>
                <a:cubicBezTo>
                  <a:pt x="1735668" y="452005"/>
                  <a:pt x="1775496" y="474357"/>
                  <a:pt x="1820200" y="515809"/>
                </a:cubicBezTo>
                <a:cubicBezTo>
                  <a:pt x="1820200" y="519061"/>
                  <a:pt x="1840113" y="540193"/>
                  <a:pt x="1879940" y="579208"/>
                </a:cubicBezTo>
                <a:cubicBezTo>
                  <a:pt x="1886443" y="579208"/>
                  <a:pt x="1914891" y="606843"/>
                  <a:pt x="1965284" y="662113"/>
                </a:cubicBezTo>
                <a:lnTo>
                  <a:pt x="1995764" y="688936"/>
                </a:lnTo>
                <a:cubicBezTo>
                  <a:pt x="2032340" y="714133"/>
                  <a:pt x="2056724" y="729982"/>
                  <a:pt x="2068916" y="736485"/>
                </a:cubicBezTo>
                <a:lnTo>
                  <a:pt x="2075012" y="740142"/>
                </a:lnTo>
                <a:lnTo>
                  <a:pt x="2079889" y="738923"/>
                </a:lnTo>
                <a:lnTo>
                  <a:pt x="2140849" y="774280"/>
                </a:lnTo>
                <a:lnTo>
                  <a:pt x="2144507" y="773061"/>
                </a:lnTo>
                <a:lnTo>
                  <a:pt x="2146945" y="773061"/>
                </a:lnTo>
                <a:cubicBezTo>
                  <a:pt x="2146945" y="775499"/>
                  <a:pt x="2155480" y="782408"/>
                  <a:pt x="2172548" y="793787"/>
                </a:cubicBezTo>
                <a:lnTo>
                  <a:pt x="2215220" y="821829"/>
                </a:lnTo>
                <a:cubicBezTo>
                  <a:pt x="2225787" y="850277"/>
                  <a:pt x="2237979" y="865313"/>
                  <a:pt x="2251796" y="866939"/>
                </a:cubicBezTo>
                <a:lnTo>
                  <a:pt x="2251796" y="871816"/>
                </a:lnTo>
                <a:lnTo>
                  <a:pt x="2248139" y="870597"/>
                </a:lnTo>
                <a:lnTo>
                  <a:pt x="2237166" y="864501"/>
                </a:lnTo>
                <a:cubicBezTo>
                  <a:pt x="2240417" y="879131"/>
                  <a:pt x="2241636" y="886853"/>
                  <a:pt x="2240824" y="887665"/>
                </a:cubicBezTo>
                <a:lnTo>
                  <a:pt x="2240824" y="899857"/>
                </a:lnTo>
                <a:cubicBezTo>
                  <a:pt x="2240824" y="901483"/>
                  <a:pt x="2239604" y="902296"/>
                  <a:pt x="2237166" y="902296"/>
                </a:cubicBezTo>
                <a:cubicBezTo>
                  <a:pt x="2224974" y="899857"/>
                  <a:pt x="2216440" y="898638"/>
                  <a:pt x="2211563" y="898638"/>
                </a:cubicBezTo>
                <a:cubicBezTo>
                  <a:pt x="2206686" y="899451"/>
                  <a:pt x="2195713" y="904328"/>
                  <a:pt x="2178644" y="913269"/>
                </a:cubicBezTo>
                <a:cubicBezTo>
                  <a:pt x="2168891" y="913269"/>
                  <a:pt x="2164014" y="914894"/>
                  <a:pt x="2164014" y="918145"/>
                </a:cubicBezTo>
                <a:lnTo>
                  <a:pt x="2155480" y="915707"/>
                </a:lnTo>
                <a:lnTo>
                  <a:pt x="2138411" y="914488"/>
                </a:lnTo>
                <a:lnTo>
                  <a:pt x="2121342" y="912049"/>
                </a:lnTo>
                <a:lnTo>
                  <a:pt x="2117684" y="914488"/>
                </a:lnTo>
                <a:lnTo>
                  <a:pt x="2107931" y="909611"/>
                </a:lnTo>
                <a:cubicBezTo>
                  <a:pt x="2107118" y="910424"/>
                  <a:pt x="2104273" y="910830"/>
                  <a:pt x="2099396" y="910830"/>
                </a:cubicBezTo>
                <a:cubicBezTo>
                  <a:pt x="2099396" y="907579"/>
                  <a:pt x="2092894" y="905547"/>
                  <a:pt x="2079889" y="904734"/>
                </a:cubicBezTo>
                <a:lnTo>
                  <a:pt x="2078670" y="901077"/>
                </a:lnTo>
                <a:lnTo>
                  <a:pt x="2085985" y="901077"/>
                </a:lnTo>
                <a:lnTo>
                  <a:pt x="2085985" y="899857"/>
                </a:lnTo>
                <a:lnTo>
                  <a:pt x="2066478" y="892542"/>
                </a:lnTo>
                <a:lnTo>
                  <a:pt x="2068916" y="896200"/>
                </a:lnTo>
                <a:lnTo>
                  <a:pt x="2066478" y="896200"/>
                </a:lnTo>
                <a:cubicBezTo>
                  <a:pt x="2056724" y="890510"/>
                  <a:pt x="2047784" y="885227"/>
                  <a:pt x="2039656" y="880350"/>
                </a:cubicBezTo>
                <a:cubicBezTo>
                  <a:pt x="2033153" y="875473"/>
                  <a:pt x="2027464" y="871409"/>
                  <a:pt x="2022587" y="868158"/>
                </a:cubicBezTo>
                <a:cubicBezTo>
                  <a:pt x="2018523" y="868158"/>
                  <a:pt x="2013646" y="864094"/>
                  <a:pt x="2007956" y="855966"/>
                </a:cubicBezTo>
                <a:cubicBezTo>
                  <a:pt x="2005518" y="855966"/>
                  <a:pt x="2003486" y="855153"/>
                  <a:pt x="2001860" y="853528"/>
                </a:cubicBezTo>
                <a:cubicBezTo>
                  <a:pt x="2001048" y="852715"/>
                  <a:pt x="2000235" y="852309"/>
                  <a:pt x="1999422" y="852309"/>
                </a:cubicBezTo>
                <a:lnTo>
                  <a:pt x="1996984" y="853528"/>
                </a:lnTo>
                <a:lnTo>
                  <a:pt x="1994545" y="853528"/>
                </a:lnTo>
                <a:lnTo>
                  <a:pt x="1992107" y="851089"/>
                </a:lnTo>
                <a:lnTo>
                  <a:pt x="1988449" y="848651"/>
                </a:lnTo>
                <a:cubicBezTo>
                  <a:pt x="1983572" y="843774"/>
                  <a:pt x="1979508" y="840117"/>
                  <a:pt x="1976257" y="837678"/>
                </a:cubicBezTo>
                <a:cubicBezTo>
                  <a:pt x="1974632" y="836053"/>
                  <a:pt x="1972193" y="834021"/>
                  <a:pt x="1968942" y="831582"/>
                </a:cubicBezTo>
                <a:lnTo>
                  <a:pt x="1962846" y="827925"/>
                </a:lnTo>
                <a:lnTo>
                  <a:pt x="1956750" y="823048"/>
                </a:lnTo>
                <a:lnTo>
                  <a:pt x="1945777" y="814513"/>
                </a:lnTo>
                <a:lnTo>
                  <a:pt x="1932366" y="805979"/>
                </a:lnTo>
                <a:lnTo>
                  <a:pt x="1932366" y="808417"/>
                </a:lnTo>
                <a:cubicBezTo>
                  <a:pt x="1948622" y="819797"/>
                  <a:pt x="1956750" y="827112"/>
                  <a:pt x="1956750" y="830363"/>
                </a:cubicBezTo>
                <a:lnTo>
                  <a:pt x="1955531" y="835240"/>
                </a:lnTo>
                <a:lnTo>
                  <a:pt x="1954312" y="836459"/>
                </a:lnTo>
                <a:cubicBezTo>
                  <a:pt x="1955937" y="836459"/>
                  <a:pt x="1957969" y="838491"/>
                  <a:pt x="1960408" y="842555"/>
                </a:cubicBezTo>
                <a:lnTo>
                  <a:pt x="1957969" y="842555"/>
                </a:lnTo>
                <a:lnTo>
                  <a:pt x="1954312" y="840117"/>
                </a:lnTo>
                <a:cubicBezTo>
                  <a:pt x="1954312" y="841742"/>
                  <a:pt x="1953905" y="842555"/>
                  <a:pt x="1953092" y="842555"/>
                </a:cubicBezTo>
                <a:cubicBezTo>
                  <a:pt x="1941713" y="835240"/>
                  <a:pt x="1917736" y="811669"/>
                  <a:pt x="1881160" y="771841"/>
                </a:cubicBezTo>
                <a:cubicBezTo>
                  <a:pt x="1851086" y="739329"/>
                  <a:pt x="1829140" y="708037"/>
                  <a:pt x="1815323" y="677963"/>
                </a:cubicBezTo>
                <a:cubicBezTo>
                  <a:pt x="1792564" y="647077"/>
                  <a:pt x="1776715" y="618222"/>
                  <a:pt x="1767774" y="591400"/>
                </a:cubicBezTo>
                <a:cubicBezTo>
                  <a:pt x="1767774" y="582459"/>
                  <a:pt x="1761678" y="575144"/>
                  <a:pt x="1749486" y="569454"/>
                </a:cubicBezTo>
                <a:lnTo>
                  <a:pt x="1748267" y="565797"/>
                </a:lnTo>
                <a:lnTo>
                  <a:pt x="1748267" y="563358"/>
                </a:lnTo>
                <a:lnTo>
                  <a:pt x="1747048" y="560920"/>
                </a:lnTo>
                <a:lnTo>
                  <a:pt x="1750705" y="562139"/>
                </a:lnTo>
                <a:cubicBezTo>
                  <a:pt x="1746641" y="550760"/>
                  <a:pt x="1740139" y="545070"/>
                  <a:pt x="1731198" y="545070"/>
                </a:cubicBezTo>
                <a:cubicBezTo>
                  <a:pt x="1731198" y="534504"/>
                  <a:pt x="1725102" y="529221"/>
                  <a:pt x="1712910" y="529221"/>
                </a:cubicBezTo>
                <a:lnTo>
                  <a:pt x="1711691" y="523125"/>
                </a:lnTo>
                <a:lnTo>
                  <a:pt x="1714129" y="520686"/>
                </a:lnTo>
                <a:lnTo>
                  <a:pt x="1699499" y="512152"/>
                </a:lnTo>
                <a:lnTo>
                  <a:pt x="1694622" y="507275"/>
                </a:lnTo>
                <a:lnTo>
                  <a:pt x="1687307" y="503617"/>
                </a:lnTo>
                <a:lnTo>
                  <a:pt x="1678772" y="497521"/>
                </a:lnTo>
                <a:lnTo>
                  <a:pt x="1670238" y="491425"/>
                </a:lnTo>
                <a:cubicBezTo>
                  <a:pt x="1666174" y="497115"/>
                  <a:pt x="1661704" y="504024"/>
                  <a:pt x="1656827" y="512152"/>
                </a:cubicBezTo>
                <a:cubicBezTo>
                  <a:pt x="1652763" y="518654"/>
                  <a:pt x="1646260" y="532065"/>
                  <a:pt x="1637320" y="552385"/>
                </a:cubicBezTo>
                <a:cubicBezTo>
                  <a:pt x="1634881" y="552385"/>
                  <a:pt x="1631224" y="557669"/>
                  <a:pt x="1626347" y="568235"/>
                </a:cubicBezTo>
                <a:lnTo>
                  <a:pt x="1626347" y="570673"/>
                </a:lnTo>
                <a:lnTo>
                  <a:pt x="1622689" y="573112"/>
                </a:lnTo>
                <a:lnTo>
                  <a:pt x="1621470" y="587742"/>
                </a:lnTo>
                <a:cubicBezTo>
                  <a:pt x="1619032" y="589368"/>
                  <a:pt x="1614155" y="595870"/>
                  <a:pt x="1606840" y="607249"/>
                </a:cubicBezTo>
                <a:lnTo>
                  <a:pt x="1610497" y="609688"/>
                </a:lnTo>
                <a:cubicBezTo>
                  <a:pt x="1609684" y="612126"/>
                  <a:pt x="1606027" y="619848"/>
                  <a:pt x="1599524" y="632853"/>
                </a:cubicBezTo>
                <a:lnTo>
                  <a:pt x="1600744" y="637729"/>
                </a:lnTo>
                <a:cubicBezTo>
                  <a:pt x="1600744" y="645045"/>
                  <a:pt x="1597492" y="654392"/>
                  <a:pt x="1590990" y="665771"/>
                </a:cubicBezTo>
                <a:cubicBezTo>
                  <a:pt x="1592616" y="665771"/>
                  <a:pt x="1593428" y="666584"/>
                  <a:pt x="1593428" y="668209"/>
                </a:cubicBezTo>
                <a:cubicBezTo>
                  <a:pt x="1589364" y="668209"/>
                  <a:pt x="1584488" y="679589"/>
                  <a:pt x="1578798" y="702347"/>
                </a:cubicBezTo>
                <a:cubicBezTo>
                  <a:pt x="1577172" y="702347"/>
                  <a:pt x="1567825" y="718197"/>
                  <a:pt x="1550756" y="749896"/>
                </a:cubicBezTo>
                <a:cubicBezTo>
                  <a:pt x="1552382" y="749896"/>
                  <a:pt x="1553195" y="750709"/>
                  <a:pt x="1553195" y="752334"/>
                </a:cubicBezTo>
                <a:lnTo>
                  <a:pt x="1549537" y="754773"/>
                </a:lnTo>
                <a:lnTo>
                  <a:pt x="1550756" y="757211"/>
                </a:lnTo>
                <a:lnTo>
                  <a:pt x="1530030" y="787691"/>
                </a:lnTo>
                <a:lnTo>
                  <a:pt x="1531249" y="792568"/>
                </a:lnTo>
                <a:cubicBezTo>
                  <a:pt x="1517432" y="806385"/>
                  <a:pt x="1502801" y="826299"/>
                  <a:pt x="1487358" y="852309"/>
                </a:cubicBezTo>
                <a:lnTo>
                  <a:pt x="1489796" y="854747"/>
                </a:lnTo>
                <a:lnTo>
                  <a:pt x="1489796" y="857185"/>
                </a:lnTo>
                <a:cubicBezTo>
                  <a:pt x="1484920" y="857185"/>
                  <a:pt x="1479636" y="862469"/>
                  <a:pt x="1473947" y="873035"/>
                </a:cubicBezTo>
                <a:cubicBezTo>
                  <a:pt x="1456878" y="890104"/>
                  <a:pt x="1445092" y="899045"/>
                  <a:pt x="1438590" y="899857"/>
                </a:cubicBezTo>
                <a:lnTo>
                  <a:pt x="1425179" y="897419"/>
                </a:lnTo>
                <a:lnTo>
                  <a:pt x="1423960" y="899857"/>
                </a:lnTo>
                <a:lnTo>
                  <a:pt x="1430056" y="902296"/>
                </a:lnTo>
                <a:lnTo>
                  <a:pt x="1430056" y="904734"/>
                </a:lnTo>
                <a:lnTo>
                  <a:pt x="1425179" y="902296"/>
                </a:lnTo>
                <a:lnTo>
                  <a:pt x="1421521" y="904734"/>
                </a:lnTo>
                <a:lnTo>
                  <a:pt x="1420302" y="904734"/>
                </a:lnTo>
                <a:cubicBezTo>
                  <a:pt x="1420302" y="903109"/>
                  <a:pt x="1419896" y="902296"/>
                  <a:pt x="1419083" y="902296"/>
                </a:cubicBezTo>
                <a:cubicBezTo>
                  <a:pt x="1415019" y="908798"/>
                  <a:pt x="1387790" y="921803"/>
                  <a:pt x="1337396" y="941310"/>
                </a:cubicBezTo>
                <a:lnTo>
                  <a:pt x="1332520" y="938872"/>
                </a:lnTo>
                <a:cubicBezTo>
                  <a:pt x="1331707" y="938059"/>
                  <a:pt x="1330488" y="937653"/>
                  <a:pt x="1328862" y="937653"/>
                </a:cubicBezTo>
                <a:lnTo>
                  <a:pt x="1306916" y="937653"/>
                </a:lnTo>
                <a:cubicBezTo>
                  <a:pt x="1306916" y="936840"/>
                  <a:pt x="1301227" y="934401"/>
                  <a:pt x="1289848" y="930337"/>
                </a:cubicBezTo>
                <a:cubicBezTo>
                  <a:pt x="1288222" y="922209"/>
                  <a:pt x="1281313" y="911237"/>
                  <a:pt x="1269121" y="897419"/>
                </a:cubicBezTo>
                <a:lnTo>
                  <a:pt x="1275217" y="893761"/>
                </a:lnTo>
                <a:lnTo>
                  <a:pt x="1278875" y="893761"/>
                </a:lnTo>
                <a:lnTo>
                  <a:pt x="1278875" y="897419"/>
                </a:lnTo>
                <a:lnTo>
                  <a:pt x="1282532" y="897419"/>
                </a:lnTo>
                <a:lnTo>
                  <a:pt x="1282532" y="896200"/>
                </a:lnTo>
                <a:lnTo>
                  <a:pt x="1281313" y="886446"/>
                </a:lnTo>
                <a:lnTo>
                  <a:pt x="1286190" y="885227"/>
                </a:lnTo>
                <a:lnTo>
                  <a:pt x="1286190" y="891323"/>
                </a:lnTo>
                <a:lnTo>
                  <a:pt x="1298382" y="891323"/>
                </a:lnTo>
                <a:lnTo>
                  <a:pt x="1283752" y="881569"/>
                </a:lnTo>
                <a:lnTo>
                  <a:pt x="1283752" y="879131"/>
                </a:lnTo>
                <a:cubicBezTo>
                  <a:pt x="1290254" y="879131"/>
                  <a:pt x="1293505" y="880350"/>
                  <a:pt x="1293505" y="882789"/>
                </a:cubicBezTo>
                <a:cubicBezTo>
                  <a:pt x="1300008" y="878725"/>
                  <a:pt x="1306510" y="876693"/>
                  <a:pt x="1313012" y="876693"/>
                </a:cubicBezTo>
                <a:lnTo>
                  <a:pt x="1311793" y="873035"/>
                </a:lnTo>
                <a:cubicBezTo>
                  <a:pt x="1314232" y="873848"/>
                  <a:pt x="1318702" y="869784"/>
                  <a:pt x="1325204" y="860843"/>
                </a:cubicBezTo>
                <a:cubicBezTo>
                  <a:pt x="1334958" y="855153"/>
                  <a:pt x="1340648" y="850277"/>
                  <a:pt x="1342273" y="846213"/>
                </a:cubicBezTo>
                <a:lnTo>
                  <a:pt x="1338616" y="846213"/>
                </a:lnTo>
                <a:lnTo>
                  <a:pt x="1338616" y="844993"/>
                </a:lnTo>
                <a:cubicBezTo>
                  <a:pt x="1338616" y="841742"/>
                  <a:pt x="1339835" y="840117"/>
                  <a:pt x="1342273" y="840117"/>
                </a:cubicBezTo>
                <a:lnTo>
                  <a:pt x="1345931" y="842555"/>
                </a:lnTo>
                <a:lnTo>
                  <a:pt x="1345931" y="840117"/>
                </a:lnTo>
                <a:lnTo>
                  <a:pt x="1343492" y="836459"/>
                </a:lnTo>
                <a:lnTo>
                  <a:pt x="1343492" y="834021"/>
                </a:lnTo>
                <a:cubicBezTo>
                  <a:pt x="1347556" y="835646"/>
                  <a:pt x="1354465" y="827112"/>
                  <a:pt x="1364219" y="808417"/>
                </a:cubicBezTo>
                <a:lnTo>
                  <a:pt x="1363000" y="805979"/>
                </a:lnTo>
                <a:cubicBezTo>
                  <a:pt x="1364625" y="801102"/>
                  <a:pt x="1365844" y="798664"/>
                  <a:pt x="1366657" y="798664"/>
                </a:cubicBezTo>
                <a:lnTo>
                  <a:pt x="1365438" y="795006"/>
                </a:lnTo>
                <a:lnTo>
                  <a:pt x="1365438" y="790129"/>
                </a:lnTo>
                <a:lnTo>
                  <a:pt x="1367876" y="790129"/>
                </a:lnTo>
                <a:lnTo>
                  <a:pt x="1370315" y="792568"/>
                </a:lnTo>
                <a:cubicBezTo>
                  <a:pt x="1371128" y="786878"/>
                  <a:pt x="1375192" y="779969"/>
                  <a:pt x="1382507" y="771841"/>
                </a:cubicBezTo>
                <a:cubicBezTo>
                  <a:pt x="1382507" y="762088"/>
                  <a:pt x="1386571" y="755585"/>
                  <a:pt x="1394699" y="752334"/>
                </a:cubicBezTo>
                <a:cubicBezTo>
                  <a:pt x="1394699" y="749083"/>
                  <a:pt x="1395512" y="747457"/>
                  <a:pt x="1397137" y="747457"/>
                </a:cubicBezTo>
                <a:lnTo>
                  <a:pt x="1397137" y="742581"/>
                </a:lnTo>
                <a:cubicBezTo>
                  <a:pt x="1398763" y="733640"/>
                  <a:pt x="1405265" y="722667"/>
                  <a:pt x="1416644" y="709662"/>
                </a:cubicBezTo>
                <a:lnTo>
                  <a:pt x="1419083" y="707224"/>
                </a:lnTo>
                <a:lnTo>
                  <a:pt x="1416644" y="703566"/>
                </a:lnTo>
                <a:lnTo>
                  <a:pt x="1416644" y="701128"/>
                </a:lnTo>
                <a:cubicBezTo>
                  <a:pt x="1419083" y="701128"/>
                  <a:pt x="1421928" y="693406"/>
                  <a:pt x="1425179" y="677963"/>
                </a:cubicBezTo>
                <a:lnTo>
                  <a:pt x="1422740" y="675525"/>
                </a:lnTo>
                <a:cubicBezTo>
                  <a:pt x="1427617" y="676337"/>
                  <a:pt x="1442248" y="637323"/>
                  <a:pt x="1466632" y="558481"/>
                </a:cubicBezTo>
                <a:lnTo>
                  <a:pt x="1470289" y="542632"/>
                </a:lnTo>
                <a:cubicBezTo>
                  <a:pt x="1468664" y="542632"/>
                  <a:pt x="1467851" y="541413"/>
                  <a:pt x="1467851" y="538974"/>
                </a:cubicBezTo>
                <a:lnTo>
                  <a:pt x="1467851" y="537755"/>
                </a:lnTo>
                <a:cubicBezTo>
                  <a:pt x="1468664" y="536129"/>
                  <a:pt x="1471102" y="533285"/>
                  <a:pt x="1475166" y="529221"/>
                </a:cubicBezTo>
                <a:lnTo>
                  <a:pt x="1477604" y="523125"/>
                </a:lnTo>
                <a:lnTo>
                  <a:pt x="1475166" y="518248"/>
                </a:lnTo>
                <a:cubicBezTo>
                  <a:pt x="1477604" y="518248"/>
                  <a:pt x="1482481" y="505243"/>
                  <a:pt x="1489796" y="479233"/>
                </a:cubicBezTo>
                <a:cubicBezTo>
                  <a:pt x="1501176" y="450785"/>
                  <a:pt x="1509304" y="431685"/>
                  <a:pt x="1514180" y="421931"/>
                </a:cubicBezTo>
                <a:lnTo>
                  <a:pt x="1512961" y="418273"/>
                </a:lnTo>
                <a:lnTo>
                  <a:pt x="1512961" y="415835"/>
                </a:lnTo>
                <a:cubicBezTo>
                  <a:pt x="1513774" y="415022"/>
                  <a:pt x="1514993" y="414209"/>
                  <a:pt x="1516619" y="413397"/>
                </a:cubicBezTo>
                <a:cubicBezTo>
                  <a:pt x="1519870" y="410145"/>
                  <a:pt x="1522308" y="407301"/>
                  <a:pt x="1523934" y="404862"/>
                </a:cubicBezTo>
                <a:lnTo>
                  <a:pt x="1521496" y="401205"/>
                </a:lnTo>
                <a:lnTo>
                  <a:pt x="1522715" y="395109"/>
                </a:lnTo>
                <a:lnTo>
                  <a:pt x="1523934" y="395109"/>
                </a:lnTo>
                <a:lnTo>
                  <a:pt x="1527592" y="396328"/>
                </a:lnTo>
                <a:cubicBezTo>
                  <a:pt x="1528404" y="393076"/>
                  <a:pt x="1538564" y="378446"/>
                  <a:pt x="1558072" y="352437"/>
                </a:cubicBezTo>
                <a:lnTo>
                  <a:pt x="1555633" y="347560"/>
                </a:lnTo>
                <a:cubicBezTo>
                  <a:pt x="1555633" y="344309"/>
                  <a:pt x="1558478" y="342277"/>
                  <a:pt x="1564168" y="341464"/>
                </a:cubicBezTo>
                <a:lnTo>
                  <a:pt x="1561729" y="337806"/>
                </a:lnTo>
                <a:lnTo>
                  <a:pt x="1564168" y="335368"/>
                </a:lnTo>
                <a:lnTo>
                  <a:pt x="1566606" y="334149"/>
                </a:lnTo>
                <a:cubicBezTo>
                  <a:pt x="1566606" y="335774"/>
                  <a:pt x="1567012" y="336587"/>
                  <a:pt x="1567825" y="336587"/>
                </a:cubicBezTo>
                <a:lnTo>
                  <a:pt x="1578798" y="321957"/>
                </a:lnTo>
                <a:cubicBezTo>
                  <a:pt x="1575547" y="321957"/>
                  <a:pt x="1573921" y="321144"/>
                  <a:pt x="1573921" y="319518"/>
                </a:cubicBezTo>
                <a:cubicBezTo>
                  <a:pt x="1576360" y="319518"/>
                  <a:pt x="1585300" y="312203"/>
                  <a:pt x="1600744" y="297573"/>
                </a:cubicBezTo>
                <a:close/>
                <a:moveTo>
                  <a:pt x="3958295" y="282169"/>
                </a:moveTo>
                <a:lnTo>
                  <a:pt x="3961801" y="282169"/>
                </a:lnTo>
                <a:lnTo>
                  <a:pt x="3961801" y="287426"/>
                </a:lnTo>
                <a:lnTo>
                  <a:pt x="3958295" y="287426"/>
                </a:lnTo>
                <a:close/>
                <a:moveTo>
                  <a:pt x="3958295" y="231343"/>
                </a:moveTo>
                <a:lnTo>
                  <a:pt x="3963553" y="231343"/>
                </a:lnTo>
                <a:cubicBezTo>
                  <a:pt x="3969395" y="231343"/>
                  <a:pt x="3973485" y="237769"/>
                  <a:pt x="3975821" y="250622"/>
                </a:cubicBezTo>
                <a:cubicBezTo>
                  <a:pt x="3971148" y="250622"/>
                  <a:pt x="3968227" y="254711"/>
                  <a:pt x="3967058" y="262890"/>
                </a:cubicBezTo>
                <a:lnTo>
                  <a:pt x="3961801" y="262890"/>
                </a:lnTo>
                <a:cubicBezTo>
                  <a:pt x="3959464" y="262890"/>
                  <a:pt x="3958295" y="261137"/>
                  <a:pt x="3958295" y="257632"/>
                </a:cubicBezTo>
                <a:lnTo>
                  <a:pt x="3958295" y="248869"/>
                </a:lnTo>
                <a:cubicBezTo>
                  <a:pt x="3958295" y="246532"/>
                  <a:pt x="3961216" y="244196"/>
                  <a:pt x="3967058" y="241859"/>
                </a:cubicBezTo>
                <a:lnTo>
                  <a:pt x="3967058" y="236601"/>
                </a:lnTo>
                <a:cubicBezTo>
                  <a:pt x="3961216" y="236601"/>
                  <a:pt x="3958295" y="234848"/>
                  <a:pt x="3958295" y="231343"/>
                </a:cubicBezTo>
                <a:close/>
                <a:moveTo>
                  <a:pt x="3418495" y="222580"/>
                </a:moveTo>
                <a:lnTo>
                  <a:pt x="3427258" y="222580"/>
                </a:lnTo>
                <a:cubicBezTo>
                  <a:pt x="3429594" y="222580"/>
                  <a:pt x="3430763" y="223749"/>
                  <a:pt x="3430763" y="226085"/>
                </a:cubicBezTo>
                <a:lnTo>
                  <a:pt x="3436021" y="222580"/>
                </a:lnTo>
                <a:lnTo>
                  <a:pt x="3455299" y="226085"/>
                </a:lnTo>
                <a:lnTo>
                  <a:pt x="3469320" y="222580"/>
                </a:lnTo>
                <a:lnTo>
                  <a:pt x="3497362" y="226085"/>
                </a:lnTo>
                <a:lnTo>
                  <a:pt x="3509630" y="226085"/>
                </a:lnTo>
                <a:cubicBezTo>
                  <a:pt x="3509630" y="229591"/>
                  <a:pt x="3530661" y="236017"/>
                  <a:pt x="3572723" y="245364"/>
                </a:cubicBezTo>
                <a:cubicBezTo>
                  <a:pt x="3601933" y="239522"/>
                  <a:pt x="3629975" y="236601"/>
                  <a:pt x="3656848" y="236601"/>
                </a:cubicBezTo>
                <a:cubicBezTo>
                  <a:pt x="3689563" y="244780"/>
                  <a:pt x="3706505" y="252374"/>
                  <a:pt x="3707674" y="259385"/>
                </a:cubicBezTo>
                <a:lnTo>
                  <a:pt x="3707674" y="262890"/>
                </a:lnTo>
                <a:lnTo>
                  <a:pt x="3705921" y="268148"/>
                </a:lnTo>
                <a:lnTo>
                  <a:pt x="3697158" y="264643"/>
                </a:lnTo>
                <a:cubicBezTo>
                  <a:pt x="3693653" y="265811"/>
                  <a:pt x="3691900" y="268148"/>
                  <a:pt x="3691900" y="271653"/>
                </a:cubicBezTo>
                <a:cubicBezTo>
                  <a:pt x="3700079" y="271653"/>
                  <a:pt x="3708258" y="281000"/>
                  <a:pt x="3716437" y="299695"/>
                </a:cubicBezTo>
                <a:cubicBezTo>
                  <a:pt x="3714100" y="302031"/>
                  <a:pt x="3712931" y="306121"/>
                  <a:pt x="3712931" y="311963"/>
                </a:cubicBezTo>
                <a:cubicBezTo>
                  <a:pt x="3719942" y="317805"/>
                  <a:pt x="3726368" y="330073"/>
                  <a:pt x="3732210" y="348767"/>
                </a:cubicBezTo>
                <a:cubicBezTo>
                  <a:pt x="3740389" y="348767"/>
                  <a:pt x="3746231" y="359283"/>
                  <a:pt x="3749736" y="380314"/>
                </a:cubicBezTo>
                <a:lnTo>
                  <a:pt x="3744478" y="383819"/>
                </a:lnTo>
                <a:cubicBezTo>
                  <a:pt x="3739805" y="383819"/>
                  <a:pt x="3723447" y="379146"/>
                  <a:pt x="3695405" y="369799"/>
                </a:cubicBezTo>
                <a:lnTo>
                  <a:pt x="3695405" y="375056"/>
                </a:lnTo>
                <a:lnTo>
                  <a:pt x="3702416" y="383819"/>
                </a:lnTo>
                <a:lnTo>
                  <a:pt x="3702416" y="385572"/>
                </a:lnTo>
                <a:cubicBezTo>
                  <a:pt x="3702416" y="390246"/>
                  <a:pt x="3693069" y="393167"/>
                  <a:pt x="3674374" y="394335"/>
                </a:cubicBezTo>
                <a:cubicBezTo>
                  <a:pt x="3674374" y="399009"/>
                  <a:pt x="3661522" y="403682"/>
                  <a:pt x="3635817" y="408356"/>
                </a:cubicBezTo>
                <a:lnTo>
                  <a:pt x="3627054" y="408356"/>
                </a:lnTo>
                <a:lnTo>
                  <a:pt x="3627054" y="403098"/>
                </a:lnTo>
                <a:cubicBezTo>
                  <a:pt x="3599012" y="404266"/>
                  <a:pt x="3584992" y="406019"/>
                  <a:pt x="3584992" y="408356"/>
                </a:cubicBezTo>
                <a:lnTo>
                  <a:pt x="3584992" y="411861"/>
                </a:lnTo>
                <a:lnTo>
                  <a:pt x="3570971" y="408356"/>
                </a:lnTo>
                <a:lnTo>
                  <a:pt x="3544682" y="408356"/>
                </a:lnTo>
                <a:lnTo>
                  <a:pt x="3537671" y="411861"/>
                </a:lnTo>
                <a:cubicBezTo>
                  <a:pt x="3537671" y="409524"/>
                  <a:pt x="3535335" y="408356"/>
                  <a:pt x="3530661" y="408356"/>
                </a:cubicBezTo>
                <a:lnTo>
                  <a:pt x="3520145" y="408356"/>
                </a:lnTo>
                <a:lnTo>
                  <a:pt x="3506125" y="411861"/>
                </a:lnTo>
                <a:lnTo>
                  <a:pt x="3506125" y="408356"/>
                </a:lnTo>
                <a:cubicBezTo>
                  <a:pt x="3493272" y="417703"/>
                  <a:pt x="3486846" y="425298"/>
                  <a:pt x="3486846" y="431140"/>
                </a:cubicBezTo>
                <a:cubicBezTo>
                  <a:pt x="3473994" y="425298"/>
                  <a:pt x="3467567" y="418871"/>
                  <a:pt x="3467567" y="411861"/>
                </a:cubicBezTo>
                <a:lnTo>
                  <a:pt x="3464062" y="411861"/>
                </a:lnTo>
                <a:cubicBezTo>
                  <a:pt x="3455883" y="416535"/>
                  <a:pt x="3444784" y="418871"/>
                  <a:pt x="3430763" y="418871"/>
                </a:cubicBezTo>
                <a:cubicBezTo>
                  <a:pt x="3430763" y="416535"/>
                  <a:pt x="3436605" y="413029"/>
                  <a:pt x="3448289" y="408356"/>
                </a:cubicBezTo>
                <a:lnTo>
                  <a:pt x="3458804" y="403098"/>
                </a:lnTo>
                <a:lnTo>
                  <a:pt x="3472825" y="396088"/>
                </a:lnTo>
                <a:cubicBezTo>
                  <a:pt x="3482172" y="391414"/>
                  <a:pt x="3492104" y="386156"/>
                  <a:pt x="3502619" y="380314"/>
                </a:cubicBezTo>
                <a:cubicBezTo>
                  <a:pt x="3506125" y="370967"/>
                  <a:pt x="3510798" y="366293"/>
                  <a:pt x="3516640" y="366293"/>
                </a:cubicBezTo>
                <a:lnTo>
                  <a:pt x="3514888" y="361036"/>
                </a:lnTo>
                <a:lnTo>
                  <a:pt x="3520145" y="352273"/>
                </a:lnTo>
                <a:lnTo>
                  <a:pt x="3511382" y="343510"/>
                </a:lnTo>
                <a:lnTo>
                  <a:pt x="3506125" y="347015"/>
                </a:lnTo>
                <a:cubicBezTo>
                  <a:pt x="3503788" y="347015"/>
                  <a:pt x="3500283" y="342925"/>
                  <a:pt x="3495609" y="334747"/>
                </a:cubicBezTo>
                <a:lnTo>
                  <a:pt x="3497362" y="329489"/>
                </a:lnTo>
                <a:cubicBezTo>
                  <a:pt x="3491520" y="325984"/>
                  <a:pt x="3483341" y="321310"/>
                  <a:pt x="3472825" y="315468"/>
                </a:cubicBezTo>
                <a:cubicBezTo>
                  <a:pt x="3473994" y="314300"/>
                  <a:pt x="3474578" y="311379"/>
                  <a:pt x="3474578" y="306705"/>
                </a:cubicBezTo>
                <a:cubicBezTo>
                  <a:pt x="3437189" y="265811"/>
                  <a:pt x="3418495" y="237769"/>
                  <a:pt x="3418495" y="222580"/>
                </a:cubicBezTo>
                <a:close/>
                <a:moveTo>
                  <a:pt x="4026647" y="175260"/>
                </a:moveTo>
                <a:cubicBezTo>
                  <a:pt x="4026647" y="188112"/>
                  <a:pt x="4026063" y="196875"/>
                  <a:pt x="4024894" y="201549"/>
                </a:cubicBezTo>
                <a:cubicBezTo>
                  <a:pt x="4023726" y="206223"/>
                  <a:pt x="4022557" y="209728"/>
                  <a:pt x="4021389" y="212065"/>
                </a:cubicBezTo>
                <a:cubicBezTo>
                  <a:pt x="4021389" y="214401"/>
                  <a:pt x="4022557" y="215570"/>
                  <a:pt x="4024894" y="215570"/>
                </a:cubicBezTo>
                <a:cubicBezTo>
                  <a:pt x="4016715" y="255295"/>
                  <a:pt x="4012626" y="291516"/>
                  <a:pt x="4012626" y="324231"/>
                </a:cubicBezTo>
                <a:cubicBezTo>
                  <a:pt x="4010289" y="324231"/>
                  <a:pt x="4009121" y="325399"/>
                  <a:pt x="4009121" y="327736"/>
                </a:cubicBezTo>
                <a:lnTo>
                  <a:pt x="4014379" y="327736"/>
                </a:lnTo>
                <a:cubicBezTo>
                  <a:pt x="4015547" y="306705"/>
                  <a:pt x="4018468" y="287426"/>
                  <a:pt x="4023142" y="269900"/>
                </a:cubicBezTo>
                <a:cubicBezTo>
                  <a:pt x="4024310" y="261722"/>
                  <a:pt x="4025478" y="255295"/>
                  <a:pt x="4026647" y="250622"/>
                </a:cubicBezTo>
                <a:lnTo>
                  <a:pt x="4024894" y="245364"/>
                </a:lnTo>
                <a:lnTo>
                  <a:pt x="4028399" y="236601"/>
                </a:lnTo>
                <a:cubicBezTo>
                  <a:pt x="4028399" y="233096"/>
                  <a:pt x="4027231" y="231343"/>
                  <a:pt x="4024894" y="231343"/>
                </a:cubicBezTo>
                <a:lnTo>
                  <a:pt x="4028399" y="220828"/>
                </a:lnTo>
                <a:lnTo>
                  <a:pt x="4028399" y="217322"/>
                </a:lnTo>
                <a:lnTo>
                  <a:pt x="4026647" y="212065"/>
                </a:lnTo>
                <a:cubicBezTo>
                  <a:pt x="4028984" y="206223"/>
                  <a:pt x="4030736" y="203302"/>
                  <a:pt x="4031905" y="203302"/>
                </a:cubicBezTo>
                <a:cubicBezTo>
                  <a:pt x="4031905" y="202133"/>
                  <a:pt x="4030736" y="201549"/>
                  <a:pt x="4028399" y="201549"/>
                </a:cubicBezTo>
                <a:lnTo>
                  <a:pt x="4033657" y="177013"/>
                </a:lnTo>
                <a:lnTo>
                  <a:pt x="4030152" y="177013"/>
                </a:lnTo>
                <a:close/>
                <a:moveTo>
                  <a:pt x="651424" y="165462"/>
                </a:moveTo>
                <a:lnTo>
                  <a:pt x="655796" y="165462"/>
                </a:lnTo>
                <a:lnTo>
                  <a:pt x="655796" y="168377"/>
                </a:lnTo>
                <a:lnTo>
                  <a:pt x="651424" y="168377"/>
                </a:lnTo>
                <a:close/>
                <a:moveTo>
                  <a:pt x="623735" y="82395"/>
                </a:moveTo>
                <a:lnTo>
                  <a:pt x="631022" y="82395"/>
                </a:lnTo>
                <a:lnTo>
                  <a:pt x="631022" y="89681"/>
                </a:lnTo>
                <a:lnTo>
                  <a:pt x="645595" y="88224"/>
                </a:lnTo>
                <a:lnTo>
                  <a:pt x="655796" y="88224"/>
                </a:lnTo>
                <a:lnTo>
                  <a:pt x="660168" y="91139"/>
                </a:lnTo>
                <a:cubicBezTo>
                  <a:pt x="661140" y="92110"/>
                  <a:pt x="662597" y="92596"/>
                  <a:pt x="664540" y="92596"/>
                </a:cubicBezTo>
                <a:lnTo>
                  <a:pt x="670370" y="94053"/>
                </a:lnTo>
                <a:cubicBezTo>
                  <a:pt x="670370" y="95025"/>
                  <a:pt x="677656" y="99397"/>
                  <a:pt x="692229" y="107169"/>
                </a:cubicBezTo>
                <a:cubicBezTo>
                  <a:pt x="694173" y="107169"/>
                  <a:pt x="695144" y="106198"/>
                  <a:pt x="695144" y="104255"/>
                </a:cubicBezTo>
                <a:lnTo>
                  <a:pt x="703888" y="107169"/>
                </a:lnTo>
                <a:lnTo>
                  <a:pt x="706803" y="107169"/>
                </a:lnTo>
                <a:lnTo>
                  <a:pt x="711175" y="105712"/>
                </a:lnTo>
                <a:lnTo>
                  <a:pt x="718461" y="105712"/>
                </a:lnTo>
                <a:lnTo>
                  <a:pt x="728663" y="104255"/>
                </a:lnTo>
                <a:lnTo>
                  <a:pt x="740321" y="102797"/>
                </a:lnTo>
                <a:lnTo>
                  <a:pt x="746150" y="102797"/>
                </a:lnTo>
                <a:lnTo>
                  <a:pt x="754894" y="101340"/>
                </a:lnTo>
                <a:lnTo>
                  <a:pt x="786956" y="98425"/>
                </a:lnTo>
                <a:lnTo>
                  <a:pt x="789870" y="98425"/>
                </a:lnTo>
                <a:cubicBezTo>
                  <a:pt x="812216" y="98425"/>
                  <a:pt x="828732" y="113970"/>
                  <a:pt x="839419" y="145060"/>
                </a:cubicBezTo>
                <a:cubicBezTo>
                  <a:pt x="839419" y="147974"/>
                  <a:pt x="838448" y="149432"/>
                  <a:pt x="836505" y="149432"/>
                </a:cubicBezTo>
                <a:lnTo>
                  <a:pt x="839419" y="156718"/>
                </a:lnTo>
                <a:lnTo>
                  <a:pt x="840877" y="164005"/>
                </a:lnTo>
                <a:lnTo>
                  <a:pt x="840877" y="168377"/>
                </a:lnTo>
                <a:lnTo>
                  <a:pt x="842334" y="171292"/>
                </a:lnTo>
                <a:lnTo>
                  <a:pt x="839419" y="171292"/>
                </a:lnTo>
                <a:cubicBezTo>
                  <a:pt x="857879" y="198495"/>
                  <a:pt x="867109" y="216954"/>
                  <a:pt x="867109" y="226670"/>
                </a:cubicBezTo>
                <a:lnTo>
                  <a:pt x="868566" y="235414"/>
                </a:lnTo>
                <a:lnTo>
                  <a:pt x="868566" y="241243"/>
                </a:lnTo>
                <a:lnTo>
                  <a:pt x="870023" y="248530"/>
                </a:lnTo>
                <a:lnTo>
                  <a:pt x="867109" y="251444"/>
                </a:lnTo>
                <a:lnTo>
                  <a:pt x="855450" y="249987"/>
                </a:lnTo>
                <a:lnTo>
                  <a:pt x="848163" y="249987"/>
                </a:lnTo>
                <a:cubicBezTo>
                  <a:pt x="847192" y="249016"/>
                  <a:pt x="844763" y="248530"/>
                  <a:pt x="840877" y="248530"/>
                </a:cubicBezTo>
                <a:lnTo>
                  <a:pt x="836505" y="248530"/>
                </a:lnTo>
                <a:lnTo>
                  <a:pt x="797157" y="289335"/>
                </a:lnTo>
                <a:lnTo>
                  <a:pt x="797157" y="292250"/>
                </a:lnTo>
                <a:lnTo>
                  <a:pt x="808815" y="295164"/>
                </a:lnTo>
                <a:cubicBezTo>
                  <a:pt x="808815" y="290307"/>
                  <a:pt x="809787" y="287878"/>
                  <a:pt x="811730" y="287878"/>
                </a:cubicBezTo>
                <a:cubicBezTo>
                  <a:pt x="825332" y="298565"/>
                  <a:pt x="838934" y="305851"/>
                  <a:pt x="852535" y="309737"/>
                </a:cubicBezTo>
                <a:cubicBezTo>
                  <a:pt x="854478" y="309737"/>
                  <a:pt x="855450" y="307794"/>
                  <a:pt x="855450" y="303908"/>
                </a:cubicBezTo>
                <a:lnTo>
                  <a:pt x="867109" y="306823"/>
                </a:lnTo>
                <a:lnTo>
                  <a:pt x="874395" y="306823"/>
                </a:lnTo>
                <a:lnTo>
                  <a:pt x="907914" y="298079"/>
                </a:lnTo>
                <a:cubicBezTo>
                  <a:pt x="930259" y="298079"/>
                  <a:pt x="948719" y="306823"/>
                  <a:pt x="963292" y="324311"/>
                </a:cubicBezTo>
                <a:cubicBezTo>
                  <a:pt x="963292" y="327225"/>
                  <a:pt x="962320" y="328683"/>
                  <a:pt x="960377" y="328683"/>
                </a:cubicBezTo>
                <a:cubicBezTo>
                  <a:pt x="960377" y="325768"/>
                  <a:pt x="958920" y="324311"/>
                  <a:pt x="956005" y="324311"/>
                </a:cubicBezTo>
                <a:lnTo>
                  <a:pt x="956005" y="325768"/>
                </a:lnTo>
                <a:cubicBezTo>
                  <a:pt x="962806" y="335484"/>
                  <a:pt x="966207" y="343742"/>
                  <a:pt x="966207" y="350543"/>
                </a:cubicBezTo>
                <a:cubicBezTo>
                  <a:pt x="966207" y="351514"/>
                  <a:pt x="965235" y="352000"/>
                  <a:pt x="963292" y="352000"/>
                </a:cubicBezTo>
                <a:cubicBezTo>
                  <a:pt x="979808" y="376289"/>
                  <a:pt x="988066" y="391833"/>
                  <a:pt x="988066" y="398634"/>
                </a:cubicBezTo>
                <a:lnTo>
                  <a:pt x="983694" y="400092"/>
                </a:lnTo>
                <a:lnTo>
                  <a:pt x="977865" y="400092"/>
                </a:lnTo>
                <a:lnTo>
                  <a:pt x="963292" y="392805"/>
                </a:lnTo>
                <a:lnTo>
                  <a:pt x="957463" y="392805"/>
                </a:lnTo>
                <a:cubicBezTo>
                  <a:pt x="954548" y="392805"/>
                  <a:pt x="953091" y="393777"/>
                  <a:pt x="953091" y="395720"/>
                </a:cubicBezTo>
                <a:lnTo>
                  <a:pt x="950176" y="394262"/>
                </a:lnTo>
                <a:lnTo>
                  <a:pt x="922487" y="417579"/>
                </a:lnTo>
                <a:lnTo>
                  <a:pt x="907914" y="417579"/>
                </a:lnTo>
                <a:lnTo>
                  <a:pt x="907914" y="414665"/>
                </a:lnTo>
                <a:lnTo>
                  <a:pt x="902084" y="416122"/>
                </a:lnTo>
                <a:lnTo>
                  <a:pt x="900627" y="417579"/>
                </a:lnTo>
                <a:lnTo>
                  <a:pt x="896255" y="416122"/>
                </a:lnTo>
                <a:lnTo>
                  <a:pt x="894798" y="414665"/>
                </a:lnTo>
                <a:lnTo>
                  <a:pt x="886054" y="423409"/>
                </a:lnTo>
                <a:lnTo>
                  <a:pt x="891883" y="426323"/>
                </a:lnTo>
                <a:cubicBezTo>
                  <a:pt x="891883" y="424380"/>
                  <a:pt x="892855" y="423409"/>
                  <a:pt x="894798" y="423409"/>
                </a:cubicBezTo>
                <a:lnTo>
                  <a:pt x="894798" y="427781"/>
                </a:lnTo>
                <a:cubicBezTo>
                  <a:pt x="891883" y="431667"/>
                  <a:pt x="887997" y="433610"/>
                  <a:pt x="883139" y="433610"/>
                </a:cubicBezTo>
                <a:lnTo>
                  <a:pt x="886054" y="427781"/>
                </a:lnTo>
                <a:lnTo>
                  <a:pt x="886054" y="426323"/>
                </a:lnTo>
                <a:lnTo>
                  <a:pt x="883139" y="426323"/>
                </a:lnTo>
                <a:cubicBezTo>
                  <a:pt x="876338" y="430210"/>
                  <a:pt x="872938" y="433124"/>
                  <a:pt x="872938" y="435067"/>
                </a:cubicBezTo>
                <a:cubicBezTo>
                  <a:pt x="875852" y="435067"/>
                  <a:pt x="877310" y="436525"/>
                  <a:pt x="877310" y="439439"/>
                </a:cubicBezTo>
                <a:lnTo>
                  <a:pt x="870440" y="444436"/>
                </a:lnTo>
                <a:lnTo>
                  <a:pt x="872938" y="439439"/>
                </a:lnTo>
                <a:lnTo>
                  <a:pt x="872938" y="436525"/>
                </a:lnTo>
                <a:lnTo>
                  <a:pt x="870023" y="436525"/>
                </a:lnTo>
                <a:cubicBezTo>
                  <a:pt x="868080" y="438468"/>
                  <a:pt x="867109" y="440411"/>
                  <a:pt x="867109" y="442354"/>
                </a:cubicBezTo>
                <a:lnTo>
                  <a:pt x="869717" y="444962"/>
                </a:lnTo>
                <a:lnTo>
                  <a:pt x="861279" y="451098"/>
                </a:lnTo>
                <a:lnTo>
                  <a:pt x="861279" y="448183"/>
                </a:lnTo>
                <a:cubicBezTo>
                  <a:pt x="858365" y="448183"/>
                  <a:pt x="855450" y="450126"/>
                  <a:pt x="852535" y="454013"/>
                </a:cubicBezTo>
                <a:cubicBezTo>
                  <a:pt x="856421" y="454984"/>
                  <a:pt x="858365" y="456442"/>
                  <a:pt x="858365" y="458385"/>
                </a:cubicBezTo>
                <a:cubicBezTo>
                  <a:pt x="848649" y="470043"/>
                  <a:pt x="842334" y="475873"/>
                  <a:pt x="839419" y="475873"/>
                </a:cubicBezTo>
                <a:lnTo>
                  <a:pt x="833590" y="472958"/>
                </a:lnTo>
                <a:cubicBezTo>
                  <a:pt x="823874" y="473929"/>
                  <a:pt x="810759" y="484131"/>
                  <a:pt x="794242" y="503562"/>
                </a:cubicBezTo>
                <a:lnTo>
                  <a:pt x="789870" y="503562"/>
                </a:lnTo>
                <a:lnTo>
                  <a:pt x="789870" y="510848"/>
                </a:lnTo>
                <a:cubicBezTo>
                  <a:pt x="795700" y="520564"/>
                  <a:pt x="800557" y="529308"/>
                  <a:pt x="804443" y="537080"/>
                </a:cubicBezTo>
                <a:cubicBezTo>
                  <a:pt x="807358" y="542909"/>
                  <a:pt x="808815" y="546310"/>
                  <a:pt x="808815" y="547281"/>
                </a:cubicBezTo>
                <a:lnTo>
                  <a:pt x="808815" y="553111"/>
                </a:lnTo>
                <a:lnTo>
                  <a:pt x="805901" y="564769"/>
                </a:lnTo>
                <a:lnTo>
                  <a:pt x="811730" y="561855"/>
                </a:lnTo>
                <a:lnTo>
                  <a:pt x="817559" y="560397"/>
                </a:lnTo>
                <a:cubicBezTo>
                  <a:pt x="818531" y="559426"/>
                  <a:pt x="819988" y="558940"/>
                  <a:pt x="821931" y="558940"/>
                </a:cubicBezTo>
                <a:lnTo>
                  <a:pt x="821931" y="550196"/>
                </a:lnTo>
                <a:lnTo>
                  <a:pt x="817559" y="550196"/>
                </a:lnTo>
                <a:lnTo>
                  <a:pt x="817559" y="545824"/>
                </a:lnTo>
                <a:lnTo>
                  <a:pt x="839419" y="537080"/>
                </a:lnTo>
                <a:lnTo>
                  <a:pt x="845249" y="537080"/>
                </a:lnTo>
                <a:cubicBezTo>
                  <a:pt x="846220" y="537080"/>
                  <a:pt x="846706" y="537566"/>
                  <a:pt x="846706" y="538538"/>
                </a:cubicBezTo>
                <a:lnTo>
                  <a:pt x="852535" y="537080"/>
                </a:lnTo>
                <a:cubicBezTo>
                  <a:pt x="860308" y="542909"/>
                  <a:pt x="870509" y="545824"/>
                  <a:pt x="883139" y="545824"/>
                </a:cubicBezTo>
                <a:cubicBezTo>
                  <a:pt x="888968" y="545824"/>
                  <a:pt x="892369" y="545338"/>
                  <a:pt x="893340" y="544367"/>
                </a:cubicBezTo>
                <a:lnTo>
                  <a:pt x="907914" y="541452"/>
                </a:lnTo>
                <a:cubicBezTo>
                  <a:pt x="942889" y="541452"/>
                  <a:pt x="988066" y="553597"/>
                  <a:pt x="1043445" y="577885"/>
                </a:cubicBezTo>
                <a:lnTo>
                  <a:pt x="1046359" y="586629"/>
                </a:lnTo>
                <a:lnTo>
                  <a:pt x="1046359" y="601202"/>
                </a:lnTo>
                <a:cubicBezTo>
                  <a:pt x="1047331" y="601202"/>
                  <a:pt x="1050246" y="606546"/>
                  <a:pt x="1055103" y="617233"/>
                </a:cubicBezTo>
                <a:cubicBezTo>
                  <a:pt x="1053160" y="617233"/>
                  <a:pt x="1052189" y="618205"/>
                  <a:pt x="1052189" y="620148"/>
                </a:cubicBezTo>
                <a:lnTo>
                  <a:pt x="1058018" y="621605"/>
                </a:lnTo>
                <a:lnTo>
                  <a:pt x="1055103" y="627434"/>
                </a:lnTo>
                <a:cubicBezTo>
                  <a:pt x="1073563" y="654638"/>
                  <a:pt x="1082793" y="672126"/>
                  <a:pt x="1082793" y="679898"/>
                </a:cubicBezTo>
                <a:lnTo>
                  <a:pt x="1082793" y="682813"/>
                </a:lnTo>
                <a:cubicBezTo>
                  <a:pt x="1078906" y="684756"/>
                  <a:pt x="1075020" y="695929"/>
                  <a:pt x="1071134" y="716331"/>
                </a:cubicBezTo>
                <a:cubicBezTo>
                  <a:pt x="1071134" y="720217"/>
                  <a:pt x="1055589" y="732362"/>
                  <a:pt x="1024500" y="752764"/>
                </a:cubicBezTo>
                <a:cubicBezTo>
                  <a:pt x="1024500" y="756650"/>
                  <a:pt x="1014298" y="766852"/>
                  <a:pt x="993896" y="783368"/>
                </a:cubicBezTo>
                <a:lnTo>
                  <a:pt x="983694" y="802313"/>
                </a:lnTo>
                <a:lnTo>
                  <a:pt x="983694" y="805228"/>
                </a:lnTo>
                <a:lnTo>
                  <a:pt x="1005554" y="805228"/>
                </a:lnTo>
                <a:cubicBezTo>
                  <a:pt x="1040530" y="805228"/>
                  <a:pt x="1094937" y="815429"/>
                  <a:pt x="1168775" y="835832"/>
                </a:cubicBezTo>
                <a:lnTo>
                  <a:pt x="1171689" y="832917"/>
                </a:lnTo>
                <a:lnTo>
                  <a:pt x="1177519" y="835832"/>
                </a:lnTo>
                <a:cubicBezTo>
                  <a:pt x="1179462" y="837775"/>
                  <a:pt x="1180919" y="840204"/>
                  <a:pt x="1181891" y="843118"/>
                </a:cubicBezTo>
                <a:lnTo>
                  <a:pt x="1184805" y="848948"/>
                </a:lnTo>
                <a:lnTo>
                  <a:pt x="1184805" y="851862"/>
                </a:lnTo>
                <a:lnTo>
                  <a:pt x="1178976" y="851862"/>
                </a:lnTo>
                <a:lnTo>
                  <a:pt x="1178976" y="857692"/>
                </a:lnTo>
                <a:cubicBezTo>
                  <a:pt x="1188692" y="861578"/>
                  <a:pt x="1193549" y="868379"/>
                  <a:pt x="1193549" y="878094"/>
                </a:cubicBezTo>
                <a:lnTo>
                  <a:pt x="1192092" y="882466"/>
                </a:lnTo>
                <a:lnTo>
                  <a:pt x="1190635" y="885381"/>
                </a:lnTo>
                <a:lnTo>
                  <a:pt x="1199379" y="885381"/>
                </a:lnTo>
                <a:lnTo>
                  <a:pt x="1199379" y="891210"/>
                </a:lnTo>
                <a:lnTo>
                  <a:pt x="1193549" y="888295"/>
                </a:lnTo>
                <a:lnTo>
                  <a:pt x="1190635" y="888295"/>
                </a:lnTo>
                <a:lnTo>
                  <a:pt x="1190635" y="891210"/>
                </a:lnTo>
                <a:cubicBezTo>
                  <a:pt x="1204236" y="910641"/>
                  <a:pt x="1211523" y="920357"/>
                  <a:pt x="1212495" y="920357"/>
                </a:cubicBezTo>
                <a:cubicBezTo>
                  <a:pt x="1214438" y="920357"/>
                  <a:pt x="1215409" y="921814"/>
                  <a:pt x="1215409" y="924729"/>
                </a:cubicBezTo>
                <a:lnTo>
                  <a:pt x="1212495" y="924729"/>
                </a:lnTo>
                <a:cubicBezTo>
                  <a:pt x="1218324" y="934444"/>
                  <a:pt x="1221238" y="942702"/>
                  <a:pt x="1221238" y="949503"/>
                </a:cubicBezTo>
                <a:lnTo>
                  <a:pt x="1215409" y="952418"/>
                </a:lnTo>
                <a:cubicBezTo>
                  <a:pt x="1195007" y="940759"/>
                  <a:pt x="1181405" y="934930"/>
                  <a:pt x="1174604" y="934930"/>
                </a:cubicBezTo>
                <a:lnTo>
                  <a:pt x="1177519" y="932015"/>
                </a:lnTo>
                <a:lnTo>
                  <a:pt x="1168775" y="929101"/>
                </a:lnTo>
                <a:lnTo>
                  <a:pt x="1165860" y="929101"/>
                </a:lnTo>
                <a:lnTo>
                  <a:pt x="1165860" y="932015"/>
                </a:lnTo>
                <a:cubicBezTo>
                  <a:pt x="1169746" y="932015"/>
                  <a:pt x="1171689" y="932987"/>
                  <a:pt x="1171689" y="934930"/>
                </a:cubicBezTo>
                <a:cubicBezTo>
                  <a:pt x="1161974" y="934930"/>
                  <a:pt x="1154687" y="943188"/>
                  <a:pt x="1149830" y="959704"/>
                </a:cubicBezTo>
                <a:lnTo>
                  <a:pt x="1141086" y="962619"/>
                </a:lnTo>
                <a:lnTo>
                  <a:pt x="1141086" y="959704"/>
                </a:lnTo>
                <a:lnTo>
                  <a:pt x="1135256" y="959704"/>
                </a:lnTo>
                <a:lnTo>
                  <a:pt x="1141086" y="965534"/>
                </a:lnTo>
                <a:lnTo>
                  <a:pt x="1123598" y="971363"/>
                </a:lnTo>
                <a:cubicBezTo>
                  <a:pt x="1117769" y="963591"/>
                  <a:pt x="1110482" y="959704"/>
                  <a:pt x="1101738" y="959704"/>
                </a:cubicBezTo>
                <a:lnTo>
                  <a:pt x="1088622" y="948046"/>
                </a:lnTo>
                <a:lnTo>
                  <a:pt x="1071134" y="934930"/>
                </a:lnTo>
                <a:lnTo>
                  <a:pt x="1071134" y="946589"/>
                </a:lnTo>
                <a:lnTo>
                  <a:pt x="1066762" y="946589"/>
                </a:lnTo>
                <a:lnTo>
                  <a:pt x="1058018" y="932015"/>
                </a:lnTo>
                <a:lnTo>
                  <a:pt x="1049274" y="933473"/>
                </a:lnTo>
                <a:cubicBezTo>
                  <a:pt x="1049274" y="926672"/>
                  <a:pt x="1043931" y="917928"/>
                  <a:pt x="1033244" y="907241"/>
                </a:cubicBezTo>
                <a:lnTo>
                  <a:pt x="1030329" y="907241"/>
                </a:lnTo>
                <a:lnTo>
                  <a:pt x="1021585" y="913070"/>
                </a:lnTo>
                <a:lnTo>
                  <a:pt x="1018670" y="913070"/>
                </a:lnTo>
                <a:lnTo>
                  <a:pt x="1014298" y="910155"/>
                </a:lnTo>
                <a:lnTo>
                  <a:pt x="1009926" y="907241"/>
                </a:lnTo>
                <a:lnTo>
                  <a:pt x="1008469" y="905783"/>
                </a:lnTo>
                <a:lnTo>
                  <a:pt x="1005554" y="904326"/>
                </a:lnTo>
                <a:cubicBezTo>
                  <a:pt x="1008469" y="904326"/>
                  <a:pt x="1010898" y="901897"/>
                  <a:pt x="1012841" y="897039"/>
                </a:cubicBezTo>
                <a:lnTo>
                  <a:pt x="1002640" y="891210"/>
                </a:lnTo>
                <a:lnTo>
                  <a:pt x="996810" y="892668"/>
                </a:lnTo>
                <a:lnTo>
                  <a:pt x="993896" y="892668"/>
                </a:lnTo>
                <a:cubicBezTo>
                  <a:pt x="992924" y="890724"/>
                  <a:pt x="990010" y="886352"/>
                  <a:pt x="985152" y="879552"/>
                </a:cubicBezTo>
                <a:lnTo>
                  <a:pt x="977865" y="882466"/>
                </a:lnTo>
                <a:lnTo>
                  <a:pt x="976408" y="882466"/>
                </a:lnTo>
                <a:lnTo>
                  <a:pt x="972036" y="881009"/>
                </a:lnTo>
                <a:lnTo>
                  <a:pt x="966207" y="881009"/>
                </a:lnTo>
                <a:lnTo>
                  <a:pt x="960377" y="879552"/>
                </a:lnTo>
                <a:cubicBezTo>
                  <a:pt x="854478" y="898983"/>
                  <a:pt x="783555" y="916956"/>
                  <a:pt x="747608" y="933473"/>
                </a:cubicBezTo>
                <a:cubicBezTo>
                  <a:pt x="735949" y="1006339"/>
                  <a:pt x="715547" y="1080662"/>
                  <a:pt x="686400" y="1156443"/>
                </a:cubicBezTo>
                <a:lnTo>
                  <a:pt x="680571" y="1154986"/>
                </a:lnTo>
                <a:lnTo>
                  <a:pt x="664540" y="1203078"/>
                </a:lnTo>
                <a:cubicBezTo>
                  <a:pt x="668426" y="1206964"/>
                  <a:pt x="670370" y="1211822"/>
                  <a:pt x="670370" y="1217651"/>
                </a:cubicBezTo>
                <a:lnTo>
                  <a:pt x="667455" y="1230767"/>
                </a:lnTo>
                <a:lnTo>
                  <a:pt x="670370" y="1239511"/>
                </a:lnTo>
                <a:cubicBezTo>
                  <a:pt x="663569" y="1245340"/>
                  <a:pt x="657254" y="1248255"/>
                  <a:pt x="651424" y="1248255"/>
                </a:cubicBezTo>
                <a:lnTo>
                  <a:pt x="645595" y="1248255"/>
                </a:lnTo>
                <a:cubicBezTo>
                  <a:pt x="645595" y="1256999"/>
                  <a:pt x="642680" y="1261371"/>
                  <a:pt x="636851" y="1261371"/>
                </a:cubicBezTo>
                <a:lnTo>
                  <a:pt x="625193" y="1261371"/>
                </a:lnTo>
                <a:lnTo>
                  <a:pt x="617906" y="1258456"/>
                </a:lnTo>
                <a:cubicBezTo>
                  <a:pt x="616934" y="1258456"/>
                  <a:pt x="614020" y="1259913"/>
                  <a:pt x="609162" y="1262828"/>
                </a:cubicBezTo>
                <a:lnTo>
                  <a:pt x="600418" y="1268657"/>
                </a:lnTo>
                <a:lnTo>
                  <a:pt x="593131" y="1275944"/>
                </a:lnTo>
                <a:lnTo>
                  <a:pt x="590217" y="1273029"/>
                </a:lnTo>
                <a:cubicBezTo>
                  <a:pt x="588274" y="1271086"/>
                  <a:pt x="587302" y="1268171"/>
                  <a:pt x="587302" y="1264285"/>
                </a:cubicBezTo>
                <a:lnTo>
                  <a:pt x="575643" y="1265743"/>
                </a:lnTo>
                <a:lnTo>
                  <a:pt x="562528" y="1267200"/>
                </a:lnTo>
                <a:lnTo>
                  <a:pt x="550869" y="1268657"/>
                </a:lnTo>
                <a:lnTo>
                  <a:pt x="542125" y="1270115"/>
                </a:lnTo>
                <a:lnTo>
                  <a:pt x="542125" y="1267200"/>
                </a:lnTo>
                <a:lnTo>
                  <a:pt x="547954" y="1261371"/>
                </a:lnTo>
                <a:lnTo>
                  <a:pt x="534838" y="1254084"/>
                </a:lnTo>
                <a:lnTo>
                  <a:pt x="520265" y="1256999"/>
                </a:lnTo>
                <a:cubicBezTo>
                  <a:pt x="512493" y="1256999"/>
                  <a:pt x="508121" y="1255056"/>
                  <a:pt x="507149" y="1251169"/>
                </a:cubicBezTo>
                <a:cubicBezTo>
                  <a:pt x="508121" y="1247283"/>
                  <a:pt x="510064" y="1245340"/>
                  <a:pt x="512978" y="1245340"/>
                </a:cubicBezTo>
                <a:cubicBezTo>
                  <a:pt x="515893" y="1249226"/>
                  <a:pt x="521237" y="1251169"/>
                  <a:pt x="529009" y="1251169"/>
                </a:cubicBezTo>
                <a:cubicBezTo>
                  <a:pt x="529009" y="1249226"/>
                  <a:pt x="530952" y="1248255"/>
                  <a:pt x="534838" y="1248255"/>
                </a:cubicBezTo>
                <a:cubicBezTo>
                  <a:pt x="534838" y="1247283"/>
                  <a:pt x="532410" y="1245826"/>
                  <a:pt x="527552" y="1243883"/>
                </a:cubicBezTo>
                <a:cubicBezTo>
                  <a:pt x="522694" y="1241940"/>
                  <a:pt x="515893" y="1239511"/>
                  <a:pt x="507149" y="1236596"/>
                </a:cubicBezTo>
                <a:cubicBezTo>
                  <a:pt x="507149" y="1240482"/>
                  <a:pt x="506178" y="1242426"/>
                  <a:pt x="504235" y="1242426"/>
                </a:cubicBezTo>
                <a:cubicBezTo>
                  <a:pt x="495491" y="1242426"/>
                  <a:pt x="489661" y="1239511"/>
                  <a:pt x="486747" y="1233681"/>
                </a:cubicBezTo>
                <a:lnTo>
                  <a:pt x="492576" y="1226395"/>
                </a:lnTo>
                <a:cubicBezTo>
                  <a:pt x="489661" y="1226395"/>
                  <a:pt x="483346" y="1218622"/>
                  <a:pt x="473631" y="1203078"/>
                </a:cubicBezTo>
                <a:cubicBezTo>
                  <a:pt x="473631" y="1202106"/>
                  <a:pt x="474602" y="1201620"/>
                  <a:pt x="476545" y="1201620"/>
                </a:cubicBezTo>
                <a:lnTo>
                  <a:pt x="459058" y="1175388"/>
                </a:lnTo>
                <a:lnTo>
                  <a:pt x="454686" y="1175388"/>
                </a:lnTo>
                <a:lnTo>
                  <a:pt x="457600" y="1187047"/>
                </a:lnTo>
                <a:cubicBezTo>
                  <a:pt x="457600" y="1205507"/>
                  <a:pt x="448371" y="1221051"/>
                  <a:pt x="429911" y="1233681"/>
                </a:cubicBezTo>
                <a:lnTo>
                  <a:pt x="412423" y="1236596"/>
                </a:lnTo>
                <a:lnTo>
                  <a:pt x="403679" y="1236596"/>
                </a:lnTo>
                <a:cubicBezTo>
                  <a:pt x="398821" y="1231738"/>
                  <a:pt x="391535" y="1229309"/>
                  <a:pt x="381819" y="1229309"/>
                </a:cubicBezTo>
                <a:cubicBezTo>
                  <a:pt x="360445" y="1247769"/>
                  <a:pt x="337614" y="1258456"/>
                  <a:pt x="313325" y="1261371"/>
                </a:cubicBezTo>
                <a:lnTo>
                  <a:pt x="313325" y="1258456"/>
                </a:lnTo>
                <a:cubicBezTo>
                  <a:pt x="313325" y="1255541"/>
                  <a:pt x="315754" y="1254084"/>
                  <a:pt x="320612" y="1254084"/>
                </a:cubicBezTo>
                <a:lnTo>
                  <a:pt x="316240" y="1248255"/>
                </a:lnTo>
                <a:lnTo>
                  <a:pt x="316240" y="1245340"/>
                </a:lnTo>
                <a:lnTo>
                  <a:pt x="326441" y="1245340"/>
                </a:lnTo>
                <a:lnTo>
                  <a:pt x="326441" y="1242426"/>
                </a:lnTo>
                <a:lnTo>
                  <a:pt x="320612" y="1240968"/>
                </a:lnTo>
                <a:lnTo>
                  <a:pt x="317697" y="1240968"/>
                </a:lnTo>
                <a:lnTo>
                  <a:pt x="313325" y="1239511"/>
                </a:lnTo>
                <a:lnTo>
                  <a:pt x="295837" y="1242426"/>
                </a:lnTo>
                <a:lnTo>
                  <a:pt x="295837" y="1238054"/>
                </a:lnTo>
                <a:lnTo>
                  <a:pt x="301666" y="1238054"/>
                </a:lnTo>
                <a:lnTo>
                  <a:pt x="301666" y="1236596"/>
                </a:lnTo>
                <a:cubicBezTo>
                  <a:pt x="290008" y="1231738"/>
                  <a:pt x="280778" y="1229309"/>
                  <a:pt x="273977" y="1229309"/>
                </a:cubicBezTo>
                <a:lnTo>
                  <a:pt x="273977" y="1233681"/>
                </a:lnTo>
                <a:lnTo>
                  <a:pt x="268148" y="1233681"/>
                </a:lnTo>
                <a:cubicBezTo>
                  <a:pt x="263290" y="1229795"/>
                  <a:pt x="259890" y="1226881"/>
                  <a:pt x="257947" y="1224938"/>
                </a:cubicBezTo>
                <a:lnTo>
                  <a:pt x="257947" y="1217651"/>
                </a:lnTo>
                <a:cubicBezTo>
                  <a:pt x="256004" y="1217651"/>
                  <a:pt x="255032" y="1216679"/>
                  <a:pt x="255032" y="1214736"/>
                </a:cubicBezTo>
                <a:lnTo>
                  <a:pt x="249203" y="1217651"/>
                </a:lnTo>
                <a:lnTo>
                  <a:pt x="246288" y="1217651"/>
                </a:lnTo>
                <a:cubicBezTo>
                  <a:pt x="246288" y="1212793"/>
                  <a:pt x="238030" y="1206478"/>
                  <a:pt x="221514" y="1198706"/>
                </a:cubicBezTo>
                <a:lnTo>
                  <a:pt x="212770" y="1189962"/>
                </a:lnTo>
                <a:lnTo>
                  <a:pt x="208398" y="1192876"/>
                </a:lnTo>
                <a:lnTo>
                  <a:pt x="204026" y="1191419"/>
                </a:lnTo>
                <a:lnTo>
                  <a:pt x="201111" y="1189962"/>
                </a:lnTo>
                <a:lnTo>
                  <a:pt x="193824" y="1187047"/>
                </a:lnTo>
                <a:cubicBezTo>
                  <a:pt x="189938" y="1186076"/>
                  <a:pt x="187995" y="1184618"/>
                  <a:pt x="187995" y="1182675"/>
                </a:cubicBezTo>
                <a:lnTo>
                  <a:pt x="187995" y="1181218"/>
                </a:lnTo>
                <a:lnTo>
                  <a:pt x="196739" y="1181218"/>
                </a:lnTo>
                <a:lnTo>
                  <a:pt x="196739" y="1178303"/>
                </a:lnTo>
                <a:cubicBezTo>
                  <a:pt x="172450" y="1159844"/>
                  <a:pt x="160306" y="1145270"/>
                  <a:pt x="160306" y="1134583"/>
                </a:cubicBezTo>
                <a:cubicBezTo>
                  <a:pt x="157391" y="1134583"/>
                  <a:pt x="153019" y="1128268"/>
                  <a:pt x="147190" y="1115638"/>
                </a:cubicBezTo>
                <a:cubicBezTo>
                  <a:pt x="139418" y="1110780"/>
                  <a:pt x="135531" y="1102522"/>
                  <a:pt x="135531" y="1090864"/>
                </a:cubicBezTo>
                <a:lnTo>
                  <a:pt x="135531" y="1087949"/>
                </a:lnTo>
                <a:lnTo>
                  <a:pt x="138446" y="1087949"/>
                </a:lnTo>
                <a:lnTo>
                  <a:pt x="185080" y="1098150"/>
                </a:lnTo>
                <a:cubicBezTo>
                  <a:pt x="185080" y="1094264"/>
                  <a:pt x="186052" y="1092321"/>
                  <a:pt x="187995" y="1092321"/>
                </a:cubicBezTo>
                <a:cubicBezTo>
                  <a:pt x="191881" y="1092321"/>
                  <a:pt x="193824" y="1094750"/>
                  <a:pt x="193824" y="1099608"/>
                </a:cubicBezTo>
                <a:lnTo>
                  <a:pt x="230258" y="1092321"/>
                </a:lnTo>
                <a:cubicBezTo>
                  <a:pt x="246774" y="1094264"/>
                  <a:pt x="255032" y="1096693"/>
                  <a:pt x="255032" y="1099608"/>
                </a:cubicBezTo>
                <a:cubicBezTo>
                  <a:pt x="260861" y="1099608"/>
                  <a:pt x="271063" y="1089892"/>
                  <a:pt x="285636" y="1070461"/>
                </a:cubicBezTo>
                <a:cubicBezTo>
                  <a:pt x="285636" y="1068518"/>
                  <a:pt x="284664" y="1067547"/>
                  <a:pt x="282721" y="1067547"/>
                </a:cubicBezTo>
                <a:lnTo>
                  <a:pt x="285636" y="1057345"/>
                </a:lnTo>
                <a:cubicBezTo>
                  <a:pt x="285636" y="1053459"/>
                  <a:pt x="284664" y="1051516"/>
                  <a:pt x="282721" y="1051516"/>
                </a:cubicBezTo>
                <a:lnTo>
                  <a:pt x="285636" y="1039857"/>
                </a:lnTo>
                <a:lnTo>
                  <a:pt x="285636" y="977192"/>
                </a:lnTo>
                <a:lnTo>
                  <a:pt x="282721" y="977192"/>
                </a:lnTo>
                <a:cubicBezTo>
                  <a:pt x="276892" y="1018969"/>
                  <a:pt x="262804" y="1039857"/>
                  <a:pt x="240459" y="1039857"/>
                </a:cubicBezTo>
                <a:lnTo>
                  <a:pt x="228800" y="1038400"/>
                </a:lnTo>
                <a:lnTo>
                  <a:pt x="208398" y="1038400"/>
                </a:lnTo>
                <a:lnTo>
                  <a:pt x="205483" y="1036943"/>
                </a:lnTo>
                <a:cubicBezTo>
                  <a:pt x="203540" y="1036943"/>
                  <a:pt x="202568" y="1035485"/>
                  <a:pt x="202568" y="1032571"/>
                </a:cubicBezTo>
                <a:cubicBezTo>
                  <a:pt x="176337" y="1052973"/>
                  <a:pt x="161278" y="1063175"/>
                  <a:pt x="157391" y="1063175"/>
                </a:cubicBezTo>
                <a:cubicBezTo>
                  <a:pt x="155448" y="1063175"/>
                  <a:pt x="154477" y="1062203"/>
                  <a:pt x="154477" y="1060260"/>
                </a:cubicBezTo>
                <a:lnTo>
                  <a:pt x="116586" y="1064632"/>
                </a:lnTo>
                <a:lnTo>
                  <a:pt x="113672" y="1060260"/>
                </a:lnTo>
                <a:lnTo>
                  <a:pt x="113672" y="1057345"/>
                </a:lnTo>
                <a:lnTo>
                  <a:pt x="125330" y="1057345"/>
                </a:lnTo>
                <a:cubicBezTo>
                  <a:pt x="125330" y="1054430"/>
                  <a:pt x="121444" y="1050058"/>
                  <a:pt x="113672" y="1044229"/>
                </a:cubicBezTo>
                <a:lnTo>
                  <a:pt x="107842" y="1045687"/>
                </a:lnTo>
                <a:cubicBezTo>
                  <a:pt x="107842" y="1044715"/>
                  <a:pt x="106871" y="1044229"/>
                  <a:pt x="104928" y="1044229"/>
                </a:cubicBezTo>
                <a:lnTo>
                  <a:pt x="104928" y="1045687"/>
                </a:lnTo>
                <a:lnTo>
                  <a:pt x="102013" y="1044229"/>
                </a:lnTo>
                <a:lnTo>
                  <a:pt x="99098" y="1044229"/>
                </a:lnTo>
                <a:lnTo>
                  <a:pt x="99098" y="1045687"/>
                </a:lnTo>
                <a:lnTo>
                  <a:pt x="104928" y="1045687"/>
                </a:lnTo>
                <a:cubicBezTo>
                  <a:pt x="104928" y="1049573"/>
                  <a:pt x="102984" y="1051516"/>
                  <a:pt x="99098" y="1051516"/>
                </a:cubicBezTo>
                <a:lnTo>
                  <a:pt x="91812" y="1045687"/>
                </a:lnTo>
                <a:cubicBezTo>
                  <a:pt x="91812" y="1039857"/>
                  <a:pt x="97155" y="1036943"/>
                  <a:pt x="107842" y="1036943"/>
                </a:cubicBezTo>
                <a:lnTo>
                  <a:pt x="107842" y="1035485"/>
                </a:lnTo>
                <a:lnTo>
                  <a:pt x="97641" y="1035485"/>
                </a:lnTo>
                <a:lnTo>
                  <a:pt x="91812" y="1036943"/>
                </a:lnTo>
                <a:cubicBezTo>
                  <a:pt x="85011" y="1028199"/>
                  <a:pt x="76753" y="1023827"/>
                  <a:pt x="67037" y="1023827"/>
                </a:cubicBezTo>
                <a:lnTo>
                  <a:pt x="55379" y="1007796"/>
                </a:lnTo>
                <a:lnTo>
                  <a:pt x="61208" y="1004881"/>
                </a:lnTo>
                <a:cubicBezTo>
                  <a:pt x="50521" y="992251"/>
                  <a:pt x="44206" y="981079"/>
                  <a:pt x="42263" y="971363"/>
                </a:cubicBezTo>
                <a:cubicBezTo>
                  <a:pt x="30604" y="963591"/>
                  <a:pt x="24775" y="958733"/>
                  <a:pt x="24775" y="956790"/>
                </a:cubicBezTo>
                <a:lnTo>
                  <a:pt x="24775" y="953875"/>
                </a:lnTo>
                <a:lnTo>
                  <a:pt x="27689" y="949503"/>
                </a:lnTo>
                <a:cubicBezTo>
                  <a:pt x="15059" y="942702"/>
                  <a:pt x="8744" y="934930"/>
                  <a:pt x="8744" y="926186"/>
                </a:cubicBezTo>
                <a:lnTo>
                  <a:pt x="5830" y="924729"/>
                </a:lnTo>
                <a:lnTo>
                  <a:pt x="8744" y="915985"/>
                </a:lnTo>
                <a:cubicBezTo>
                  <a:pt x="2915" y="915985"/>
                  <a:pt x="0" y="914042"/>
                  <a:pt x="0" y="910155"/>
                </a:cubicBezTo>
                <a:lnTo>
                  <a:pt x="0" y="907241"/>
                </a:lnTo>
                <a:lnTo>
                  <a:pt x="2915" y="904326"/>
                </a:lnTo>
                <a:lnTo>
                  <a:pt x="5830" y="904326"/>
                </a:lnTo>
                <a:lnTo>
                  <a:pt x="8744" y="905783"/>
                </a:lnTo>
                <a:cubicBezTo>
                  <a:pt x="8744" y="894125"/>
                  <a:pt x="19917" y="881009"/>
                  <a:pt x="42263" y="866436"/>
                </a:cubicBezTo>
                <a:lnTo>
                  <a:pt x="46635" y="869350"/>
                </a:lnTo>
                <a:lnTo>
                  <a:pt x="61208" y="866436"/>
                </a:lnTo>
                <a:lnTo>
                  <a:pt x="64123" y="866436"/>
                </a:lnTo>
                <a:lnTo>
                  <a:pt x="64123" y="873722"/>
                </a:lnTo>
                <a:cubicBezTo>
                  <a:pt x="71895" y="873722"/>
                  <a:pt x="76267" y="869350"/>
                  <a:pt x="77238" y="860606"/>
                </a:cubicBezTo>
                <a:lnTo>
                  <a:pt x="83068" y="860606"/>
                </a:lnTo>
                <a:lnTo>
                  <a:pt x="80153" y="864978"/>
                </a:lnTo>
                <a:lnTo>
                  <a:pt x="88897" y="869350"/>
                </a:lnTo>
                <a:lnTo>
                  <a:pt x="102013" y="857692"/>
                </a:lnTo>
                <a:lnTo>
                  <a:pt x="99098" y="851862"/>
                </a:lnTo>
                <a:lnTo>
                  <a:pt x="99098" y="850405"/>
                </a:lnTo>
                <a:cubicBezTo>
                  <a:pt x="110757" y="844576"/>
                  <a:pt x="116586" y="840204"/>
                  <a:pt x="116586" y="837289"/>
                </a:cubicBezTo>
                <a:cubicBezTo>
                  <a:pt x="116586" y="832431"/>
                  <a:pt x="121930" y="827088"/>
                  <a:pt x="132617" y="821259"/>
                </a:cubicBezTo>
                <a:cubicBezTo>
                  <a:pt x="132617" y="810572"/>
                  <a:pt x="137474" y="803285"/>
                  <a:pt x="147190" y="799399"/>
                </a:cubicBezTo>
                <a:cubicBezTo>
                  <a:pt x="147190" y="794541"/>
                  <a:pt x="151562" y="788712"/>
                  <a:pt x="160306" y="781911"/>
                </a:cubicBezTo>
                <a:lnTo>
                  <a:pt x="160306" y="780453"/>
                </a:lnTo>
                <a:lnTo>
                  <a:pt x="163221" y="777539"/>
                </a:lnTo>
                <a:lnTo>
                  <a:pt x="166135" y="773167"/>
                </a:lnTo>
                <a:lnTo>
                  <a:pt x="169050" y="767338"/>
                </a:lnTo>
                <a:lnTo>
                  <a:pt x="183623" y="752764"/>
                </a:lnTo>
                <a:lnTo>
                  <a:pt x="186538" y="751307"/>
                </a:lnTo>
                <a:lnTo>
                  <a:pt x="189452" y="748392"/>
                </a:lnTo>
                <a:lnTo>
                  <a:pt x="190910" y="746935"/>
                </a:lnTo>
                <a:lnTo>
                  <a:pt x="187995" y="741106"/>
                </a:lnTo>
                <a:cubicBezTo>
                  <a:pt x="195767" y="738191"/>
                  <a:pt x="207912" y="727018"/>
                  <a:pt x="224428" y="707587"/>
                </a:cubicBezTo>
                <a:lnTo>
                  <a:pt x="233172" y="700301"/>
                </a:lnTo>
                <a:lnTo>
                  <a:pt x="236087" y="700301"/>
                </a:lnTo>
                <a:lnTo>
                  <a:pt x="236087" y="704672"/>
                </a:lnTo>
                <a:lnTo>
                  <a:pt x="230258" y="704672"/>
                </a:lnTo>
                <a:lnTo>
                  <a:pt x="230258" y="710502"/>
                </a:lnTo>
                <a:lnTo>
                  <a:pt x="246288" y="697386"/>
                </a:lnTo>
                <a:cubicBezTo>
                  <a:pt x="246288" y="695443"/>
                  <a:pt x="245317" y="694471"/>
                  <a:pt x="243373" y="694471"/>
                </a:cubicBezTo>
                <a:lnTo>
                  <a:pt x="246288" y="682813"/>
                </a:lnTo>
                <a:lnTo>
                  <a:pt x="246288" y="669697"/>
                </a:lnTo>
                <a:lnTo>
                  <a:pt x="252117" y="669697"/>
                </a:lnTo>
                <a:lnTo>
                  <a:pt x="252117" y="663867"/>
                </a:lnTo>
                <a:lnTo>
                  <a:pt x="246288" y="666782"/>
                </a:lnTo>
                <a:lnTo>
                  <a:pt x="243373" y="660953"/>
                </a:lnTo>
                <a:lnTo>
                  <a:pt x="246288" y="647837"/>
                </a:lnTo>
                <a:cubicBezTo>
                  <a:pt x="243373" y="645894"/>
                  <a:pt x="239973" y="643951"/>
                  <a:pt x="236087" y="642008"/>
                </a:cubicBezTo>
                <a:lnTo>
                  <a:pt x="230258" y="639093"/>
                </a:lnTo>
                <a:lnTo>
                  <a:pt x="227343" y="639093"/>
                </a:lnTo>
                <a:cubicBezTo>
                  <a:pt x="208883" y="657552"/>
                  <a:pt x="187509" y="666782"/>
                  <a:pt x="163221" y="666782"/>
                </a:cubicBezTo>
                <a:cubicBezTo>
                  <a:pt x="163221" y="660953"/>
                  <a:pt x="166135" y="658038"/>
                  <a:pt x="171965" y="658038"/>
                </a:cubicBezTo>
                <a:lnTo>
                  <a:pt x="171965" y="655123"/>
                </a:lnTo>
                <a:lnTo>
                  <a:pt x="154477" y="652209"/>
                </a:lnTo>
                <a:lnTo>
                  <a:pt x="147190" y="652209"/>
                </a:lnTo>
                <a:lnTo>
                  <a:pt x="147190" y="649294"/>
                </a:lnTo>
                <a:lnTo>
                  <a:pt x="150105" y="644922"/>
                </a:lnTo>
                <a:cubicBezTo>
                  <a:pt x="148162" y="644922"/>
                  <a:pt x="147190" y="644436"/>
                  <a:pt x="147190" y="643465"/>
                </a:cubicBezTo>
                <a:lnTo>
                  <a:pt x="141361" y="644922"/>
                </a:lnTo>
                <a:cubicBezTo>
                  <a:pt x="127759" y="640064"/>
                  <a:pt x="116586" y="634235"/>
                  <a:pt x="107842" y="627434"/>
                </a:cubicBezTo>
                <a:lnTo>
                  <a:pt x="104928" y="628892"/>
                </a:lnTo>
                <a:cubicBezTo>
                  <a:pt x="101041" y="628892"/>
                  <a:pt x="99098" y="627434"/>
                  <a:pt x="99098" y="624520"/>
                </a:cubicBezTo>
                <a:lnTo>
                  <a:pt x="104928" y="621605"/>
                </a:lnTo>
                <a:lnTo>
                  <a:pt x="102013" y="617233"/>
                </a:lnTo>
                <a:cubicBezTo>
                  <a:pt x="101041" y="616261"/>
                  <a:pt x="100070" y="615776"/>
                  <a:pt x="99098" y="615776"/>
                </a:cubicBezTo>
                <a:lnTo>
                  <a:pt x="94726" y="617233"/>
                </a:lnTo>
                <a:lnTo>
                  <a:pt x="91812" y="617233"/>
                </a:lnTo>
                <a:lnTo>
                  <a:pt x="91812" y="614318"/>
                </a:lnTo>
                <a:cubicBezTo>
                  <a:pt x="93755" y="614318"/>
                  <a:pt x="94726" y="612375"/>
                  <a:pt x="94726" y="608489"/>
                </a:cubicBezTo>
                <a:cubicBezTo>
                  <a:pt x="87925" y="598774"/>
                  <a:pt x="82096" y="593916"/>
                  <a:pt x="77238" y="593916"/>
                </a:cubicBezTo>
                <a:lnTo>
                  <a:pt x="74324" y="589544"/>
                </a:lnTo>
                <a:lnTo>
                  <a:pt x="74324" y="588087"/>
                </a:lnTo>
                <a:lnTo>
                  <a:pt x="80153" y="588087"/>
                </a:lnTo>
                <a:cubicBezTo>
                  <a:pt x="60722" y="556025"/>
                  <a:pt x="49549" y="538052"/>
                  <a:pt x="46635" y="534166"/>
                </a:cubicBezTo>
                <a:cubicBezTo>
                  <a:pt x="46635" y="533194"/>
                  <a:pt x="46149" y="532222"/>
                  <a:pt x="45177" y="531251"/>
                </a:cubicBezTo>
                <a:lnTo>
                  <a:pt x="42263" y="525422"/>
                </a:lnTo>
                <a:lnTo>
                  <a:pt x="36433" y="516678"/>
                </a:lnTo>
                <a:lnTo>
                  <a:pt x="30604" y="509391"/>
                </a:lnTo>
                <a:cubicBezTo>
                  <a:pt x="24775" y="488017"/>
                  <a:pt x="19917" y="477330"/>
                  <a:pt x="16031" y="477330"/>
                </a:cubicBezTo>
                <a:lnTo>
                  <a:pt x="16031" y="475873"/>
                </a:lnTo>
                <a:cubicBezTo>
                  <a:pt x="18945" y="467129"/>
                  <a:pt x="21860" y="462757"/>
                  <a:pt x="24775" y="462757"/>
                </a:cubicBezTo>
                <a:lnTo>
                  <a:pt x="27689" y="467129"/>
                </a:lnTo>
                <a:lnTo>
                  <a:pt x="33519" y="464214"/>
                </a:lnTo>
                <a:lnTo>
                  <a:pt x="36433" y="467129"/>
                </a:lnTo>
                <a:lnTo>
                  <a:pt x="39348" y="475873"/>
                </a:lnTo>
                <a:lnTo>
                  <a:pt x="43720" y="472958"/>
                </a:lnTo>
                <a:lnTo>
                  <a:pt x="46635" y="472958"/>
                </a:lnTo>
                <a:lnTo>
                  <a:pt x="52464" y="477330"/>
                </a:lnTo>
                <a:lnTo>
                  <a:pt x="69952" y="477330"/>
                </a:lnTo>
                <a:lnTo>
                  <a:pt x="83068" y="475873"/>
                </a:lnTo>
                <a:lnTo>
                  <a:pt x="90354" y="475873"/>
                </a:lnTo>
                <a:lnTo>
                  <a:pt x="94726" y="477330"/>
                </a:lnTo>
                <a:lnTo>
                  <a:pt x="99098" y="475873"/>
                </a:lnTo>
                <a:lnTo>
                  <a:pt x="104928" y="477330"/>
                </a:lnTo>
                <a:lnTo>
                  <a:pt x="107842" y="477330"/>
                </a:lnTo>
                <a:lnTo>
                  <a:pt x="107842" y="475873"/>
                </a:lnTo>
                <a:lnTo>
                  <a:pt x="102013" y="475873"/>
                </a:lnTo>
                <a:cubicBezTo>
                  <a:pt x="102013" y="472958"/>
                  <a:pt x="106871" y="470043"/>
                  <a:pt x="116586" y="467129"/>
                </a:cubicBezTo>
                <a:lnTo>
                  <a:pt x="119501" y="462757"/>
                </a:lnTo>
                <a:cubicBezTo>
                  <a:pt x="133103" y="471501"/>
                  <a:pt x="141361" y="475873"/>
                  <a:pt x="144275" y="475873"/>
                </a:cubicBezTo>
                <a:lnTo>
                  <a:pt x="141361" y="470043"/>
                </a:lnTo>
                <a:lnTo>
                  <a:pt x="141361" y="467129"/>
                </a:lnTo>
                <a:lnTo>
                  <a:pt x="142818" y="464214"/>
                </a:lnTo>
                <a:lnTo>
                  <a:pt x="145733" y="462757"/>
                </a:lnTo>
                <a:lnTo>
                  <a:pt x="147190" y="461299"/>
                </a:lnTo>
                <a:lnTo>
                  <a:pt x="153019" y="461299"/>
                </a:lnTo>
                <a:lnTo>
                  <a:pt x="157391" y="462757"/>
                </a:lnTo>
                <a:cubicBezTo>
                  <a:pt x="157391" y="461785"/>
                  <a:pt x="158849" y="459842"/>
                  <a:pt x="161763" y="456927"/>
                </a:cubicBezTo>
                <a:lnTo>
                  <a:pt x="177794" y="442354"/>
                </a:lnTo>
                <a:lnTo>
                  <a:pt x="171965" y="442354"/>
                </a:lnTo>
                <a:cubicBezTo>
                  <a:pt x="171965" y="434582"/>
                  <a:pt x="177308" y="430695"/>
                  <a:pt x="187995" y="430695"/>
                </a:cubicBezTo>
                <a:lnTo>
                  <a:pt x="187995" y="423409"/>
                </a:lnTo>
                <a:lnTo>
                  <a:pt x="193824" y="420494"/>
                </a:lnTo>
                <a:lnTo>
                  <a:pt x="196739" y="420494"/>
                </a:lnTo>
                <a:lnTo>
                  <a:pt x="196739" y="423409"/>
                </a:lnTo>
                <a:cubicBezTo>
                  <a:pt x="229772" y="394262"/>
                  <a:pt x="246288" y="376774"/>
                  <a:pt x="246288" y="370945"/>
                </a:cubicBezTo>
                <a:lnTo>
                  <a:pt x="246288" y="362201"/>
                </a:lnTo>
                <a:lnTo>
                  <a:pt x="247745" y="357829"/>
                </a:lnTo>
                <a:lnTo>
                  <a:pt x="247745" y="343256"/>
                </a:lnTo>
                <a:cubicBezTo>
                  <a:pt x="248717" y="339370"/>
                  <a:pt x="249203" y="333055"/>
                  <a:pt x="249203" y="324311"/>
                </a:cubicBezTo>
                <a:lnTo>
                  <a:pt x="246288" y="317024"/>
                </a:lnTo>
                <a:cubicBezTo>
                  <a:pt x="250174" y="317024"/>
                  <a:pt x="252117" y="315567"/>
                  <a:pt x="252117" y="312652"/>
                </a:cubicBezTo>
                <a:lnTo>
                  <a:pt x="252117" y="295164"/>
                </a:lnTo>
                <a:cubicBezTo>
                  <a:pt x="252117" y="291278"/>
                  <a:pt x="250174" y="289335"/>
                  <a:pt x="246288" y="289335"/>
                </a:cubicBezTo>
                <a:lnTo>
                  <a:pt x="249203" y="267475"/>
                </a:lnTo>
                <a:lnTo>
                  <a:pt x="249203" y="254359"/>
                </a:lnTo>
                <a:cubicBezTo>
                  <a:pt x="249203" y="236871"/>
                  <a:pt x="245317" y="226670"/>
                  <a:pt x="237544" y="223755"/>
                </a:cubicBezTo>
                <a:cubicBezTo>
                  <a:pt x="221999" y="223755"/>
                  <a:pt x="210341" y="212582"/>
                  <a:pt x="202568" y="190237"/>
                </a:cubicBezTo>
                <a:lnTo>
                  <a:pt x="195282" y="181493"/>
                </a:lnTo>
                <a:lnTo>
                  <a:pt x="187995" y="172749"/>
                </a:lnTo>
                <a:cubicBezTo>
                  <a:pt x="185080" y="167891"/>
                  <a:pt x="181680" y="162548"/>
                  <a:pt x="177794" y="156718"/>
                </a:cubicBezTo>
                <a:lnTo>
                  <a:pt x="174879" y="152346"/>
                </a:lnTo>
                <a:lnTo>
                  <a:pt x="171965" y="149432"/>
                </a:lnTo>
                <a:lnTo>
                  <a:pt x="169050" y="146517"/>
                </a:lnTo>
                <a:cubicBezTo>
                  <a:pt x="169050" y="130001"/>
                  <a:pt x="173422" y="121742"/>
                  <a:pt x="182166" y="121742"/>
                </a:cubicBezTo>
                <a:lnTo>
                  <a:pt x="185080" y="112999"/>
                </a:lnTo>
                <a:lnTo>
                  <a:pt x="187995" y="112999"/>
                </a:lnTo>
                <a:lnTo>
                  <a:pt x="196739" y="115913"/>
                </a:lnTo>
                <a:lnTo>
                  <a:pt x="208398" y="107169"/>
                </a:lnTo>
                <a:lnTo>
                  <a:pt x="212770" y="107169"/>
                </a:lnTo>
                <a:lnTo>
                  <a:pt x="224428" y="110084"/>
                </a:lnTo>
                <a:lnTo>
                  <a:pt x="224428" y="104255"/>
                </a:lnTo>
                <a:lnTo>
                  <a:pt x="218599" y="104255"/>
                </a:lnTo>
                <a:lnTo>
                  <a:pt x="218599" y="101340"/>
                </a:lnTo>
                <a:cubicBezTo>
                  <a:pt x="231229" y="101340"/>
                  <a:pt x="241430" y="105226"/>
                  <a:pt x="249203" y="112999"/>
                </a:cubicBezTo>
                <a:lnTo>
                  <a:pt x="255032" y="112999"/>
                </a:lnTo>
                <a:lnTo>
                  <a:pt x="255032" y="107169"/>
                </a:lnTo>
                <a:lnTo>
                  <a:pt x="257947" y="107169"/>
                </a:lnTo>
                <a:cubicBezTo>
                  <a:pt x="259890" y="109112"/>
                  <a:pt x="260861" y="111055"/>
                  <a:pt x="260861" y="112999"/>
                </a:cubicBezTo>
                <a:cubicBezTo>
                  <a:pt x="258918" y="112999"/>
                  <a:pt x="257947" y="113970"/>
                  <a:pt x="257947" y="115913"/>
                </a:cubicBezTo>
                <a:lnTo>
                  <a:pt x="263776" y="115913"/>
                </a:lnTo>
                <a:lnTo>
                  <a:pt x="273977" y="112999"/>
                </a:lnTo>
                <a:cubicBezTo>
                  <a:pt x="274949" y="116885"/>
                  <a:pt x="279807" y="118828"/>
                  <a:pt x="288551" y="118828"/>
                </a:cubicBezTo>
                <a:lnTo>
                  <a:pt x="303124" y="117371"/>
                </a:lnTo>
                <a:lnTo>
                  <a:pt x="314782" y="115913"/>
                </a:lnTo>
                <a:lnTo>
                  <a:pt x="332270" y="115913"/>
                </a:lnTo>
                <a:cubicBezTo>
                  <a:pt x="367246" y="119799"/>
                  <a:pt x="384734" y="138259"/>
                  <a:pt x="384734" y="171292"/>
                </a:cubicBezTo>
                <a:lnTo>
                  <a:pt x="390563" y="180036"/>
                </a:lnTo>
                <a:lnTo>
                  <a:pt x="396393" y="187322"/>
                </a:lnTo>
                <a:lnTo>
                  <a:pt x="402222" y="185865"/>
                </a:lnTo>
                <a:lnTo>
                  <a:pt x="403679" y="185865"/>
                </a:lnTo>
                <a:cubicBezTo>
                  <a:pt x="407565" y="189751"/>
                  <a:pt x="409509" y="194609"/>
                  <a:pt x="409509" y="200438"/>
                </a:cubicBezTo>
                <a:cubicBezTo>
                  <a:pt x="409509" y="201410"/>
                  <a:pt x="408537" y="201895"/>
                  <a:pt x="406594" y="201895"/>
                </a:cubicBezTo>
                <a:lnTo>
                  <a:pt x="409509" y="206267"/>
                </a:lnTo>
                <a:lnTo>
                  <a:pt x="409509" y="324311"/>
                </a:lnTo>
                <a:cubicBezTo>
                  <a:pt x="409509" y="325282"/>
                  <a:pt x="408537" y="325768"/>
                  <a:pt x="406594" y="325768"/>
                </a:cubicBezTo>
                <a:cubicBezTo>
                  <a:pt x="406594" y="327711"/>
                  <a:pt x="407565" y="328683"/>
                  <a:pt x="409509" y="328683"/>
                </a:cubicBezTo>
                <a:lnTo>
                  <a:pt x="406594" y="344713"/>
                </a:lnTo>
                <a:lnTo>
                  <a:pt x="406594" y="350543"/>
                </a:lnTo>
                <a:cubicBezTo>
                  <a:pt x="424082" y="345685"/>
                  <a:pt x="434283" y="343256"/>
                  <a:pt x="437198" y="343256"/>
                </a:cubicBezTo>
                <a:cubicBezTo>
                  <a:pt x="472173" y="352971"/>
                  <a:pt x="489661" y="360258"/>
                  <a:pt x="489661" y="365116"/>
                </a:cubicBezTo>
                <a:cubicBezTo>
                  <a:pt x="491604" y="366087"/>
                  <a:pt x="493062" y="369002"/>
                  <a:pt x="494033" y="373860"/>
                </a:cubicBezTo>
                <a:lnTo>
                  <a:pt x="496948" y="384061"/>
                </a:lnTo>
                <a:lnTo>
                  <a:pt x="501320" y="395720"/>
                </a:lnTo>
                <a:cubicBezTo>
                  <a:pt x="503263" y="395720"/>
                  <a:pt x="504235" y="396691"/>
                  <a:pt x="504235" y="398634"/>
                </a:cubicBezTo>
                <a:lnTo>
                  <a:pt x="501320" y="405921"/>
                </a:lnTo>
                <a:cubicBezTo>
                  <a:pt x="505206" y="405921"/>
                  <a:pt x="507149" y="406892"/>
                  <a:pt x="507149" y="408836"/>
                </a:cubicBezTo>
                <a:cubicBezTo>
                  <a:pt x="503263" y="409807"/>
                  <a:pt x="501320" y="411750"/>
                  <a:pt x="501320" y="414665"/>
                </a:cubicBezTo>
                <a:cubicBezTo>
                  <a:pt x="508121" y="414665"/>
                  <a:pt x="516379" y="430695"/>
                  <a:pt x="526094" y="462757"/>
                </a:cubicBezTo>
                <a:lnTo>
                  <a:pt x="526094" y="464214"/>
                </a:lnTo>
                <a:cubicBezTo>
                  <a:pt x="513464" y="465185"/>
                  <a:pt x="507149" y="468100"/>
                  <a:pt x="507149" y="472958"/>
                </a:cubicBezTo>
                <a:lnTo>
                  <a:pt x="495491" y="470043"/>
                </a:lnTo>
                <a:lnTo>
                  <a:pt x="470716" y="470043"/>
                </a:lnTo>
                <a:cubicBezTo>
                  <a:pt x="465858" y="470043"/>
                  <a:pt x="456629" y="475387"/>
                  <a:pt x="443027" y="486074"/>
                </a:cubicBezTo>
                <a:lnTo>
                  <a:pt x="412423" y="490446"/>
                </a:lnTo>
                <a:lnTo>
                  <a:pt x="412423" y="494818"/>
                </a:lnTo>
                <a:lnTo>
                  <a:pt x="409509" y="509391"/>
                </a:lnTo>
                <a:lnTo>
                  <a:pt x="412423" y="516678"/>
                </a:lnTo>
                <a:lnTo>
                  <a:pt x="415338" y="518135"/>
                </a:lnTo>
                <a:lnTo>
                  <a:pt x="412423" y="531251"/>
                </a:lnTo>
                <a:lnTo>
                  <a:pt x="412423" y="534166"/>
                </a:lnTo>
                <a:lnTo>
                  <a:pt x="415338" y="544367"/>
                </a:lnTo>
                <a:lnTo>
                  <a:pt x="412423" y="553111"/>
                </a:lnTo>
                <a:lnTo>
                  <a:pt x="424082" y="550196"/>
                </a:lnTo>
                <a:lnTo>
                  <a:pt x="435740" y="547281"/>
                </a:lnTo>
                <a:lnTo>
                  <a:pt x="444484" y="544367"/>
                </a:lnTo>
                <a:lnTo>
                  <a:pt x="451771" y="541452"/>
                </a:lnTo>
                <a:cubicBezTo>
                  <a:pt x="457600" y="541452"/>
                  <a:pt x="463915" y="546310"/>
                  <a:pt x="470716" y="556025"/>
                </a:cubicBezTo>
                <a:lnTo>
                  <a:pt x="470716" y="569141"/>
                </a:lnTo>
                <a:lnTo>
                  <a:pt x="467801" y="573513"/>
                </a:lnTo>
                <a:cubicBezTo>
                  <a:pt x="469745" y="573513"/>
                  <a:pt x="473631" y="578857"/>
                  <a:pt x="479460" y="589544"/>
                </a:cubicBezTo>
                <a:lnTo>
                  <a:pt x="476545" y="589544"/>
                </a:lnTo>
                <a:lnTo>
                  <a:pt x="476545" y="592459"/>
                </a:lnTo>
                <a:cubicBezTo>
                  <a:pt x="485289" y="592459"/>
                  <a:pt x="489661" y="593916"/>
                  <a:pt x="489661" y="596830"/>
                </a:cubicBezTo>
                <a:lnTo>
                  <a:pt x="492576" y="593916"/>
                </a:lnTo>
                <a:lnTo>
                  <a:pt x="504235" y="601202"/>
                </a:lnTo>
                <a:cubicBezTo>
                  <a:pt x="510064" y="598288"/>
                  <a:pt x="520265" y="596830"/>
                  <a:pt x="534838" y="596830"/>
                </a:cubicBezTo>
                <a:lnTo>
                  <a:pt x="545040" y="599745"/>
                </a:lnTo>
                <a:lnTo>
                  <a:pt x="562528" y="592459"/>
                </a:lnTo>
                <a:lnTo>
                  <a:pt x="569814" y="593916"/>
                </a:lnTo>
                <a:lnTo>
                  <a:pt x="569814" y="592459"/>
                </a:lnTo>
                <a:lnTo>
                  <a:pt x="568357" y="588087"/>
                </a:lnTo>
                <a:lnTo>
                  <a:pt x="572729" y="585172"/>
                </a:lnTo>
                <a:cubicBezTo>
                  <a:pt x="573700" y="584200"/>
                  <a:pt x="574672" y="583715"/>
                  <a:pt x="575643" y="583715"/>
                </a:cubicBezTo>
                <a:lnTo>
                  <a:pt x="581473" y="586629"/>
                </a:lnTo>
                <a:cubicBezTo>
                  <a:pt x="584387" y="585901"/>
                  <a:pt x="593860" y="579434"/>
                  <a:pt x="609891" y="567229"/>
                </a:cubicBezTo>
                <a:lnTo>
                  <a:pt x="620585" y="558940"/>
                </a:lnTo>
                <a:lnTo>
                  <a:pt x="617906" y="558940"/>
                </a:lnTo>
                <a:lnTo>
                  <a:pt x="617906" y="553111"/>
                </a:lnTo>
                <a:lnTo>
                  <a:pt x="620821" y="553111"/>
                </a:lnTo>
                <a:lnTo>
                  <a:pt x="620821" y="558758"/>
                </a:lnTo>
                <a:lnTo>
                  <a:pt x="628107" y="553111"/>
                </a:lnTo>
                <a:lnTo>
                  <a:pt x="625193" y="547281"/>
                </a:lnTo>
                <a:lnTo>
                  <a:pt x="625193" y="545824"/>
                </a:lnTo>
                <a:cubicBezTo>
                  <a:pt x="634908" y="545824"/>
                  <a:pt x="641709" y="542909"/>
                  <a:pt x="645595" y="537080"/>
                </a:cubicBezTo>
                <a:lnTo>
                  <a:pt x="645595" y="534166"/>
                </a:lnTo>
                <a:lnTo>
                  <a:pt x="633936" y="532708"/>
                </a:lnTo>
                <a:cubicBezTo>
                  <a:pt x="633936" y="535623"/>
                  <a:pt x="632965" y="537080"/>
                  <a:pt x="631022" y="537080"/>
                </a:cubicBezTo>
                <a:lnTo>
                  <a:pt x="625193" y="531251"/>
                </a:lnTo>
                <a:lnTo>
                  <a:pt x="628107" y="525422"/>
                </a:lnTo>
                <a:cubicBezTo>
                  <a:pt x="606733" y="499190"/>
                  <a:pt x="593131" y="478301"/>
                  <a:pt x="587302" y="462757"/>
                </a:cubicBezTo>
                <a:cubicBezTo>
                  <a:pt x="595075" y="457899"/>
                  <a:pt x="601390" y="455470"/>
                  <a:pt x="606247" y="455470"/>
                </a:cubicBezTo>
                <a:lnTo>
                  <a:pt x="606247" y="454013"/>
                </a:lnTo>
                <a:cubicBezTo>
                  <a:pt x="568357" y="446240"/>
                  <a:pt x="544554" y="435067"/>
                  <a:pt x="534838" y="420494"/>
                </a:cubicBezTo>
                <a:cubicBezTo>
                  <a:pt x="534838" y="415636"/>
                  <a:pt x="523666" y="399120"/>
                  <a:pt x="501320" y="370945"/>
                </a:cubicBezTo>
                <a:lnTo>
                  <a:pt x="501320" y="362201"/>
                </a:lnTo>
                <a:cubicBezTo>
                  <a:pt x="501320" y="356372"/>
                  <a:pt x="507635" y="353457"/>
                  <a:pt x="520265" y="353457"/>
                </a:cubicBezTo>
                <a:lnTo>
                  <a:pt x="526094" y="354915"/>
                </a:lnTo>
                <a:lnTo>
                  <a:pt x="529009" y="356372"/>
                </a:lnTo>
                <a:cubicBezTo>
                  <a:pt x="553298" y="337912"/>
                  <a:pt x="565442" y="321396"/>
                  <a:pt x="565442" y="306823"/>
                </a:cubicBezTo>
                <a:cubicBezTo>
                  <a:pt x="576129" y="296136"/>
                  <a:pt x="588759" y="276705"/>
                  <a:pt x="603333" y="248530"/>
                </a:cubicBezTo>
                <a:cubicBezTo>
                  <a:pt x="604304" y="248530"/>
                  <a:pt x="610133" y="240272"/>
                  <a:pt x="620821" y="223755"/>
                </a:cubicBezTo>
                <a:cubicBezTo>
                  <a:pt x="618877" y="223755"/>
                  <a:pt x="617906" y="222784"/>
                  <a:pt x="617906" y="220841"/>
                </a:cubicBezTo>
                <a:cubicBezTo>
                  <a:pt x="622764" y="220841"/>
                  <a:pt x="631022" y="211611"/>
                  <a:pt x="642680" y="193151"/>
                </a:cubicBezTo>
                <a:lnTo>
                  <a:pt x="667455" y="162548"/>
                </a:lnTo>
                <a:cubicBezTo>
                  <a:pt x="667455" y="160604"/>
                  <a:pt x="660168" y="150403"/>
                  <a:pt x="645595" y="131944"/>
                </a:cubicBezTo>
                <a:cubicBezTo>
                  <a:pt x="645595" y="130972"/>
                  <a:pt x="639766" y="122714"/>
                  <a:pt x="628107" y="107169"/>
                </a:cubicBezTo>
                <a:lnTo>
                  <a:pt x="625193" y="102797"/>
                </a:lnTo>
                <a:lnTo>
                  <a:pt x="631022" y="94053"/>
                </a:lnTo>
                <a:cubicBezTo>
                  <a:pt x="623249" y="94053"/>
                  <a:pt x="618877" y="92110"/>
                  <a:pt x="617906" y="88224"/>
                </a:cubicBezTo>
                <a:cubicBezTo>
                  <a:pt x="618877" y="84338"/>
                  <a:pt x="620821" y="82395"/>
                  <a:pt x="623735" y="82395"/>
                </a:cubicBezTo>
                <a:close/>
                <a:moveTo>
                  <a:pt x="3939017" y="12268"/>
                </a:moveTo>
                <a:lnTo>
                  <a:pt x="3970564" y="12268"/>
                </a:lnTo>
                <a:lnTo>
                  <a:pt x="3970564" y="19278"/>
                </a:lnTo>
                <a:lnTo>
                  <a:pt x="3963553" y="19278"/>
                </a:lnTo>
                <a:lnTo>
                  <a:pt x="3963553" y="21031"/>
                </a:lnTo>
                <a:cubicBezTo>
                  <a:pt x="3982248" y="21031"/>
                  <a:pt x="3991595" y="22784"/>
                  <a:pt x="3991595" y="26289"/>
                </a:cubicBezTo>
                <a:lnTo>
                  <a:pt x="3995100" y="24536"/>
                </a:lnTo>
                <a:lnTo>
                  <a:pt x="4000358" y="24536"/>
                </a:lnTo>
                <a:lnTo>
                  <a:pt x="4026647" y="26289"/>
                </a:lnTo>
                <a:cubicBezTo>
                  <a:pt x="4032489" y="22784"/>
                  <a:pt x="4037747" y="21031"/>
                  <a:pt x="4042420" y="21031"/>
                </a:cubicBezTo>
                <a:cubicBezTo>
                  <a:pt x="4091493" y="24536"/>
                  <a:pt x="4128882" y="33299"/>
                  <a:pt x="4154587" y="47320"/>
                </a:cubicBezTo>
                <a:cubicBezTo>
                  <a:pt x="4175618" y="57836"/>
                  <a:pt x="4186133" y="77114"/>
                  <a:pt x="4186133" y="105156"/>
                </a:cubicBezTo>
                <a:lnTo>
                  <a:pt x="4191391" y="106909"/>
                </a:lnTo>
                <a:lnTo>
                  <a:pt x="4187886" y="112166"/>
                </a:lnTo>
                <a:lnTo>
                  <a:pt x="4187886" y="119177"/>
                </a:lnTo>
                <a:cubicBezTo>
                  <a:pt x="4211254" y="149555"/>
                  <a:pt x="4222938" y="177597"/>
                  <a:pt x="4222938" y="203302"/>
                </a:cubicBezTo>
                <a:cubicBezTo>
                  <a:pt x="4222938" y="227838"/>
                  <a:pt x="4214175" y="246532"/>
                  <a:pt x="4196649" y="259385"/>
                </a:cubicBezTo>
                <a:cubicBezTo>
                  <a:pt x="4196649" y="262890"/>
                  <a:pt x="4193728" y="269316"/>
                  <a:pt x="4187886" y="278663"/>
                </a:cubicBezTo>
                <a:lnTo>
                  <a:pt x="4191391" y="290932"/>
                </a:lnTo>
                <a:cubicBezTo>
                  <a:pt x="4185549" y="290932"/>
                  <a:pt x="4177370" y="300863"/>
                  <a:pt x="4166855" y="320726"/>
                </a:cubicBezTo>
                <a:lnTo>
                  <a:pt x="4172113" y="320726"/>
                </a:lnTo>
                <a:lnTo>
                  <a:pt x="4172113" y="327736"/>
                </a:lnTo>
                <a:lnTo>
                  <a:pt x="4166855" y="334747"/>
                </a:lnTo>
                <a:lnTo>
                  <a:pt x="4166855" y="338252"/>
                </a:lnTo>
                <a:lnTo>
                  <a:pt x="4191391" y="338252"/>
                </a:lnTo>
                <a:cubicBezTo>
                  <a:pt x="4231117" y="346431"/>
                  <a:pt x="4250980" y="354609"/>
                  <a:pt x="4250980" y="362788"/>
                </a:cubicBezTo>
                <a:lnTo>
                  <a:pt x="4250980" y="366293"/>
                </a:lnTo>
                <a:lnTo>
                  <a:pt x="4247474" y="371551"/>
                </a:lnTo>
                <a:lnTo>
                  <a:pt x="4242217" y="369799"/>
                </a:lnTo>
                <a:lnTo>
                  <a:pt x="4236959" y="369799"/>
                </a:lnTo>
                <a:lnTo>
                  <a:pt x="4236959" y="371551"/>
                </a:lnTo>
                <a:cubicBezTo>
                  <a:pt x="4241632" y="371551"/>
                  <a:pt x="4248059" y="379146"/>
                  <a:pt x="4256237" y="394335"/>
                </a:cubicBezTo>
                <a:lnTo>
                  <a:pt x="4256237" y="408356"/>
                </a:lnTo>
                <a:lnTo>
                  <a:pt x="4252732" y="411861"/>
                </a:lnTo>
                <a:cubicBezTo>
                  <a:pt x="4262079" y="420040"/>
                  <a:pt x="4271427" y="435813"/>
                  <a:pt x="4280774" y="459181"/>
                </a:cubicBezTo>
                <a:cubicBezTo>
                  <a:pt x="4281942" y="459181"/>
                  <a:pt x="4285447" y="463855"/>
                  <a:pt x="4291289" y="473202"/>
                </a:cubicBezTo>
                <a:lnTo>
                  <a:pt x="4291289" y="480212"/>
                </a:lnTo>
                <a:cubicBezTo>
                  <a:pt x="4291289" y="484886"/>
                  <a:pt x="4289537" y="487223"/>
                  <a:pt x="4286032" y="487223"/>
                </a:cubicBezTo>
                <a:lnTo>
                  <a:pt x="4270258" y="487223"/>
                </a:lnTo>
                <a:cubicBezTo>
                  <a:pt x="4255069" y="475539"/>
                  <a:pt x="4243969" y="469697"/>
                  <a:pt x="4236959" y="469697"/>
                </a:cubicBezTo>
                <a:lnTo>
                  <a:pt x="4231701" y="473202"/>
                </a:lnTo>
                <a:lnTo>
                  <a:pt x="4222938" y="476707"/>
                </a:lnTo>
                <a:lnTo>
                  <a:pt x="4214175" y="480212"/>
                </a:lnTo>
                <a:cubicBezTo>
                  <a:pt x="4214175" y="486054"/>
                  <a:pt x="4206580" y="493065"/>
                  <a:pt x="4191391" y="501244"/>
                </a:cubicBezTo>
                <a:cubicBezTo>
                  <a:pt x="4191391" y="508254"/>
                  <a:pt x="4185549" y="511759"/>
                  <a:pt x="4173865" y="511759"/>
                </a:cubicBezTo>
                <a:lnTo>
                  <a:pt x="4163350" y="501244"/>
                </a:lnTo>
                <a:lnTo>
                  <a:pt x="4130050" y="525780"/>
                </a:lnTo>
                <a:cubicBezTo>
                  <a:pt x="4104345" y="537464"/>
                  <a:pt x="4091493" y="555574"/>
                  <a:pt x="4091493" y="580111"/>
                </a:cubicBezTo>
                <a:cubicBezTo>
                  <a:pt x="4091493" y="584784"/>
                  <a:pt x="4095582" y="591210"/>
                  <a:pt x="4103761" y="599389"/>
                </a:cubicBezTo>
                <a:lnTo>
                  <a:pt x="4103761" y="601142"/>
                </a:lnTo>
                <a:cubicBezTo>
                  <a:pt x="4109603" y="601142"/>
                  <a:pt x="4138813" y="590042"/>
                  <a:pt x="4191391" y="567842"/>
                </a:cubicBezTo>
                <a:cubicBezTo>
                  <a:pt x="4207749" y="564337"/>
                  <a:pt x="4215928" y="560248"/>
                  <a:pt x="4215928" y="555574"/>
                </a:cubicBezTo>
                <a:cubicBezTo>
                  <a:pt x="4215928" y="552069"/>
                  <a:pt x="4221770" y="550316"/>
                  <a:pt x="4233454" y="550316"/>
                </a:cubicBezTo>
                <a:lnTo>
                  <a:pt x="4243969" y="552069"/>
                </a:lnTo>
                <a:cubicBezTo>
                  <a:pt x="4250980" y="546227"/>
                  <a:pt x="4257406" y="541553"/>
                  <a:pt x="4263248" y="538048"/>
                </a:cubicBezTo>
                <a:cubicBezTo>
                  <a:pt x="4266753" y="535711"/>
                  <a:pt x="4269090" y="534543"/>
                  <a:pt x="4270258" y="534543"/>
                </a:cubicBezTo>
                <a:lnTo>
                  <a:pt x="4282527" y="536296"/>
                </a:lnTo>
                <a:cubicBezTo>
                  <a:pt x="4287200" y="537464"/>
                  <a:pt x="4291289" y="538632"/>
                  <a:pt x="4294795" y="539801"/>
                </a:cubicBezTo>
                <a:cubicBezTo>
                  <a:pt x="4301805" y="540969"/>
                  <a:pt x="4308231" y="542138"/>
                  <a:pt x="4314073" y="543306"/>
                </a:cubicBezTo>
                <a:lnTo>
                  <a:pt x="4324589" y="543306"/>
                </a:lnTo>
                <a:cubicBezTo>
                  <a:pt x="4324589" y="549148"/>
                  <a:pt x="4332768" y="553822"/>
                  <a:pt x="4349125" y="557327"/>
                </a:cubicBezTo>
                <a:cubicBezTo>
                  <a:pt x="4351462" y="553822"/>
                  <a:pt x="4354383" y="552069"/>
                  <a:pt x="4357888" y="552069"/>
                </a:cubicBezTo>
                <a:cubicBezTo>
                  <a:pt x="4360225" y="552069"/>
                  <a:pt x="4363730" y="553822"/>
                  <a:pt x="4368404" y="557327"/>
                </a:cubicBezTo>
                <a:cubicBezTo>
                  <a:pt x="4392940" y="549148"/>
                  <a:pt x="4411635" y="545059"/>
                  <a:pt x="4424487" y="545059"/>
                </a:cubicBezTo>
                <a:cubicBezTo>
                  <a:pt x="4432666" y="545059"/>
                  <a:pt x="4442597" y="546811"/>
                  <a:pt x="4454281" y="550316"/>
                </a:cubicBezTo>
                <a:lnTo>
                  <a:pt x="4459539" y="548564"/>
                </a:lnTo>
                <a:lnTo>
                  <a:pt x="4461292" y="546811"/>
                </a:lnTo>
                <a:cubicBezTo>
                  <a:pt x="4461292" y="550316"/>
                  <a:pt x="4477649" y="555574"/>
                  <a:pt x="4510364" y="562585"/>
                </a:cubicBezTo>
                <a:lnTo>
                  <a:pt x="4522633" y="573100"/>
                </a:lnTo>
                <a:lnTo>
                  <a:pt x="4519127" y="578358"/>
                </a:lnTo>
                <a:cubicBezTo>
                  <a:pt x="4521464" y="578358"/>
                  <a:pt x="4522633" y="578942"/>
                  <a:pt x="4522633" y="580111"/>
                </a:cubicBezTo>
                <a:lnTo>
                  <a:pt x="4517375" y="581863"/>
                </a:lnTo>
                <a:lnTo>
                  <a:pt x="4513870" y="583616"/>
                </a:lnTo>
                <a:lnTo>
                  <a:pt x="4515622" y="587121"/>
                </a:lnTo>
                <a:lnTo>
                  <a:pt x="4517375" y="592379"/>
                </a:lnTo>
                <a:lnTo>
                  <a:pt x="4522633" y="601142"/>
                </a:lnTo>
                <a:lnTo>
                  <a:pt x="4529643" y="609905"/>
                </a:lnTo>
                <a:lnTo>
                  <a:pt x="4526138" y="627431"/>
                </a:lnTo>
                <a:lnTo>
                  <a:pt x="4529643" y="632689"/>
                </a:lnTo>
                <a:lnTo>
                  <a:pt x="4534901" y="629183"/>
                </a:lnTo>
                <a:lnTo>
                  <a:pt x="4541911" y="629183"/>
                </a:lnTo>
                <a:cubicBezTo>
                  <a:pt x="4545416" y="630352"/>
                  <a:pt x="4547169" y="632689"/>
                  <a:pt x="4547169" y="636194"/>
                </a:cubicBezTo>
                <a:cubicBezTo>
                  <a:pt x="4544832" y="642036"/>
                  <a:pt x="4541327" y="644957"/>
                  <a:pt x="4536653" y="644957"/>
                </a:cubicBezTo>
                <a:cubicBezTo>
                  <a:pt x="4547169" y="660146"/>
                  <a:pt x="4555932" y="675919"/>
                  <a:pt x="4562942" y="692277"/>
                </a:cubicBezTo>
                <a:lnTo>
                  <a:pt x="4557685" y="697535"/>
                </a:lnTo>
                <a:lnTo>
                  <a:pt x="4555932" y="697535"/>
                </a:lnTo>
                <a:cubicBezTo>
                  <a:pt x="4547753" y="695198"/>
                  <a:pt x="4538990" y="692277"/>
                  <a:pt x="4529643" y="688772"/>
                </a:cubicBezTo>
                <a:lnTo>
                  <a:pt x="4519127" y="685267"/>
                </a:lnTo>
                <a:lnTo>
                  <a:pt x="4510364" y="683514"/>
                </a:lnTo>
                <a:cubicBezTo>
                  <a:pt x="4499849" y="680009"/>
                  <a:pt x="4494007" y="678256"/>
                  <a:pt x="4492838" y="678256"/>
                </a:cubicBezTo>
                <a:cubicBezTo>
                  <a:pt x="4492838" y="679425"/>
                  <a:pt x="4491086" y="682930"/>
                  <a:pt x="4487581" y="688772"/>
                </a:cubicBezTo>
                <a:cubicBezTo>
                  <a:pt x="4485244" y="694614"/>
                  <a:pt x="4479986" y="702208"/>
                  <a:pt x="4471807" y="711556"/>
                </a:cubicBezTo>
                <a:lnTo>
                  <a:pt x="4457786" y="708050"/>
                </a:lnTo>
                <a:lnTo>
                  <a:pt x="4461292" y="715061"/>
                </a:lnTo>
                <a:cubicBezTo>
                  <a:pt x="4461292" y="718566"/>
                  <a:pt x="4460123" y="720319"/>
                  <a:pt x="4457786" y="720319"/>
                </a:cubicBezTo>
                <a:lnTo>
                  <a:pt x="4438508" y="720319"/>
                </a:lnTo>
                <a:cubicBezTo>
                  <a:pt x="4433834" y="720319"/>
                  <a:pt x="4431498" y="717398"/>
                  <a:pt x="4431498" y="711556"/>
                </a:cubicBezTo>
                <a:lnTo>
                  <a:pt x="4420982" y="711556"/>
                </a:lnTo>
                <a:cubicBezTo>
                  <a:pt x="4420982" y="717398"/>
                  <a:pt x="4419229" y="720319"/>
                  <a:pt x="4415724" y="720319"/>
                </a:cubicBezTo>
                <a:lnTo>
                  <a:pt x="4413971" y="715061"/>
                </a:lnTo>
                <a:lnTo>
                  <a:pt x="4412219" y="711556"/>
                </a:lnTo>
                <a:lnTo>
                  <a:pt x="4405208" y="711556"/>
                </a:lnTo>
                <a:cubicBezTo>
                  <a:pt x="4381841" y="711556"/>
                  <a:pt x="4342115" y="719150"/>
                  <a:pt x="4286032" y="734339"/>
                </a:cubicBezTo>
                <a:lnTo>
                  <a:pt x="4286032" y="725576"/>
                </a:lnTo>
                <a:lnTo>
                  <a:pt x="4291289" y="725576"/>
                </a:lnTo>
                <a:lnTo>
                  <a:pt x="4291289" y="723824"/>
                </a:lnTo>
                <a:lnTo>
                  <a:pt x="4284279" y="723824"/>
                </a:lnTo>
                <a:cubicBezTo>
                  <a:pt x="4256237" y="732003"/>
                  <a:pt x="4242217" y="737845"/>
                  <a:pt x="4242217" y="741350"/>
                </a:cubicBezTo>
                <a:lnTo>
                  <a:pt x="4256237" y="739597"/>
                </a:lnTo>
                <a:lnTo>
                  <a:pt x="4257990" y="739597"/>
                </a:lnTo>
                <a:lnTo>
                  <a:pt x="4257990" y="744855"/>
                </a:lnTo>
                <a:lnTo>
                  <a:pt x="4215928" y="751865"/>
                </a:lnTo>
                <a:cubicBezTo>
                  <a:pt x="4214759" y="751865"/>
                  <a:pt x="4214175" y="750697"/>
                  <a:pt x="4214175" y="748360"/>
                </a:cubicBezTo>
                <a:cubicBezTo>
                  <a:pt x="4207165" y="750697"/>
                  <a:pt x="4203075" y="751865"/>
                  <a:pt x="4201907" y="751865"/>
                </a:cubicBezTo>
                <a:cubicBezTo>
                  <a:pt x="4201907" y="756539"/>
                  <a:pt x="4206580" y="771144"/>
                  <a:pt x="4215928" y="795680"/>
                </a:cubicBezTo>
                <a:cubicBezTo>
                  <a:pt x="4212422" y="813206"/>
                  <a:pt x="4208917" y="825475"/>
                  <a:pt x="4205412" y="832485"/>
                </a:cubicBezTo>
                <a:cubicBezTo>
                  <a:pt x="4207749" y="832485"/>
                  <a:pt x="4208917" y="834238"/>
                  <a:pt x="4208917" y="837743"/>
                </a:cubicBezTo>
                <a:lnTo>
                  <a:pt x="4201907" y="839495"/>
                </a:lnTo>
                <a:lnTo>
                  <a:pt x="4205412" y="844753"/>
                </a:lnTo>
                <a:lnTo>
                  <a:pt x="4201907" y="850011"/>
                </a:lnTo>
                <a:lnTo>
                  <a:pt x="4208917" y="851764"/>
                </a:lnTo>
                <a:cubicBezTo>
                  <a:pt x="4208917" y="847090"/>
                  <a:pt x="4210670" y="844753"/>
                  <a:pt x="4214175" y="844753"/>
                </a:cubicBezTo>
                <a:lnTo>
                  <a:pt x="4215928" y="850011"/>
                </a:lnTo>
                <a:cubicBezTo>
                  <a:pt x="4210086" y="855853"/>
                  <a:pt x="4204828" y="868705"/>
                  <a:pt x="4200154" y="888568"/>
                </a:cubicBezTo>
                <a:cubicBezTo>
                  <a:pt x="4198986" y="888568"/>
                  <a:pt x="4193144" y="896163"/>
                  <a:pt x="4182628" y="911352"/>
                </a:cubicBezTo>
                <a:cubicBezTo>
                  <a:pt x="4177955" y="911352"/>
                  <a:pt x="4169776" y="924204"/>
                  <a:pt x="4158092" y="949909"/>
                </a:cubicBezTo>
                <a:cubicBezTo>
                  <a:pt x="4144071" y="967435"/>
                  <a:pt x="4132387" y="991972"/>
                  <a:pt x="4123040" y="1023518"/>
                </a:cubicBezTo>
                <a:lnTo>
                  <a:pt x="4126545" y="1027024"/>
                </a:lnTo>
                <a:cubicBezTo>
                  <a:pt x="4146408" y="1010666"/>
                  <a:pt x="4168023" y="1000150"/>
                  <a:pt x="4191391" y="995477"/>
                </a:cubicBezTo>
                <a:lnTo>
                  <a:pt x="4200154" y="990219"/>
                </a:lnTo>
                <a:lnTo>
                  <a:pt x="4205412" y="990219"/>
                </a:lnTo>
                <a:cubicBezTo>
                  <a:pt x="4213591" y="990219"/>
                  <a:pt x="4221770" y="993724"/>
                  <a:pt x="4229948" y="1000735"/>
                </a:cubicBezTo>
                <a:lnTo>
                  <a:pt x="4233454" y="995477"/>
                </a:lnTo>
                <a:cubicBezTo>
                  <a:pt x="4235790" y="995477"/>
                  <a:pt x="4238127" y="996061"/>
                  <a:pt x="4240464" y="997229"/>
                </a:cubicBezTo>
                <a:lnTo>
                  <a:pt x="4243969" y="1000735"/>
                </a:lnTo>
                <a:lnTo>
                  <a:pt x="4250980" y="1005992"/>
                </a:lnTo>
                <a:lnTo>
                  <a:pt x="4266753" y="1005992"/>
                </a:lnTo>
                <a:cubicBezTo>
                  <a:pt x="4273763" y="1005992"/>
                  <a:pt x="4277853" y="1005408"/>
                  <a:pt x="4279021" y="1004240"/>
                </a:cubicBezTo>
                <a:cubicBezTo>
                  <a:pt x="4280190" y="1005408"/>
                  <a:pt x="4283695" y="1005992"/>
                  <a:pt x="4289537" y="1005992"/>
                </a:cubicBezTo>
                <a:cubicBezTo>
                  <a:pt x="4291874" y="1005992"/>
                  <a:pt x="4293042" y="1003656"/>
                  <a:pt x="4293042" y="998982"/>
                </a:cubicBezTo>
                <a:lnTo>
                  <a:pt x="4238711" y="893826"/>
                </a:lnTo>
                <a:lnTo>
                  <a:pt x="4238711" y="892073"/>
                </a:lnTo>
                <a:cubicBezTo>
                  <a:pt x="4241048" y="892073"/>
                  <a:pt x="4242217" y="890905"/>
                  <a:pt x="4242217" y="888568"/>
                </a:cubicBezTo>
                <a:lnTo>
                  <a:pt x="4270258" y="900836"/>
                </a:lnTo>
                <a:cubicBezTo>
                  <a:pt x="4270258" y="896163"/>
                  <a:pt x="4272011" y="893826"/>
                  <a:pt x="4275516" y="893826"/>
                </a:cubicBezTo>
                <a:lnTo>
                  <a:pt x="4280774" y="897331"/>
                </a:lnTo>
                <a:lnTo>
                  <a:pt x="4284279" y="900836"/>
                </a:lnTo>
                <a:lnTo>
                  <a:pt x="4298300" y="897331"/>
                </a:lnTo>
                <a:cubicBezTo>
                  <a:pt x="4321668" y="900836"/>
                  <a:pt x="4346788" y="908431"/>
                  <a:pt x="4373662" y="920115"/>
                </a:cubicBezTo>
                <a:cubicBezTo>
                  <a:pt x="4397030" y="929462"/>
                  <a:pt x="4409298" y="937641"/>
                  <a:pt x="4410466" y="944651"/>
                </a:cubicBezTo>
                <a:cubicBezTo>
                  <a:pt x="4459539" y="991387"/>
                  <a:pt x="4501017" y="1033450"/>
                  <a:pt x="4534901" y="1070839"/>
                </a:cubicBezTo>
                <a:cubicBezTo>
                  <a:pt x="4533732" y="1074344"/>
                  <a:pt x="4532564" y="1076681"/>
                  <a:pt x="4531396" y="1077849"/>
                </a:cubicBezTo>
                <a:cubicBezTo>
                  <a:pt x="4533732" y="1077849"/>
                  <a:pt x="4534901" y="1079602"/>
                  <a:pt x="4534901" y="1083107"/>
                </a:cubicBezTo>
                <a:cubicBezTo>
                  <a:pt x="4531396" y="1083107"/>
                  <a:pt x="4529643" y="1084859"/>
                  <a:pt x="4529643" y="1088365"/>
                </a:cubicBezTo>
                <a:lnTo>
                  <a:pt x="4541911" y="1104138"/>
                </a:lnTo>
                <a:lnTo>
                  <a:pt x="4541911" y="1111148"/>
                </a:lnTo>
                <a:lnTo>
                  <a:pt x="4536653" y="1118159"/>
                </a:lnTo>
                <a:cubicBezTo>
                  <a:pt x="4546001" y="1120496"/>
                  <a:pt x="4550674" y="1125169"/>
                  <a:pt x="4550674" y="1132180"/>
                </a:cubicBezTo>
                <a:cubicBezTo>
                  <a:pt x="4548337" y="1132180"/>
                  <a:pt x="4547169" y="1133348"/>
                  <a:pt x="4547169" y="1135685"/>
                </a:cubicBezTo>
                <a:cubicBezTo>
                  <a:pt x="4553011" y="1135685"/>
                  <a:pt x="4558269" y="1146200"/>
                  <a:pt x="4562942" y="1167232"/>
                </a:cubicBezTo>
                <a:lnTo>
                  <a:pt x="4568200" y="1163726"/>
                </a:lnTo>
                <a:cubicBezTo>
                  <a:pt x="4575211" y="1178916"/>
                  <a:pt x="4578716" y="1188263"/>
                  <a:pt x="4578716" y="1191768"/>
                </a:cubicBezTo>
                <a:cubicBezTo>
                  <a:pt x="4578716" y="1204620"/>
                  <a:pt x="4574042" y="1212215"/>
                  <a:pt x="4564695" y="1214552"/>
                </a:cubicBezTo>
                <a:cubicBezTo>
                  <a:pt x="4564695" y="1213383"/>
                  <a:pt x="4564111" y="1212799"/>
                  <a:pt x="4562942" y="1212799"/>
                </a:cubicBezTo>
                <a:cubicBezTo>
                  <a:pt x="4562942" y="1216304"/>
                  <a:pt x="4561190" y="1218057"/>
                  <a:pt x="4557685" y="1218057"/>
                </a:cubicBezTo>
                <a:cubicBezTo>
                  <a:pt x="4535485" y="1202868"/>
                  <a:pt x="4519127" y="1195273"/>
                  <a:pt x="4508612" y="1195273"/>
                </a:cubicBezTo>
                <a:cubicBezTo>
                  <a:pt x="4505107" y="1195273"/>
                  <a:pt x="4503354" y="1195857"/>
                  <a:pt x="4503354" y="1197026"/>
                </a:cubicBezTo>
                <a:cubicBezTo>
                  <a:pt x="4503354" y="1206373"/>
                  <a:pt x="4495759" y="1215136"/>
                  <a:pt x="4480570" y="1223315"/>
                </a:cubicBezTo>
                <a:cubicBezTo>
                  <a:pt x="4468886" y="1237336"/>
                  <a:pt x="4455450" y="1244346"/>
                  <a:pt x="4440260" y="1244346"/>
                </a:cubicBezTo>
                <a:lnTo>
                  <a:pt x="4438508" y="1244346"/>
                </a:lnTo>
                <a:lnTo>
                  <a:pt x="4433250" y="1230325"/>
                </a:lnTo>
                <a:lnTo>
                  <a:pt x="4433250" y="1223315"/>
                </a:lnTo>
                <a:lnTo>
                  <a:pt x="4419229" y="1214552"/>
                </a:lnTo>
                <a:cubicBezTo>
                  <a:pt x="4419229" y="1219225"/>
                  <a:pt x="4416308" y="1222731"/>
                  <a:pt x="4410466" y="1225067"/>
                </a:cubicBezTo>
                <a:lnTo>
                  <a:pt x="4406961" y="1225067"/>
                </a:lnTo>
                <a:lnTo>
                  <a:pt x="4406961" y="1218057"/>
                </a:lnTo>
                <a:cubicBezTo>
                  <a:pt x="4412803" y="1218057"/>
                  <a:pt x="4415724" y="1216304"/>
                  <a:pt x="4415724" y="1212799"/>
                </a:cubicBezTo>
                <a:lnTo>
                  <a:pt x="4415724" y="1211047"/>
                </a:lnTo>
                <a:lnTo>
                  <a:pt x="4401703" y="1211047"/>
                </a:lnTo>
                <a:cubicBezTo>
                  <a:pt x="4392356" y="1205205"/>
                  <a:pt x="4383009" y="1202284"/>
                  <a:pt x="4373662" y="1202284"/>
                </a:cubicBezTo>
                <a:cubicBezTo>
                  <a:pt x="4373662" y="1206957"/>
                  <a:pt x="4371909" y="1209294"/>
                  <a:pt x="4368404" y="1209294"/>
                </a:cubicBezTo>
                <a:lnTo>
                  <a:pt x="4361394" y="1209294"/>
                </a:lnTo>
                <a:lnTo>
                  <a:pt x="4361394" y="1202284"/>
                </a:lnTo>
                <a:lnTo>
                  <a:pt x="4368404" y="1202284"/>
                </a:lnTo>
                <a:lnTo>
                  <a:pt x="4368404" y="1200531"/>
                </a:lnTo>
                <a:lnTo>
                  <a:pt x="4357888" y="1188263"/>
                </a:lnTo>
                <a:lnTo>
                  <a:pt x="4361394" y="1181252"/>
                </a:lnTo>
                <a:cubicBezTo>
                  <a:pt x="4354383" y="1173074"/>
                  <a:pt x="4346204" y="1157884"/>
                  <a:pt x="4336857" y="1135685"/>
                </a:cubicBezTo>
                <a:cubicBezTo>
                  <a:pt x="4328678" y="1132180"/>
                  <a:pt x="4324589" y="1127506"/>
                  <a:pt x="4324589" y="1121664"/>
                </a:cubicBezTo>
                <a:cubicBezTo>
                  <a:pt x="4294211" y="1121664"/>
                  <a:pt x="4213591" y="1143864"/>
                  <a:pt x="4082730" y="1188263"/>
                </a:cubicBezTo>
                <a:cubicBezTo>
                  <a:pt x="4033657" y="1199947"/>
                  <a:pt x="4009121" y="1213968"/>
                  <a:pt x="4009121" y="1230325"/>
                </a:cubicBezTo>
                <a:cubicBezTo>
                  <a:pt x="4009121" y="1239672"/>
                  <a:pt x="4005616" y="1244346"/>
                  <a:pt x="3998605" y="1244346"/>
                </a:cubicBezTo>
                <a:cubicBezTo>
                  <a:pt x="3995100" y="1244346"/>
                  <a:pt x="3983416" y="1239088"/>
                  <a:pt x="3963553" y="1228573"/>
                </a:cubicBezTo>
                <a:cubicBezTo>
                  <a:pt x="3937848" y="1253109"/>
                  <a:pt x="3919154" y="1265377"/>
                  <a:pt x="3907470" y="1265377"/>
                </a:cubicBezTo>
                <a:lnTo>
                  <a:pt x="3905717" y="1265377"/>
                </a:lnTo>
                <a:cubicBezTo>
                  <a:pt x="3880013" y="1242009"/>
                  <a:pt x="3862487" y="1230325"/>
                  <a:pt x="3853139" y="1230325"/>
                </a:cubicBezTo>
                <a:cubicBezTo>
                  <a:pt x="3836782" y="1225652"/>
                  <a:pt x="3823929" y="1211047"/>
                  <a:pt x="3814582" y="1186510"/>
                </a:cubicBezTo>
                <a:cubicBezTo>
                  <a:pt x="3778362" y="1135101"/>
                  <a:pt x="3760252" y="1102970"/>
                  <a:pt x="3760252" y="1090117"/>
                </a:cubicBezTo>
                <a:lnTo>
                  <a:pt x="3758499" y="1080478"/>
                </a:lnTo>
                <a:lnTo>
                  <a:pt x="3758499" y="1077849"/>
                </a:lnTo>
                <a:lnTo>
                  <a:pt x="3758021" y="1077849"/>
                </a:lnTo>
                <a:lnTo>
                  <a:pt x="3753241" y="1051560"/>
                </a:lnTo>
                <a:cubicBezTo>
                  <a:pt x="3759083" y="1044550"/>
                  <a:pt x="3764341" y="1038708"/>
                  <a:pt x="3769015" y="1034034"/>
                </a:cubicBezTo>
                <a:cubicBezTo>
                  <a:pt x="3772520" y="1030529"/>
                  <a:pt x="3774857" y="1028776"/>
                  <a:pt x="3776025" y="1028776"/>
                </a:cubicBezTo>
                <a:lnTo>
                  <a:pt x="3781283" y="1032281"/>
                </a:lnTo>
                <a:lnTo>
                  <a:pt x="3790046" y="1032281"/>
                </a:lnTo>
                <a:lnTo>
                  <a:pt x="3786541" y="1027024"/>
                </a:lnTo>
                <a:cubicBezTo>
                  <a:pt x="3833277" y="1010666"/>
                  <a:pt x="3857229" y="998982"/>
                  <a:pt x="3858397" y="991972"/>
                </a:cubicBezTo>
                <a:cubicBezTo>
                  <a:pt x="3864239" y="989635"/>
                  <a:pt x="3897539" y="961593"/>
                  <a:pt x="3958295" y="907847"/>
                </a:cubicBezTo>
                <a:cubicBezTo>
                  <a:pt x="3959464" y="909015"/>
                  <a:pt x="3961216" y="909599"/>
                  <a:pt x="3963553" y="909599"/>
                </a:cubicBezTo>
                <a:lnTo>
                  <a:pt x="3968811" y="907847"/>
                </a:lnTo>
                <a:lnTo>
                  <a:pt x="3972316" y="907847"/>
                </a:lnTo>
                <a:cubicBezTo>
                  <a:pt x="3972316" y="909015"/>
                  <a:pt x="3973485" y="909599"/>
                  <a:pt x="3975821" y="909599"/>
                </a:cubicBezTo>
                <a:cubicBezTo>
                  <a:pt x="3975821" y="899084"/>
                  <a:pt x="3983416" y="887984"/>
                  <a:pt x="3998605" y="876300"/>
                </a:cubicBezTo>
                <a:lnTo>
                  <a:pt x="3991595" y="865784"/>
                </a:lnTo>
                <a:cubicBezTo>
                  <a:pt x="3991595" y="862279"/>
                  <a:pt x="3999189" y="858774"/>
                  <a:pt x="4014379" y="855269"/>
                </a:cubicBezTo>
                <a:lnTo>
                  <a:pt x="4014379" y="850011"/>
                </a:lnTo>
                <a:lnTo>
                  <a:pt x="4009121" y="850011"/>
                </a:lnTo>
                <a:lnTo>
                  <a:pt x="4009121" y="846506"/>
                </a:lnTo>
                <a:cubicBezTo>
                  <a:pt x="4025478" y="832485"/>
                  <a:pt x="4033657" y="823138"/>
                  <a:pt x="4033657" y="818464"/>
                </a:cubicBezTo>
                <a:lnTo>
                  <a:pt x="4040668" y="821969"/>
                </a:lnTo>
                <a:lnTo>
                  <a:pt x="4045925" y="813206"/>
                </a:lnTo>
                <a:lnTo>
                  <a:pt x="4042420" y="813206"/>
                </a:lnTo>
                <a:cubicBezTo>
                  <a:pt x="4036578" y="815543"/>
                  <a:pt x="4033657" y="817296"/>
                  <a:pt x="4033657" y="818464"/>
                </a:cubicBezTo>
                <a:lnTo>
                  <a:pt x="4028399" y="816712"/>
                </a:lnTo>
                <a:cubicBezTo>
                  <a:pt x="4012042" y="816712"/>
                  <a:pt x="3974653" y="830732"/>
                  <a:pt x="3916233" y="858774"/>
                </a:cubicBezTo>
                <a:cubicBezTo>
                  <a:pt x="3901044" y="877468"/>
                  <a:pt x="3887023" y="886816"/>
                  <a:pt x="3874171" y="886816"/>
                </a:cubicBezTo>
                <a:lnTo>
                  <a:pt x="3874171" y="883310"/>
                </a:lnTo>
                <a:lnTo>
                  <a:pt x="3868913" y="886816"/>
                </a:lnTo>
                <a:lnTo>
                  <a:pt x="3837366" y="874547"/>
                </a:lnTo>
                <a:lnTo>
                  <a:pt x="3835613" y="874547"/>
                </a:lnTo>
                <a:cubicBezTo>
                  <a:pt x="3806403" y="899084"/>
                  <a:pt x="3786541" y="911352"/>
                  <a:pt x="3776025" y="911352"/>
                </a:cubicBezTo>
                <a:lnTo>
                  <a:pt x="3760252" y="911352"/>
                </a:lnTo>
                <a:lnTo>
                  <a:pt x="3760252" y="909599"/>
                </a:lnTo>
                <a:lnTo>
                  <a:pt x="3762004" y="902589"/>
                </a:lnTo>
                <a:cubicBezTo>
                  <a:pt x="3752657" y="896747"/>
                  <a:pt x="3745647" y="893826"/>
                  <a:pt x="3740973" y="893826"/>
                </a:cubicBezTo>
                <a:lnTo>
                  <a:pt x="3740973" y="897331"/>
                </a:lnTo>
                <a:lnTo>
                  <a:pt x="3744478" y="902589"/>
                </a:lnTo>
                <a:cubicBezTo>
                  <a:pt x="3742141" y="902589"/>
                  <a:pt x="3740973" y="904342"/>
                  <a:pt x="3740973" y="907847"/>
                </a:cubicBezTo>
                <a:lnTo>
                  <a:pt x="3733963" y="902589"/>
                </a:lnTo>
                <a:lnTo>
                  <a:pt x="3732210" y="902589"/>
                </a:lnTo>
                <a:lnTo>
                  <a:pt x="3725200" y="907847"/>
                </a:lnTo>
                <a:lnTo>
                  <a:pt x="3719942" y="893826"/>
                </a:lnTo>
                <a:lnTo>
                  <a:pt x="3725200" y="892073"/>
                </a:lnTo>
                <a:lnTo>
                  <a:pt x="3728705" y="892073"/>
                </a:lnTo>
                <a:lnTo>
                  <a:pt x="3733963" y="893826"/>
                </a:lnTo>
                <a:lnTo>
                  <a:pt x="3733963" y="892073"/>
                </a:lnTo>
                <a:lnTo>
                  <a:pt x="3732210" y="886816"/>
                </a:lnTo>
                <a:cubicBezTo>
                  <a:pt x="3733378" y="886816"/>
                  <a:pt x="3733963" y="885647"/>
                  <a:pt x="3733963" y="883310"/>
                </a:cubicBezTo>
                <a:cubicBezTo>
                  <a:pt x="3715852" y="877468"/>
                  <a:pt x="3700517" y="870166"/>
                  <a:pt x="3687957" y="861403"/>
                </a:cubicBezTo>
                <a:lnTo>
                  <a:pt x="3677600" y="852603"/>
                </a:lnTo>
                <a:lnTo>
                  <a:pt x="3676127" y="857021"/>
                </a:lnTo>
                <a:cubicBezTo>
                  <a:pt x="3674958" y="858190"/>
                  <a:pt x="3673206" y="858774"/>
                  <a:pt x="3670869" y="858774"/>
                </a:cubicBezTo>
                <a:lnTo>
                  <a:pt x="3670869" y="851764"/>
                </a:lnTo>
                <a:lnTo>
                  <a:pt x="3676612" y="851764"/>
                </a:lnTo>
                <a:lnTo>
                  <a:pt x="3671198" y="847163"/>
                </a:lnTo>
                <a:cubicBezTo>
                  <a:pt x="3666305" y="842051"/>
                  <a:pt x="3662106" y="836574"/>
                  <a:pt x="3658601" y="830732"/>
                </a:cubicBezTo>
                <a:cubicBezTo>
                  <a:pt x="3650422" y="814375"/>
                  <a:pt x="3646333" y="803859"/>
                  <a:pt x="3646333" y="799186"/>
                </a:cubicBezTo>
                <a:lnTo>
                  <a:pt x="3641075" y="799186"/>
                </a:lnTo>
                <a:lnTo>
                  <a:pt x="3641075" y="806196"/>
                </a:lnTo>
                <a:lnTo>
                  <a:pt x="3635817" y="806196"/>
                </a:lnTo>
                <a:cubicBezTo>
                  <a:pt x="3634649" y="796849"/>
                  <a:pt x="3631143" y="788086"/>
                  <a:pt x="3625301" y="779907"/>
                </a:cubicBezTo>
                <a:cubicBezTo>
                  <a:pt x="3618291" y="765886"/>
                  <a:pt x="3612449" y="755371"/>
                  <a:pt x="3607775" y="748360"/>
                </a:cubicBezTo>
                <a:cubicBezTo>
                  <a:pt x="3607775" y="744855"/>
                  <a:pt x="3605439" y="740766"/>
                  <a:pt x="3600765" y="736092"/>
                </a:cubicBezTo>
                <a:cubicBezTo>
                  <a:pt x="3600765" y="727913"/>
                  <a:pt x="3605439" y="723824"/>
                  <a:pt x="3614786" y="723824"/>
                </a:cubicBezTo>
                <a:lnTo>
                  <a:pt x="3613033" y="718566"/>
                </a:lnTo>
                <a:lnTo>
                  <a:pt x="3613033" y="715061"/>
                </a:lnTo>
                <a:lnTo>
                  <a:pt x="3625301" y="718566"/>
                </a:lnTo>
                <a:lnTo>
                  <a:pt x="3625301" y="723824"/>
                </a:lnTo>
                <a:lnTo>
                  <a:pt x="3621796" y="723824"/>
                </a:lnTo>
                <a:lnTo>
                  <a:pt x="3621796" y="725576"/>
                </a:lnTo>
                <a:lnTo>
                  <a:pt x="3632312" y="729082"/>
                </a:lnTo>
                <a:cubicBezTo>
                  <a:pt x="3636985" y="717398"/>
                  <a:pt x="3640491" y="711556"/>
                  <a:pt x="3642827" y="711556"/>
                </a:cubicBezTo>
                <a:lnTo>
                  <a:pt x="3674374" y="711556"/>
                </a:lnTo>
                <a:lnTo>
                  <a:pt x="3670869" y="723824"/>
                </a:lnTo>
                <a:cubicBezTo>
                  <a:pt x="3687227" y="723824"/>
                  <a:pt x="3699495" y="719734"/>
                  <a:pt x="3707674" y="711556"/>
                </a:cubicBezTo>
                <a:cubicBezTo>
                  <a:pt x="3714684" y="713892"/>
                  <a:pt x="3718773" y="715061"/>
                  <a:pt x="3719942" y="715061"/>
                </a:cubicBezTo>
                <a:cubicBezTo>
                  <a:pt x="3719942" y="712724"/>
                  <a:pt x="3720526" y="711556"/>
                  <a:pt x="3721694" y="711556"/>
                </a:cubicBezTo>
                <a:lnTo>
                  <a:pt x="3719942" y="706298"/>
                </a:lnTo>
                <a:lnTo>
                  <a:pt x="3719942" y="702793"/>
                </a:lnTo>
                <a:lnTo>
                  <a:pt x="3712931" y="706298"/>
                </a:lnTo>
                <a:lnTo>
                  <a:pt x="3711179" y="706298"/>
                </a:lnTo>
                <a:lnTo>
                  <a:pt x="3705921" y="702793"/>
                </a:lnTo>
                <a:lnTo>
                  <a:pt x="3704168" y="708050"/>
                </a:lnTo>
                <a:lnTo>
                  <a:pt x="3702416" y="711556"/>
                </a:lnTo>
                <a:lnTo>
                  <a:pt x="3684890" y="711556"/>
                </a:lnTo>
                <a:lnTo>
                  <a:pt x="3684890" y="715061"/>
                </a:lnTo>
                <a:lnTo>
                  <a:pt x="3683137" y="715061"/>
                </a:lnTo>
                <a:cubicBezTo>
                  <a:pt x="3679632" y="715061"/>
                  <a:pt x="3676711" y="712140"/>
                  <a:pt x="3674374" y="706298"/>
                </a:cubicBezTo>
                <a:lnTo>
                  <a:pt x="3669116" y="708050"/>
                </a:lnTo>
                <a:lnTo>
                  <a:pt x="3663859" y="708050"/>
                </a:lnTo>
                <a:cubicBezTo>
                  <a:pt x="3662690" y="708050"/>
                  <a:pt x="3661522" y="706882"/>
                  <a:pt x="3660353" y="704545"/>
                </a:cubicBezTo>
                <a:cubicBezTo>
                  <a:pt x="3659185" y="703377"/>
                  <a:pt x="3658017" y="701040"/>
                  <a:pt x="3656848" y="697535"/>
                </a:cubicBezTo>
                <a:cubicBezTo>
                  <a:pt x="3676711" y="690524"/>
                  <a:pt x="3690148" y="681761"/>
                  <a:pt x="3697158" y="671246"/>
                </a:cubicBezTo>
                <a:cubicBezTo>
                  <a:pt x="3700663" y="671246"/>
                  <a:pt x="3702416" y="672414"/>
                  <a:pt x="3702416" y="674751"/>
                </a:cubicBezTo>
                <a:cubicBezTo>
                  <a:pt x="3718773" y="664235"/>
                  <a:pt x="3735715" y="657225"/>
                  <a:pt x="3753241" y="653720"/>
                </a:cubicBezTo>
                <a:cubicBezTo>
                  <a:pt x="3762588" y="646709"/>
                  <a:pt x="3778946" y="638531"/>
                  <a:pt x="3802314" y="629183"/>
                </a:cubicBezTo>
                <a:lnTo>
                  <a:pt x="3819840" y="629183"/>
                </a:lnTo>
                <a:cubicBezTo>
                  <a:pt x="3819840" y="636194"/>
                  <a:pt x="3819256" y="640283"/>
                  <a:pt x="3818087" y="641452"/>
                </a:cubicBezTo>
                <a:cubicBezTo>
                  <a:pt x="3819256" y="642620"/>
                  <a:pt x="3819840" y="645541"/>
                  <a:pt x="3819840" y="650215"/>
                </a:cubicBezTo>
                <a:lnTo>
                  <a:pt x="3783035" y="669493"/>
                </a:lnTo>
                <a:cubicBezTo>
                  <a:pt x="3781867" y="669493"/>
                  <a:pt x="3781283" y="671246"/>
                  <a:pt x="3781283" y="674751"/>
                </a:cubicBezTo>
                <a:lnTo>
                  <a:pt x="3772520" y="674751"/>
                </a:lnTo>
                <a:lnTo>
                  <a:pt x="3758499" y="671246"/>
                </a:lnTo>
                <a:cubicBezTo>
                  <a:pt x="3758499" y="680593"/>
                  <a:pt x="3746231" y="689940"/>
                  <a:pt x="3721694" y="699287"/>
                </a:cubicBezTo>
                <a:lnTo>
                  <a:pt x="3721694" y="702793"/>
                </a:lnTo>
                <a:lnTo>
                  <a:pt x="3725200" y="708050"/>
                </a:lnTo>
                <a:cubicBezTo>
                  <a:pt x="3766094" y="695198"/>
                  <a:pt x="3792383" y="684098"/>
                  <a:pt x="3804067" y="674751"/>
                </a:cubicBezTo>
                <a:lnTo>
                  <a:pt x="3846129" y="655472"/>
                </a:lnTo>
                <a:lnTo>
                  <a:pt x="3853139" y="655472"/>
                </a:lnTo>
                <a:cubicBezTo>
                  <a:pt x="3853139" y="654304"/>
                  <a:pt x="3856645" y="651383"/>
                  <a:pt x="3863655" y="646709"/>
                </a:cubicBezTo>
                <a:cubicBezTo>
                  <a:pt x="3871834" y="640867"/>
                  <a:pt x="3882934" y="634441"/>
                  <a:pt x="3896954" y="627431"/>
                </a:cubicBezTo>
                <a:lnTo>
                  <a:pt x="3902212" y="629183"/>
                </a:lnTo>
                <a:cubicBezTo>
                  <a:pt x="3906886" y="617499"/>
                  <a:pt x="3914480" y="611657"/>
                  <a:pt x="3924996" y="611657"/>
                </a:cubicBezTo>
                <a:cubicBezTo>
                  <a:pt x="3923828" y="592963"/>
                  <a:pt x="3921491" y="583616"/>
                  <a:pt x="3917986" y="583616"/>
                </a:cubicBezTo>
                <a:cubicBezTo>
                  <a:pt x="3916817" y="583616"/>
                  <a:pt x="3911559" y="585953"/>
                  <a:pt x="3902212" y="590626"/>
                </a:cubicBezTo>
                <a:cubicBezTo>
                  <a:pt x="3890528" y="595300"/>
                  <a:pt x="3876507" y="602310"/>
                  <a:pt x="3860150" y="611657"/>
                </a:cubicBezTo>
                <a:lnTo>
                  <a:pt x="3847882" y="613410"/>
                </a:lnTo>
                <a:lnTo>
                  <a:pt x="3835613" y="604647"/>
                </a:lnTo>
                <a:lnTo>
                  <a:pt x="3835613" y="601142"/>
                </a:lnTo>
                <a:lnTo>
                  <a:pt x="3851387" y="601142"/>
                </a:lnTo>
                <a:lnTo>
                  <a:pt x="3851387" y="599389"/>
                </a:lnTo>
                <a:cubicBezTo>
                  <a:pt x="3838534" y="599389"/>
                  <a:pt x="3832108" y="598221"/>
                  <a:pt x="3832108" y="595884"/>
                </a:cubicBezTo>
                <a:lnTo>
                  <a:pt x="3826850" y="599389"/>
                </a:lnTo>
                <a:cubicBezTo>
                  <a:pt x="3825682" y="599389"/>
                  <a:pt x="3822177" y="597637"/>
                  <a:pt x="3816335" y="594131"/>
                </a:cubicBezTo>
                <a:cubicBezTo>
                  <a:pt x="3810493" y="590626"/>
                  <a:pt x="3802314" y="585368"/>
                  <a:pt x="3791798" y="578358"/>
                </a:cubicBezTo>
                <a:lnTo>
                  <a:pt x="3790046" y="578358"/>
                </a:lnTo>
                <a:lnTo>
                  <a:pt x="3784788" y="580111"/>
                </a:lnTo>
                <a:lnTo>
                  <a:pt x="3781283" y="580111"/>
                </a:lnTo>
                <a:lnTo>
                  <a:pt x="3760252" y="571348"/>
                </a:lnTo>
                <a:lnTo>
                  <a:pt x="3762004" y="566090"/>
                </a:lnTo>
                <a:lnTo>
                  <a:pt x="3762004" y="562585"/>
                </a:lnTo>
                <a:cubicBezTo>
                  <a:pt x="3753825" y="562585"/>
                  <a:pt x="3732210" y="535127"/>
                  <a:pt x="3697158" y="480212"/>
                </a:cubicBezTo>
                <a:lnTo>
                  <a:pt x="3677879" y="453923"/>
                </a:lnTo>
                <a:lnTo>
                  <a:pt x="3677879" y="441655"/>
                </a:lnTo>
                <a:lnTo>
                  <a:pt x="3683137" y="443408"/>
                </a:lnTo>
                <a:lnTo>
                  <a:pt x="3686642" y="443408"/>
                </a:lnTo>
                <a:lnTo>
                  <a:pt x="3691900" y="445160"/>
                </a:lnTo>
                <a:cubicBezTo>
                  <a:pt x="3702416" y="446329"/>
                  <a:pt x="3714684" y="449834"/>
                  <a:pt x="3728705" y="455676"/>
                </a:cubicBezTo>
                <a:cubicBezTo>
                  <a:pt x="3750904" y="455676"/>
                  <a:pt x="3786541" y="445745"/>
                  <a:pt x="3835613" y="425882"/>
                </a:cubicBezTo>
                <a:lnTo>
                  <a:pt x="3839119" y="422377"/>
                </a:lnTo>
                <a:lnTo>
                  <a:pt x="3846129" y="418871"/>
                </a:lnTo>
                <a:lnTo>
                  <a:pt x="3851387" y="422377"/>
                </a:lnTo>
                <a:lnTo>
                  <a:pt x="3893449" y="403098"/>
                </a:lnTo>
                <a:lnTo>
                  <a:pt x="3935512" y="380314"/>
                </a:lnTo>
                <a:lnTo>
                  <a:pt x="3935512" y="383819"/>
                </a:lnTo>
                <a:cubicBezTo>
                  <a:pt x="3941354" y="383819"/>
                  <a:pt x="3946611" y="375056"/>
                  <a:pt x="3951285" y="357530"/>
                </a:cubicBezTo>
                <a:lnTo>
                  <a:pt x="3949532" y="352273"/>
                </a:lnTo>
                <a:cubicBezTo>
                  <a:pt x="3950701" y="340589"/>
                  <a:pt x="3952453" y="334747"/>
                  <a:pt x="3954790" y="334747"/>
                </a:cubicBezTo>
                <a:cubicBezTo>
                  <a:pt x="3953622" y="330073"/>
                  <a:pt x="3951869" y="327736"/>
                  <a:pt x="3949532" y="327736"/>
                </a:cubicBezTo>
                <a:lnTo>
                  <a:pt x="3951285" y="313715"/>
                </a:lnTo>
                <a:lnTo>
                  <a:pt x="3951285" y="299695"/>
                </a:lnTo>
                <a:cubicBezTo>
                  <a:pt x="3952453" y="299695"/>
                  <a:pt x="3953622" y="299110"/>
                  <a:pt x="3954790" y="297942"/>
                </a:cubicBezTo>
                <a:lnTo>
                  <a:pt x="3958295" y="297942"/>
                </a:lnTo>
                <a:lnTo>
                  <a:pt x="3961801" y="296189"/>
                </a:lnTo>
                <a:lnTo>
                  <a:pt x="3970564" y="306705"/>
                </a:lnTo>
                <a:cubicBezTo>
                  <a:pt x="3970564" y="310210"/>
                  <a:pt x="3969395" y="311963"/>
                  <a:pt x="3967058" y="311963"/>
                </a:cubicBezTo>
                <a:cubicBezTo>
                  <a:pt x="3970564" y="320142"/>
                  <a:pt x="3972316" y="327152"/>
                  <a:pt x="3972316" y="332994"/>
                </a:cubicBezTo>
                <a:lnTo>
                  <a:pt x="3961801" y="332994"/>
                </a:lnTo>
                <a:cubicBezTo>
                  <a:pt x="3965306" y="352857"/>
                  <a:pt x="3969979" y="362788"/>
                  <a:pt x="3975821" y="362788"/>
                </a:cubicBezTo>
                <a:lnTo>
                  <a:pt x="3977574" y="362788"/>
                </a:lnTo>
                <a:lnTo>
                  <a:pt x="3982832" y="352273"/>
                </a:lnTo>
                <a:cubicBezTo>
                  <a:pt x="3982832" y="348767"/>
                  <a:pt x="3985753" y="292684"/>
                  <a:pt x="3991595" y="184023"/>
                </a:cubicBezTo>
                <a:cubicBezTo>
                  <a:pt x="3989258" y="167665"/>
                  <a:pt x="3988090" y="154229"/>
                  <a:pt x="3988090" y="143713"/>
                </a:cubicBezTo>
                <a:lnTo>
                  <a:pt x="3991595" y="131445"/>
                </a:lnTo>
                <a:cubicBezTo>
                  <a:pt x="3988090" y="130277"/>
                  <a:pt x="3984000" y="128524"/>
                  <a:pt x="3979327" y="126187"/>
                </a:cubicBezTo>
                <a:lnTo>
                  <a:pt x="3975821" y="122682"/>
                </a:lnTo>
                <a:lnTo>
                  <a:pt x="3975821" y="119177"/>
                </a:lnTo>
                <a:lnTo>
                  <a:pt x="3979327" y="119177"/>
                </a:lnTo>
                <a:lnTo>
                  <a:pt x="3986337" y="117424"/>
                </a:lnTo>
                <a:cubicBezTo>
                  <a:pt x="3985169" y="112751"/>
                  <a:pt x="3982248" y="110414"/>
                  <a:pt x="3977574" y="110414"/>
                </a:cubicBezTo>
                <a:lnTo>
                  <a:pt x="3982832" y="105156"/>
                </a:lnTo>
                <a:lnTo>
                  <a:pt x="3982832" y="96393"/>
                </a:lnTo>
                <a:lnTo>
                  <a:pt x="3977574" y="96393"/>
                </a:lnTo>
                <a:lnTo>
                  <a:pt x="3972316" y="101651"/>
                </a:lnTo>
                <a:lnTo>
                  <a:pt x="3970564" y="94640"/>
                </a:lnTo>
                <a:cubicBezTo>
                  <a:pt x="3970564" y="91135"/>
                  <a:pt x="3972316" y="89383"/>
                  <a:pt x="3975821" y="89383"/>
                </a:cubicBezTo>
                <a:cubicBezTo>
                  <a:pt x="3971148" y="77699"/>
                  <a:pt x="3957127" y="56083"/>
                  <a:pt x="3933759" y="24536"/>
                </a:cubicBezTo>
                <a:lnTo>
                  <a:pt x="3933759" y="15773"/>
                </a:lnTo>
                <a:close/>
                <a:moveTo>
                  <a:pt x="3923243" y="0"/>
                </a:moveTo>
                <a:lnTo>
                  <a:pt x="3924996" y="0"/>
                </a:lnTo>
                <a:lnTo>
                  <a:pt x="3930254" y="1752"/>
                </a:lnTo>
                <a:lnTo>
                  <a:pt x="3933759" y="3505"/>
                </a:lnTo>
                <a:lnTo>
                  <a:pt x="3933759" y="8763"/>
                </a:lnTo>
                <a:cubicBezTo>
                  <a:pt x="3926749" y="6426"/>
                  <a:pt x="3923243" y="3505"/>
                  <a:pt x="3923243" y="0"/>
                </a:cubicBezTo>
                <a:close/>
              </a:path>
            </a:pathLst>
          </a:custGeom>
          <a:gradFill flip="none" rotWithShape="1">
            <a:gsLst>
              <a:gs pos="0">
                <a:srgbClr val="FFE2AF">
                  <a:lumMod val="96000"/>
                </a:srgbClr>
              </a:gs>
              <a:gs pos="100000">
                <a:srgbClr val="845834">
                  <a:lumMod val="72000"/>
                  <a:lumOff val="28000"/>
                </a:srgbClr>
              </a:gs>
            </a:gsLst>
            <a:lin ang="5400000" scaled="1"/>
            <a:tileRect/>
          </a:gradFill>
          <a:ln>
            <a:noFill/>
          </a:ln>
          <a:effectLst>
            <a:outerShdw blurRad="419100" sx="102000" sy="102000" algn="ctr" rotWithShape="0">
              <a:srgbClr val="3C261C">
                <a:alpha val="84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魂24号-镇魂手书" panose="00000500000000000000" pitchFamily="2" charset="-122"/>
              <a:ea typeface="字魂24号-镇魂手书" panose="00000500000000000000" pitchFamily="2" charset="-122"/>
              <a:cs typeface="+mn-cs"/>
            </a:endParaRPr>
          </a:p>
        </p:txBody>
      </p:sp>
      <p:pic>
        <p:nvPicPr>
          <p:cNvPr id="48" name="图片 47" descr="图片包含 建筑, 游戏机&#10;&#10;描述已自动生成">
            <a:extLst>
              <a:ext uri="{FF2B5EF4-FFF2-40B4-BE49-F238E27FC236}">
                <a16:creationId xmlns:a16="http://schemas.microsoft.com/office/drawing/2014/main" xmlns="" id="{DB94EB77-8F10-477D-9619-99F249A44FA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161" y="4053350"/>
            <a:ext cx="3795599" cy="280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43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矩形 100">
            <a:extLst>
              <a:ext uri="{FF2B5EF4-FFF2-40B4-BE49-F238E27FC236}">
                <a16:creationId xmlns:a16="http://schemas.microsoft.com/office/drawing/2014/main" xmlns="" id="{F766AF13-FF83-4DDF-9F86-58A439574211}"/>
              </a:ext>
            </a:extLst>
          </p:cNvPr>
          <p:cNvSpPr/>
          <p:nvPr/>
        </p:nvSpPr>
        <p:spPr>
          <a:xfrm>
            <a:off x="6324485" y="1267785"/>
            <a:ext cx="1064849" cy="288883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xmlns="" id="{0DF0075F-6426-410D-8CF5-B1A74264C493}"/>
              </a:ext>
            </a:extLst>
          </p:cNvPr>
          <p:cNvSpPr/>
          <p:nvPr/>
        </p:nvSpPr>
        <p:spPr>
          <a:xfrm>
            <a:off x="166" y="-6945"/>
            <a:ext cx="12192000" cy="6881289"/>
          </a:xfrm>
          <a:prstGeom prst="rect">
            <a:avLst/>
          </a:prstGeom>
          <a:gradFill flip="none" rotWithShape="1">
            <a:gsLst>
              <a:gs pos="0">
                <a:srgbClr val="C00000">
                  <a:alpha val="18000"/>
                </a:srgbClr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D8B5469A-E8CE-4181-8EBE-9A69E68B9CB7}"/>
              </a:ext>
            </a:extLst>
          </p:cNvPr>
          <p:cNvSpPr/>
          <p:nvPr/>
        </p:nvSpPr>
        <p:spPr>
          <a:xfrm>
            <a:off x="7374763" y="-18323"/>
            <a:ext cx="1048631" cy="418777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4298A28-E26A-401B-9258-09DCD1AE50EC}"/>
              </a:ext>
            </a:extLst>
          </p:cNvPr>
          <p:cNvSpPr/>
          <p:nvPr/>
        </p:nvSpPr>
        <p:spPr>
          <a:xfrm>
            <a:off x="3487117" y="2550678"/>
            <a:ext cx="1048631" cy="4313640"/>
          </a:xfrm>
          <a:prstGeom prst="rect">
            <a:avLst/>
          </a:prstGeom>
          <a:solidFill>
            <a:srgbClr val="D10D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5BCC7AF-62E8-47A6-ABF4-E292096CCF8D}"/>
              </a:ext>
            </a:extLst>
          </p:cNvPr>
          <p:cNvGrpSpPr/>
          <p:nvPr/>
        </p:nvGrpSpPr>
        <p:grpSpPr>
          <a:xfrm>
            <a:off x="10062134" y="1892487"/>
            <a:ext cx="1728374" cy="1732280"/>
            <a:chOff x="5361046" y="2684326"/>
            <a:chExt cx="1464248" cy="146755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DE6E532E-A21B-4E8D-9132-776767794A2C}"/>
                </a:ext>
              </a:extLst>
            </p:cNvPr>
            <p:cNvGrpSpPr/>
            <p:nvPr/>
          </p:nvGrpSpPr>
          <p:grpSpPr>
            <a:xfrm>
              <a:off x="5361046" y="2687635"/>
              <a:ext cx="1464248" cy="1464248"/>
              <a:chOff x="4743744" y="3280898"/>
              <a:chExt cx="1464248" cy="1464248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xmlns="" id="{E7A6636B-E8CD-43C2-AA95-6E62BDB41280}"/>
                  </a:ext>
                </a:extLst>
              </p:cNvPr>
              <p:cNvSpPr/>
              <p:nvPr/>
            </p:nvSpPr>
            <p:spPr>
              <a:xfrm>
                <a:off x="4743744" y="3280898"/>
                <a:ext cx="1464248" cy="1464248"/>
              </a:xfrm>
              <a:custGeom>
                <a:avLst/>
                <a:gdLst>
                  <a:gd name="connsiteX0" fmla="*/ 864297 w 1464248"/>
                  <a:gd name="connsiteY0" fmla="*/ 761037 h 1464248"/>
                  <a:gd name="connsiteX1" fmla="*/ 761037 w 1464248"/>
                  <a:gd name="connsiteY1" fmla="*/ 864297 h 1464248"/>
                  <a:gd name="connsiteX2" fmla="*/ 864297 w 1464248"/>
                  <a:gd name="connsiteY2" fmla="*/ 967557 h 1464248"/>
                  <a:gd name="connsiteX3" fmla="*/ 967557 w 1464248"/>
                  <a:gd name="connsiteY3" fmla="*/ 864297 h 1464248"/>
                  <a:gd name="connsiteX4" fmla="*/ 864297 w 1464248"/>
                  <a:gd name="connsiteY4" fmla="*/ 761037 h 1464248"/>
                  <a:gd name="connsiteX5" fmla="*/ 599951 w 1464248"/>
                  <a:gd name="connsiteY5" fmla="*/ 761037 h 1464248"/>
                  <a:gd name="connsiteX6" fmla="*/ 496691 w 1464248"/>
                  <a:gd name="connsiteY6" fmla="*/ 864297 h 1464248"/>
                  <a:gd name="connsiteX7" fmla="*/ 599951 w 1464248"/>
                  <a:gd name="connsiteY7" fmla="*/ 967557 h 1464248"/>
                  <a:gd name="connsiteX8" fmla="*/ 703211 w 1464248"/>
                  <a:gd name="connsiteY8" fmla="*/ 864297 h 1464248"/>
                  <a:gd name="connsiteX9" fmla="*/ 599951 w 1464248"/>
                  <a:gd name="connsiteY9" fmla="*/ 761037 h 1464248"/>
                  <a:gd name="connsiteX10" fmla="*/ 864297 w 1464248"/>
                  <a:gd name="connsiteY10" fmla="*/ 496692 h 1464248"/>
                  <a:gd name="connsiteX11" fmla="*/ 761037 w 1464248"/>
                  <a:gd name="connsiteY11" fmla="*/ 599952 h 1464248"/>
                  <a:gd name="connsiteX12" fmla="*/ 864297 w 1464248"/>
                  <a:gd name="connsiteY12" fmla="*/ 703212 h 1464248"/>
                  <a:gd name="connsiteX13" fmla="*/ 967557 w 1464248"/>
                  <a:gd name="connsiteY13" fmla="*/ 599952 h 1464248"/>
                  <a:gd name="connsiteX14" fmla="*/ 864297 w 1464248"/>
                  <a:gd name="connsiteY14" fmla="*/ 496692 h 1464248"/>
                  <a:gd name="connsiteX15" fmla="*/ 599951 w 1464248"/>
                  <a:gd name="connsiteY15" fmla="*/ 496692 h 1464248"/>
                  <a:gd name="connsiteX16" fmla="*/ 496691 w 1464248"/>
                  <a:gd name="connsiteY16" fmla="*/ 599952 h 1464248"/>
                  <a:gd name="connsiteX17" fmla="*/ 599951 w 1464248"/>
                  <a:gd name="connsiteY17" fmla="*/ 703212 h 1464248"/>
                  <a:gd name="connsiteX18" fmla="*/ 703211 w 1464248"/>
                  <a:gd name="connsiteY18" fmla="*/ 599952 h 1464248"/>
                  <a:gd name="connsiteX19" fmla="*/ 599951 w 1464248"/>
                  <a:gd name="connsiteY19" fmla="*/ 496692 h 1464248"/>
                  <a:gd name="connsiteX20" fmla="*/ 732124 w 1464248"/>
                  <a:gd name="connsiteY20" fmla="*/ 0 h 1464248"/>
                  <a:gd name="connsiteX21" fmla="*/ 1464248 w 1464248"/>
                  <a:gd name="connsiteY21" fmla="*/ 732124 h 1464248"/>
                  <a:gd name="connsiteX22" fmla="*/ 732124 w 1464248"/>
                  <a:gd name="connsiteY22" fmla="*/ 1464248 h 1464248"/>
                  <a:gd name="connsiteX23" fmla="*/ 0 w 1464248"/>
                  <a:gd name="connsiteY23" fmla="*/ 732124 h 1464248"/>
                  <a:gd name="connsiteX24" fmla="*/ 732124 w 1464248"/>
                  <a:gd name="connsiteY24" fmla="*/ 0 h 1464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464248" h="1464248">
                    <a:moveTo>
                      <a:pt x="864297" y="761037"/>
                    </a:moveTo>
                    <a:cubicBezTo>
                      <a:pt x="807268" y="761037"/>
                      <a:pt x="761037" y="807268"/>
                      <a:pt x="761037" y="864297"/>
                    </a:cubicBezTo>
                    <a:cubicBezTo>
                      <a:pt x="761037" y="921326"/>
                      <a:pt x="807268" y="967557"/>
                      <a:pt x="864297" y="967557"/>
                    </a:cubicBezTo>
                    <a:cubicBezTo>
                      <a:pt x="921326" y="967557"/>
                      <a:pt x="967557" y="921326"/>
                      <a:pt x="967557" y="864297"/>
                    </a:cubicBezTo>
                    <a:cubicBezTo>
                      <a:pt x="967557" y="807268"/>
                      <a:pt x="921326" y="761037"/>
                      <a:pt x="864297" y="761037"/>
                    </a:cubicBezTo>
                    <a:close/>
                    <a:moveTo>
                      <a:pt x="599951" y="761037"/>
                    </a:moveTo>
                    <a:cubicBezTo>
                      <a:pt x="542922" y="761037"/>
                      <a:pt x="496691" y="807268"/>
                      <a:pt x="496691" y="864297"/>
                    </a:cubicBezTo>
                    <a:cubicBezTo>
                      <a:pt x="496691" y="921326"/>
                      <a:pt x="542922" y="967557"/>
                      <a:pt x="599951" y="967557"/>
                    </a:cubicBezTo>
                    <a:cubicBezTo>
                      <a:pt x="656980" y="967557"/>
                      <a:pt x="703211" y="921326"/>
                      <a:pt x="703211" y="864297"/>
                    </a:cubicBezTo>
                    <a:cubicBezTo>
                      <a:pt x="703211" y="807268"/>
                      <a:pt x="656980" y="761037"/>
                      <a:pt x="599951" y="761037"/>
                    </a:cubicBezTo>
                    <a:close/>
                    <a:moveTo>
                      <a:pt x="864297" y="496692"/>
                    </a:moveTo>
                    <a:cubicBezTo>
                      <a:pt x="807268" y="496692"/>
                      <a:pt x="761037" y="542923"/>
                      <a:pt x="761037" y="599952"/>
                    </a:cubicBezTo>
                    <a:cubicBezTo>
                      <a:pt x="761037" y="656981"/>
                      <a:pt x="807268" y="703212"/>
                      <a:pt x="864297" y="703212"/>
                    </a:cubicBezTo>
                    <a:cubicBezTo>
                      <a:pt x="921326" y="703212"/>
                      <a:pt x="967557" y="656981"/>
                      <a:pt x="967557" y="599952"/>
                    </a:cubicBezTo>
                    <a:cubicBezTo>
                      <a:pt x="967557" y="542923"/>
                      <a:pt x="921326" y="496692"/>
                      <a:pt x="864297" y="496692"/>
                    </a:cubicBezTo>
                    <a:close/>
                    <a:moveTo>
                      <a:pt x="599951" y="496692"/>
                    </a:moveTo>
                    <a:cubicBezTo>
                      <a:pt x="542922" y="496692"/>
                      <a:pt x="496691" y="542923"/>
                      <a:pt x="496691" y="599952"/>
                    </a:cubicBezTo>
                    <a:cubicBezTo>
                      <a:pt x="496691" y="656981"/>
                      <a:pt x="542922" y="703212"/>
                      <a:pt x="599951" y="703212"/>
                    </a:cubicBezTo>
                    <a:cubicBezTo>
                      <a:pt x="656980" y="703212"/>
                      <a:pt x="703211" y="656981"/>
                      <a:pt x="703211" y="599952"/>
                    </a:cubicBezTo>
                    <a:cubicBezTo>
                      <a:pt x="703211" y="542923"/>
                      <a:pt x="656980" y="496692"/>
                      <a:pt x="599951" y="496692"/>
                    </a:cubicBezTo>
                    <a:close/>
                    <a:moveTo>
                      <a:pt x="732124" y="0"/>
                    </a:moveTo>
                    <a:cubicBezTo>
                      <a:pt x="1136465" y="0"/>
                      <a:pt x="1464248" y="327783"/>
                      <a:pt x="1464248" y="732124"/>
                    </a:cubicBezTo>
                    <a:cubicBezTo>
                      <a:pt x="1464248" y="1136465"/>
                      <a:pt x="1136465" y="1464248"/>
                      <a:pt x="732124" y="1464248"/>
                    </a:cubicBezTo>
                    <a:cubicBezTo>
                      <a:pt x="327783" y="1464248"/>
                      <a:pt x="0" y="1136465"/>
                      <a:pt x="0" y="732124"/>
                    </a:cubicBezTo>
                    <a:cubicBezTo>
                      <a:pt x="0" y="327783"/>
                      <a:pt x="327783" y="0"/>
                      <a:pt x="732124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="" id="{A00285E0-1AE3-426B-96D4-8126EEBA4195}"/>
                  </a:ext>
                </a:extLst>
              </p:cNvPr>
              <p:cNvGrpSpPr/>
              <p:nvPr/>
            </p:nvGrpSpPr>
            <p:grpSpPr>
              <a:xfrm>
                <a:off x="5240435" y="3777590"/>
                <a:ext cx="470866" cy="470865"/>
                <a:chOff x="5234206" y="3857887"/>
                <a:chExt cx="470866" cy="470865"/>
              </a:xfrm>
            </p:grpSpPr>
            <p:sp>
              <p:nvSpPr>
                <p:cNvPr id="15" name="椭圆 14">
                  <a:extLst>
                    <a:ext uri="{FF2B5EF4-FFF2-40B4-BE49-F238E27FC236}">
                      <a16:creationId xmlns:a16="http://schemas.microsoft.com/office/drawing/2014/main" xmlns="" id="{7811F8FB-79F6-4CD8-A671-275861D2D30A}"/>
                    </a:ext>
                  </a:extLst>
                </p:cNvPr>
                <p:cNvSpPr/>
                <p:nvPr/>
              </p:nvSpPr>
              <p:spPr>
                <a:xfrm>
                  <a:off x="5234206" y="3857887"/>
                  <a:ext cx="206520" cy="206520"/>
                </a:xfrm>
                <a:prstGeom prst="ellipse">
                  <a:avLst/>
                </a:prstGeom>
                <a:noFill/>
                <a:ln w="19050">
                  <a:solidFill>
                    <a:srgbClr val="6B347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xmlns="" id="{8DD68571-2955-472B-9289-CACA5E8EAF70}"/>
                    </a:ext>
                  </a:extLst>
                </p:cNvPr>
                <p:cNvSpPr/>
                <p:nvPr/>
              </p:nvSpPr>
              <p:spPr>
                <a:xfrm>
                  <a:off x="5498552" y="3857887"/>
                  <a:ext cx="206520" cy="206520"/>
                </a:xfrm>
                <a:prstGeom prst="ellipse">
                  <a:avLst/>
                </a:prstGeom>
                <a:noFill/>
                <a:ln w="19050">
                  <a:solidFill>
                    <a:srgbClr val="6B347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7" name="椭圆 16">
                  <a:extLst>
                    <a:ext uri="{FF2B5EF4-FFF2-40B4-BE49-F238E27FC236}">
                      <a16:creationId xmlns:a16="http://schemas.microsoft.com/office/drawing/2014/main" xmlns="" id="{6359C5F3-8896-4DD0-823E-BABB1076E77E}"/>
                    </a:ext>
                  </a:extLst>
                </p:cNvPr>
                <p:cNvSpPr/>
                <p:nvPr/>
              </p:nvSpPr>
              <p:spPr>
                <a:xfrm>
                  <a:off x="5234206" y="4122232"/>
                  <a:ext cx="206520" cy="206520"/>
                </a:xfrm>
                <a:prstGeom prst="ellipse">
                  <a:avLst/>
                </a:prstGeom>
                <a:noFill/>
                <a:ln w="190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8" name="椭圆 17">
                  <a:extLst>
                    <a:ext uri="{FF2B5EF4-FFF2-40B4-BE49-F238E27FC236}">
                      <a16:creationId xmlns:a16="http://schemas.microsoft.com/office/drawing/2014/main" xmlns="" id="{DFB2EE9D-B457-4B2C-80CC-9A46BB86964F}"/>
                    </a:ext>
                  </a:extLst>
                </p:cNvPr>
                <p:cNvSpPr/>
                <p:nvPr/>
              </p:nvSpPr>
              <p:spPr>
                <a:xfrm>
                  <a:off x="5498552" y="4122232"/>
                  <a:ext cx="206520" cy="206520"/>
                </a:xfrm>
                <a:prstGeom prst="ellipse">
                  <a:avLst/>
                </a:prstGeom>
                <a:noFill/>
                <a:ln w="190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12CB5A8C-8EC5-4759-8818-00EAD8724DEF}"/>
                </a:ext>
              </a:extLst>
            </p:cNvPr>
            <p:cNvSpPr/>
            <p:nvPr/>
          </p:nvSpPr>
          <p:spPr>
            <a:xfrm>
              <a:off x="5523865" y="2856865"/>
              <a:ext cx="1144270" cy="1144270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BA4405DB-8AC9-4FBF-A280-F951A5BA3952}"/>
                </a:ext>
              </a:extLst>
            </p:cNvPr>
            <p:cNvSpPr/>
            <p:nvPr/>
          </p:nvSpPr>
          <p:spPr>
            <a:xfrm>
              <a:off x="6122083" y="3184327"/>
              <a:ext cx="210355" cy="210355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EED60AC7-FD99-465F-91B6-549B9948E120}"/>
                </a:ext>
              </a:extLst>
            </p:cNvPr>
            <p:cNvSpPr/>
            <p:nvPr/>
          </p:nvSpPr>
          <p:spPr>
            <a:xfrm>
              <a:off x="5854671" y="3188162"/>
              <a:ext cx="206520" cy="206520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5E456DEE-86E7-4BB4-98FB-A8017957DF2D}"/>
                </a:ext>
              </a:extLst>
            </p:cNvPr>
            <p:cNvSpPr/>
            <p:nvPr/>
          </p:nvSpPr>
          <p:spPr>
            <a:xfrm>
              <a:off x="5361046" y="2684326"/>
              <a:ext cx="1464248" cy="1464248"/>
            </a:xfrm>
            <a:custGeom>
              <a:avLst/>
              <a:gdLst>
                <a:gd name="connsiteX0" fmla="*/ 864297 w 1464248"/>
                <a:gd name="connsiteY0" fmla="*/ 761037 h 1464248"/>
                <a:gd name="connsiteX1" fmla="*/ 761037 w 1464248"/>
                <a:gd name="connsiteY1" fmla="*/ 864297 h 1464248"/>
                <a:gd name="connsiteX2" fmla="*/ 864297 w 1464248"/>
                <a:gd name="connsiteY2" fmla="*/ 967557 h 1464248"/>
                <a:gd name="connsiteX3" fmla="*/ 967557 w 1464248"/>
                <a:gd name="connsiteY3" fmla="*/ 864297 h 1464248"/>
                <a:gd name="connsiteX4" fmla="*/ 864297 w 1464248"/>
                <a:gd name="connsiteY4" fmla="*/ 761037 h 1464248"/>
                <a:gd name="connsiteX5" fmla="*/ 599951 w 1464248"/>
                <a:gd name="connsiteY5" fmla="*/ 761037 h 1464248"/>
                <a:gd name="connsiteX6" fmla="*/ 496691 w 1464248"/>
                <a:gd name="connsiteY6" fmla="*/ 864297 h 1464248"/>
                <a:gd name="connsiteX7" fmla="*/ 599951 w 1464248"/>
                <a:gd name="connsiteY7" fmla="*/ 967557 h 1464248"/>
                <a:gd name="connsiteX8" fmla="*/ 703211 w 1464248"/>
                <a:gd name="connsiteY8" fmla="*/ 864297 h 1464248"/>
                <a:gd name="connsiteX9" fmla="*/ 599951 w 1464248"/>
                <a:gd name="connsiteY9" fmla="*/ 761037 h 1464248"/>
                <a:gd name="connsiteX10" fmla="*/ 864297 w 1464248"/>
                <a:gd name="connsiteY10" fmla="*/ 496692 h 1464248"/>
                <a:gd name="connsiteX11" fmla="*/ 761037 w 1464248"/>
                <a:gd name="connsiteY11" fmla="*/ 599952 h 1464248"/>
                <a:gd name="connsiteX12" fmla="*/ 864297 w 1464248"/>
                <a:gd name="connsiteY12" fmla="*/ 703212 h 1464248"/>
                <a:gd name="connsiteX13" fmla="*/ 967557 w 1464248"/>
                <a:gd name="connsiteY13" fmla="*/ 599952 h 1464248"/>
                <a:gd name="connsiteX14" fmla="*/ 864297 w 1464248"/>
                <a:gd name="connsiteY14" fmla="*/ 496692 h 1464248"/>
                <a:gd name="connsiteX15" fmla="*/ 599951 w 1464248"/>
                <a:gd name="connsiteY15" fmla="*/ 496692 h 1464248"/>
                <a:gd name="connsiteX16" fmla="*/ 496691 w 1464248"/>
                <a:gd name="connsiteY16" fmla="*/ 599952 h 1464248"/>
                <a:gd name="connsiteX17" fmla="*/ 599951 w 1464248"/>
                <a:gd name="connsiteY17" fmla="*/ 703212 h 1464248"/>
                <a:gd name="connsiteX18" fmla="*/ 703211 w 1464248"/>
                <a:gd name="connsiteY18" fmla="*/ 599952 h 1464248"/>
                <a:gd name="connsiteX19" fmla="*/ 599951 w 1464248"/>
                <a:gd name="connsiteY19" fmla="*/ 496692 h 1464248"/>
                <a:gd name="connsiteX20" fmla="*/ 732124 w 1464248"/>
                <a:gd name="connsiteY20" fmla="*/ 0 h 1464248"/>
                <a:gd name="connsiteX21" fmla="*/ 1464248 w 1464248"/>
                <a:gd name="connsiteY21" fmla="*/ 732124 h 1464248"/>
                <a:gd name="connsiteX22" fmla="*/ 732124 w 1464248"/>
                <a:gd name="connsiteY22" fmla="*/ 1464248 h 1464248"/>
                <a:gd name="connsiteX23" fmla="*/ 0 w 1464248"/>
                <a:gd name="connsiteY23" fmla="*/ 732124 h 1464248"/>
                <a:gd name="connsiteX24" fmla="*/ 732124 w 1464248"/>
                <a:gd name="connsiteY24" fmla="*/ 0 h 1464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64248" h="1464248">
                  <a:moveTo>
                    <a:pt x="864297" y="761037"/>
                  </a:moveTo>
                  <a:cubicBezTo>
                    <a:pt x="807268" y="761037"/>
                    <a:pt x="761037" y="807268"/>
                    <a:pt x="761037" y="864297"/>
                  </a:cubicBezTo>
                  <a:cubicBezTo>
                    <a:pt x="761037" y="921326"/>
                    <a:pt x="807268" y="967557"/>
                    <a:pt x="864297" y="967557"/>
                  </a:cubicBezTo>
                  <a:cubicBezTo>
                    <a:pt x="921326" y="967557"/>
                    <a:pt x="967557" y="921326"/>
                    <a:pt x="967557" y="864297"/>
                  </a:cubicBezTo>
                  <a:cubicBezTo>
                    <a:pt x="967557" y="807268"/>
                    <a:pt x="921326" y="761037"/>
                    <a:pt x="864297" y="761037"/>
                  </a:cubicBezTo>
                  <a:close/>
                  <a:moveTo>
                    <a:pt x="599951" y="761037"/>
                  </a:moveTo>
                  <a:cubicBezTo>
                    <a:pt x="542922" y="761037"/>
                    <a:pt x="496691" y="807268"/>
                    <a:pt x="496691" y="864297"/>
                  </a:cubicBezTo>
                  <a:cubicBezTo>
                    <a:pt x="496691" y="921326"/>
                    <a:pt x="542922" y="967557"/>
                    <a:pt x="599951" y="967557"/>
                  </a:cubicBezTo>
                  <a:cubicBezTo>
                    <a:pt x="656980" y="967557"/>
                    <a:pt x="703211" y="921326"/>
                    <a:pt x="703211" y="864297"/>
                  </a:cubicBezTo>
                  <a:cubicBezTo>
                    <a:pt x="703211" y="807268"/>
                    <a:pt x="656980" y="761037"/>
                    <a:pt x="599951" y="761037"/>
                  </a:cubicBezTo>
                  <a:close/>
                  <a:moveTo>
                    <a:pt x="864297" y="496692"/>
                  </a:moveTo>
                  <a:cubicBezTo>
                    <a:pt x="807268" y="496692"/>
                    <a:pt x="761037" y="542923"/>
                    <a:pt x="761037" y="599952"/>
                  </a:cubicBezTo>
                  <a:cubicBezTo>
                    <a:pt x="761037" y="656981"/>
                    <a:pt x="807268" y="703212"/>
                    <a:pt x="864297" y="703212"/>
                  </a:cubicBezTo>
                  <a:cubicBezTo>
                    <a:pt x="921326" y="703212"/>
                    <a:pt x="967557" y="656981"/>
                    <a:pt x="967557" y="599952"/>
                  </a:cubicBezTo>
                  <a:cubicBezTo>
                    <a:pt x="967557" y="542923"/>
                    <a:pt x="921326" y="496692"/>
                    <a:pt x="864297" y="496692"/>
                  </a:cubicBezTo>
                  <a:close/>
                  <a:moveTo>
                    <a:pt x="599951" y="496692"/>
                  </a:moveTo>
                  <a:cubicBezTo>
                    <a:pt x="542922" y="496692"/>
                    <a:pt x="496691" y="542923"/>
                    <a:pt x="496691" y="599952"/>
                  </a:cubicBezTo>
                  <a:cubicBezTo>
                    <a:pt x="496691" y="656981"/>
                    <a:pt x="542922" y="703212"/>
                    <a:pt x="599951" y="703212"/>
                  </a:cubicBezTo>
                  <a:cubicBezTo>
                    <a:pt x="656980" y="703212"/>
                    <a:pt x="703211" y="656981"/>
                    <a:pt x="703211" y="599952"/>
                  </a:cubicBezTo>
                  <a:cubicBezTo>
                    <a:pt x="703211" y="542923"/>
                    <a:pt x="656980" y="496692"/>
                    <a:pt x="599951" y="496692"/>
                  </a:cubicBezTo>
                  <a:close/>
                  <a:moveTo>
                    <a:pt x="732124" y="0"/>
                  </a:moveTo>
                  <a:cubicBezTo>
                    <a:pt x="1136465" y="0"/>
                    <a:pt x="1464248" y="327783"/>
                    <a:pt x="1464248" y="732124"/>
                  </a:cubicBezTo>
                  <a:cubicBezTo>
                    <a:pt x="1464248" y="1136465"/>
                    <a:pt x="1136465" y="1464248"/>
                    <a:pt x="732124" y="1464248"/>
                  </a:cubicBezTo>
                  <a:cubicBezTo>
                    <a:pt x="327783" y="1464248"/>
                    <a:pt x="0" y="1136465"/>
                    <a:pt x="0" y="732124"/>
                  </a:cubicBezTo>
                  <a:cubicBezTo>
                    <a:pt x="0" y="327783"/>
                    <a:pt x="327783" y="0"/>
                    <a:pt x="732124" y="0"/>
                  </a:cubicBezTo>
                  <a:close/>
                </a:path>
              </a:pathLst>
            </a:custGeom>
            <a:blipFill>
              <a:blip r:embed="rId4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alphaModFix amt="70000"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1" name="lips-of-female-sexy-mouth_37538">
            <a:extLst>
              <a:ext uri="{FF2B5EF4-FFF2-40B4-BE49-F238E27FC236}">
                <a16:creationId xmlns:a16="http://schemas.microsoft.com/office/drawing/2014/main" xmlns="" id="{3646B477-3AA0-4402-B59B-AD986B8D5DB7}"/>
              </a:ext>
            </a:extLst>
          </p:cNvPr>
          <p:cNvSpPr>
            <a:spLocks noChangeAspect="1"/>
          </p:cNvSpPr>
          <p:nvPr/>
        </p:nvSpPr>
        <p:spPr bwMode="auto">
          <a:xfrm>
            <a:off x="10938439" y="4660415"/>
            <a:ext cx="2507122" cy="955032"/>
          </a:xfrm>
          <a:custGeom>
            <a:avLst/>
            <a:gdLst>
              <a:gd name="T0" fmla="*/ 3549 w 7157"/>
              <a:gd name="T1" fmla="*/ 3578 h 3581"/>
              <a:gd name="T2" fmla="*/ 3607 w 7157"/>
              <a:gd name="T3" fmla="*/ 3581 h 3581"/>
              <a:gd name="T4" fmla="*/ 7157 w 7157"/>
              <a:gd name="T5" fmla="*/ 1505 h 3581"/>
              <a:gd name="T6" fmla="*/ 4286 w 7157"/>
              <a:gd name="T7" fmla="*/ 0 h 3581"/>
              <a:gd name="T8" fmla="*/ 3607 w 7157"/>
              <a:gd name="T9" fmla="*/ 648 h 3581"/>
              <a:gd name="T10" fmla="*/ 3596 w 7157"/>
              <a:gd name="T11" fmla="*/ 703 h 3581"/>
              <a:gd name="T12" fmla="*/ 2870 w 7157"/>
              <a:gd name="T13" fmla="*/ 0 h 3581"/>
              <a:gd name="T14" fmla="*/ 0 w 7157"/>
              <a:gd name="T15" fmla="*/ 1499 h 3581"/>
              <a:gd name="T16" fmla="*/ 3549 w 7157"/>
              <a:gd name="T17" fmla="*/ 3578 h 3581"/>
              <a:gd name="T18" fmla="*/ 5503 w 7157"/>
              <a:gd name="T19" fmla="*/ 1539 h 3581"/>
              <a:gd name="T20" fmla="*/ 3610 w 7157"/>
              <a:gd name="T21" fmla="*/ 2141 h 3581"/>
              <a:gd name="T22" fmla="*/ 1717 w 7157"/>
              <a:gd name="T23" fmla="*/ 1539 h 3581"/>
              <a:gd name="T24" fmla="*/ 5503 w 7157"/>
              <a:gd name="T25" fmla="*/ 1539 h 3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157" h="3581">
                <a:moveTo>
                  <a:pt x="3549" y="3578"/>
                </a:moveTo>
                <a:lnTo>
                  <a:pt x="3607" y="3581"/>
                </a:lnTo>
                <a:cubicBezTo>
                  <a:pt x="5547" y="3581"/>
                  <a:pt x="5314" y="2320"/>
                  <a:pt x="7157" y="1505"/>
                </a:cubicBezTo>
                <a:cubicBezTo>
                  <a:pt x="6071" y="1505"/>
                  <a:pt x="4926" y="0"/>
                  <a:pt x="4286" y="0"/>
                </a:cubicBezTo>
                <a:cubicBezTo>
                  <a:pt x="3646" y="0"/>
                  <a:pt x="3607" y="648"/>
                  <a:pt x="3607" y="648"/>
                </a:cubicBezTo>
                <a:lnTo>
                  <a:pt x="3596" y="703"/>
                </a:lnTo>
                <a:cubicBezTo>
                  <a:pt x="3596" y="703"/>
                  <a:pt x="3510" y="0"/>
                  <a:pt x="2870" y="0"/>
                </a:cubicBezTo>
                <a:cubicBezTo>
                  <a:pt x="2230" y="0"/>
                  <a:pt x="1086" y="1499"/>
                  <a:pt x="0" y="1499"/>
                </a:cubicBezTo>
                <a:cubicBezTo>
                  <a:pt x="1843" y="2314"/>
                  <a:pt x="1610" y="3578"/>
                  <a:pt x="3549" y="3578"/>
                </a:cubicBezTo>
                <a:close/>
                <a:moveTo>
                  <a:pt x="5503" y="1539"/>
                </a:moveTo>
                <a:cubicBezTo>
                  <a:pt x="4747" y="1724"/>
                  <a:pt x="4500" y="2141"/>
                  <a:pt x="3610" y="2141"/>
                </a:cubicBezTo>
                <a:cubicBezTo>
                  <a:pt x="2759" y="2141"/>
                  <a:pt x="2017" y="1539"/>
                  <a:pt x="1717" y="1539"/>
                </a:cubicBezTo>
                <a:cubicBezTo>
                  <a:pt x="1716" y="1539"/>
                  <a:pt x="4630" y="1573"/>
                  <a:pt x="5503" y="1539"/>
                </a:cubicBezTo>
                <a:close/>
              </a:path>
            </a:pathLst>
          </a:custGeom>
          <a:solidFill>
            <a:srgbClr val="EE1616"/>
          </a:solidFill>
          <a:ln>
            <a:noFill/>
          </a:ln>
          <a:effectLst>
            <a:outerShdw blurRad="50800" dist="38100" dir="8100000" algn="tr" rotWithShape="0">
              <a:srgbClr val="EE1616">
                <a:alpha val="40000"/>
              </a:srgbClr>
            </a:outerShdw>
          </a:effectLst>
        </p:spPr>
      </p:sp>
      <p:sp>
        <p:nvSpPr>
          <p:cNvPr id="34" name="lips-of-female-sexy-mouth_37538">
            <a:extLst>
              <a:ext uri="{FF2B5EF4-FFF2-40B4-BE49-F238E27FC236}">
                <a16:creationId xmlns:a16="http://schemas.microsoft.com/office/drawing/2014/main" xmlns="" id="{98864855-B783-4FCA-9369-38F46870A773}"/>
              </a:ext>
            </a:extLst>
          </p:cNvPr>
          <p:cNvSpPr>
            <a:spLocks noChangeAspect="1"/>
          </p:cNvSpPr>
          <p:nvPr/>
        </p:nvSpPr>
        <p:spPr bwMode="auto">
          <a:xfrm>
            <a:off x="-1253561" y="4660415"/>
            <a:ext cx="2507122" cy="955032"/>
          </a:xfrm>
          <a:custGeom>
            <a:avLst/>
            <a:gdLst>
              <a:gd name="T0" fmla="*/ 3549 w 7157"/>
              <a:gd name="T1" fmla="*/ 3578 h 3581"/>
              <a:gd name="T2" fmla="*/ 3607 w 7157"/>
              <a:gd name="T3" fmla="*/ 3581 h 3581"/>
              <a:gd name="T4" fmla="*/ 7157 w 7157"/>
              <a:gd name="T5" fmla="*/ 1505 h 3581"/>
              <a:gd name="T6" fmla="*/ 4286 w 7157"/>
              <a:gd name="T7" fmla="*/ 0 h 3581"/>
              <a:gd name="T8" fmla="*/ 3607 w 7157"/>
              <a:gd name="T9" fmla="*/ 648 h 3581"/>
              <a:gd name="T10" fmla="*/ 3596 w 7157"/>
              <a:gd name="T11" fmla="*/ 703 h 3581"/>
              <a:gd name="T12" fmla="*/ 2870 w 7157"/>
              <a:gd name="T13" fmla="*/ 0 h 3581"/>
              <a:gd name="T14" fmla="*/ 0 w 7157"/>
              <a:gd name="T15" fmla="*/ 1499 h 3581"/>
              <a:gd name="T16" fmla="*/ 3549 w 7157"/>
              <a:gd name="T17" fmla="*/ 3578 h 3581"/>
              <a:gd name="T18" fmla="*/ 5503 w 7157"/>
              <a:gd name="T19" fmla="*/ 1539 h 3581"/>
              <a:gd name="T20" fmla="*/ 3610 w 7157"/>
              <a:gd name="T21" fmla="*/ 2141 h 3581"/>
              <a:gd name="T22" fmla="*/ 1717 w 7157"/>
              <a:gd name="T23" fmla="*/ 1539 h 3581"/>
              <a:gd name="T24" fmla="*/ 5503 w 7157"/>
              <a:gd name="T25" fmla="*/ 1539 h 3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157" h="3581">
                <a:moveTo>
                  <a:pt x="3549" y="3578"/>
                </a:moveTo>
                <a:lnTo>
                  <a:pt x="3607" y="3581"/>
                </a:lnTo>
                <a:cubicBezTo>
                  <a:pt x="5547" y="3581"/>
                  <a:pt x="5314" y="2320"/>
                  <a:pt x="7157" y="1505"/>
                </a:cubicBezTo>
                <a:cubicBezTo>
                  <a:pt x="6071" y="1505"/>
                  <a:pt x="4926" y="0"/>
                  <a:pt x="4286" y="0"/>
                </a:cubicBezTo>
                <a:cubicBezTo>
                  <a:pt x="3646" y="0"/>
                  <a:pt x="3607" y="648"/>
                  <a:pt x="3607" y="648"/>
                </a:cubicBezTo>
                <a:lnTo>
                  <a:pt x="3596" y="703"/>
                </a:lnTo>
                <a:cubicBezTo>
                  <a:pt x="3596" y="703"/>
                  <a:pt x="3510" y="0"/>
                  <a:pt x="2870" y="0"/>
                </a:cubicBezTo>
                <a:cubicBezTo>
                  <a:pt x="2230" y="0"/>
                  <a:pt x="1086" y="1499"/>
                  <a:pt x="0" y="1499"/>
                </a:cubicBezTo>
                <a:cubicBezTo>
                  <a:pt x="1843" y="2314"/>
                  <a:pt x="1610" y="3578"/>
                  <a:pt x="3549" y="3578"/>
                </a:cubicBezTo>
                <a:close/>
                <a:moveTo>
                  <a:pt x="5503" y="1539"/>
                </a:moveTo>
                <a:cubicBezTo>
                  <a:pt x="4747" y="1724"/>
                  <a:pt x="4500" y="2141"/>
                  <a:pt x="3610" y="2141"/>
                </a:cubicBezTo>
                <a:cubicBezTo>
                  <a:pt x="2759" y="2141"/>
                  <a:pt x="2017" y="1539"/>
                  <a:pt x="1717" y="1539"/>
                </a:cubicBezTo>
                <a:cubicBezTo>
                  <a:pt x="1716" y="1539"/>
                  <a:pt x="4630" y="1573"/>
                  <a:pt x="5503" y="1539"/>
                </a:cubicBezTo>
                <a:close/>
              </a:path>
            </a:pathLst>
          </a:custGeom>
          <a:solidFill>
            <a:srgbClr val="EE1616"/>
          </a:solidFill>
          <a:ln>
            <a:noFill/>
          </a:ln>
          <a:effectLst>
            <a:outerShdw blurRad="50800" dist="38100" dir="2700000" algn="tl" rotWithShape="0">
              <a:srgbClr val="EE1616">
                <a:alpha val="51000"/>
              </a:srgbClr>
            </a:outerShdw>
          </a:effectLst>
        </p:spPr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279A96A4-9CE7-49F4-93FF-AA3AFAC21CEB}"/>
              </a:ext>
            </a:extLst>
          </p:cNvPr>
          <p:cNvSpPr>
            <a:spLocks noChangeAspect="1"/>
          </p:cNvSpPr>
          <p:nvPr/>
        </p:nvSpPr>
        <p:spPr bwMode="auto">
          <a:xfrm>
            <a:off x="389374" y="1171095"/>
            <a:ext cx="2137811" cy="788279"/>
          </a:xfrm>
          <a:custGeom>
            <a:avLst/>
            <a:gdLst>
              <a:gd name="connsiteX0" fmla="*/ 1159552 w 1928129"/>
              <a:gd name="connsiteY0" fmla="*/ 0 h 662547"/>
              <a:gd name="connsiteX1" fmla="*/ 1591532 w 1928129"/>
              <a:gd name="connsiteY1" fmla="*/ 167621 h 662547"/>
              <a:gd name="connsiteX2" fmla="*/ 1836482 w 1928129"/>
              <a:gd name="connsiteY2" fmla="*/ 435417 h 662547"/>
              <a:gd name="connsiteX3" fmla="*/ 1922546 w 1928129"/>
              <a:gd name="connsiteY3" fmla="*/ 582539 h 662547"/>
              <a:gd name="connsiteX4" fmla="*/ 1900702 w 1928129"/>
              <a:gd name="connsiteY4" fmla="*/ 654942 h 662547"/>
              <a:gd name="connsiteX5" fmla="*/ 1872232 w 1928129"/>
              <a:gd name="connsiteY5" fmla="*/ 662547 h 662547"/>
              <a:gd name="connsiteX6" fmla="*/ 1826883 w 1928129"/>
              <a:gd name="connsiteY6" fmla="*/ 639074 h 662547"/>
              <a:gd name="connsiteX7" fmla="*/ 1728240 w 1928129"/>
              <a:gd name="connsiteY7" fmla="*/ 523030 h 662547"/>
              <a:gd name="connsiteX8" fmla="*/ 1169154 w 1928129"/>
              <a:gd name="connsiteY8" fmla="*/ 256887 h 662547"/>
              <a:gd name="connsiteX9" fmla="*/ 225422 w 1928129"/>
              <a:gd name="connsiteY9" fmla="*/ 633785 h 662547"/>
              <a:gd name="connsiteX10" fmla="*/ 200597 w 1928129"/>
              <a:gd name="connsiteY10" fmla="*/ 646017 h 662547"/>
              <a:gd name="connsiteX11" fmla="*/ 149953 w 1928129"/>
              <a:gd name="connsiteY11" fmla="*/ 654615 h 662547"/>
              <a:gd name="connsiteX12" fmla="*/ 0 w 1928129"/>
              <a:gd name="connsiteY12" fmla="*/ 508151 h 662547"/>
              <a:gd name="connsiteX13" fmla="*/ 83749 w 1928129"/>
              <a:gd name="connsiteY13" fmla="*/ 376898 h 662547"/>
              <a:gd name="connsiteX14" fmla="*/ 609734 w 1928129"/>
              <a:gd name="connsiteY14" fmla="*/ 149768 h 662547"/>
              <a:gd name="connsiteX15" fmla="*/ 1159552 w 1928129"/>
              <a:gd name="connsiteY15" fmla="*/ 0 h 662547"/>
              <a:gd name="connsiteX0" fmla="*/ 1159552 w 1923141"/>
              <a:gd name="connsiteY0" fmla="*/ 0 h 665126"/>
              <a:gd name="connsiteX1" fmla="*/ 1591532 w 1923141"/>
              <a:gd name="connsiteY1" fmla="*/ 167621 h 665126"/>
              <a:gd name="connsiteX2" fmla="*/ 1836482 w 1923141"/>
              <a:gd name="connsiteY2" fmla="*/ 435417 h 665126"/>
              <a:gd name="connsiteX3" fmla="*/ 1922546 w 1923141"/>
              <a:gd name="connsiteY3" fmla="*/ 582539 h 665126"/>
              <a:gd name="connsiteX4" fmla="*/ 1872232 w 1923141"/>
              <a:gd name="connsiteY4" fmla="*/ 662547 h 665126"/>
              <a:gd name="connsiteX5" fmla="*/ 1826883 w 1923141"/>
              <a:gd name="connsiteY5" fmla="*/ 639074 h 665126"/>
              <a:gd name="connsiteX6" fmla="*/ 1728240 w 1923141"/>
              <a:gd name="connsiteY6" fmla="*/ 523030 h 665126"/>
              <a:gd name="connsiteX7" fmla="*/ 1169154 w 1923141"/>
              <a:gd name="connsiteY7" fmla="*/ 256887 h 665126"/>
              <a:gd name="connsiteX8" fmla="*/ 225422 w 1923141"/>
              <a:gd name="connsiteY8" fmla="*/ 633785 h 665126"/>
              <a:gd name="connsiteX9" fmla="*/ 200597 w 1923141"/>
              <a:gd name="connsiteY9" fmla="*/ 646017 h 665126"/>
              <a:gd name="connsiteX10" fmla="*/ 149953 w 1923141"/>
              <a:gd name="connsiteY10" fmla="*/ 654615 h 665126"/>
              <a:gd name="connsiteX11" fmla="*/ 0 w 1923141"/>
              <a:gd name="connsiteY11" fmla="*/ 508151 h 665126"/>
              <a:gd name="connsiteX12" fmla="*/ 83749 w 1923141"/>
              <a:gd name="connsiteY12" fmla="*/ 376898 h 665126"/>
              <a:gd name="connsiteX13" fmla="*/ 609734 w 1923141"/>
              <a:gd name="connsiteY13" fmla="*/ 149768 h 665126"/>
              <a:gd name="connsiteX14" fmla="*/ 1159552 w 1923141"/>
              <a:gd name="connsiteY14" fmla="*/ 0 h 665126"/>
              <a:gd name="connsiteX0" fmla="*/ 1159552 w 1922580"/>
              <a:gd name="connsiteY0" fmla="*/ 0 h 654615"/>
              <a:gd name="connsiteX1" fmla="*/ 1591532 w 1922580"/>
              <a:gd name="connsiteY1" fmla="*/ 167621 h 654615"/>
              <a:gd name="connsiteX2" fmla="*/ 1836482 w 1922580"/>
              <a:gd name="connsiteY2" fmla="*/ 435417 h 654615"/>
              <a:gd name="connsiteX3" fmla="*/ 1922546 w 1922580"/>
              <a:gd name="connsiteY3" fmla="*/ 582539 h 654615"/>
              <a:gd name="connsiteX4" fmla="*/ 1826883 w 1922580"/>
              <a:gd name="connsiteY4" fmla="*/ 639074 h 654615"/>
              <a:gd name="connsiteX5" fmla="*/ 1728240 w 1922580"/>
              <a:gd name="connsiteY5" fmla="*/ 523030 h 654615"/>
              <a:gd name="connsiteX6" fmla="*/ 1169154 w 1922580"/>
              <a:gd name="connsiteY6" fmla="*/ 256887 h 654615"/>
              <a:gd name="connsiteX7" fmla="*/ 225422 w 1922580"/>
              <a:gd name="connsiteY7" fmla="*/ 633785 h 654615"/>
              <a:gd name="connsiteX8" fmla="*/ 200597 w 1922580"/>
              <a:gd name="connsiteY8" fmla="*/ 646017 h 654615"/>
              <a:gd name="connsiteX9" fmla="*/ 149953 w 1922580"/>
              <a:gd name="connsiteY9" fmla="*/ 654615 h 654615"/>
              <a:gd name="connsiteX10" fmla="*/ 0 w 1922580"/>
              <a:gd name="connsiteY10" fmla="*/ 508151 h 654615"/>
              <a:gd name="connsiteX11" fmla="*/ 83749 w 1922580"/>
              <a:gd name="connsiteY11" fmla="*/ 376898 h 654615"/>
              <a:gd name="connsiteX12" fmla="*/ 609734 w 1922580"/>
              <a:gd name="connsiteY12" fmla="*/ 149768 h 654615"/>
              <a:gd name="connsiteX13" fmla="*/ 1159552 w 1922580"/>
              <a:gd name="connsiteY13" fmla="*/ 0 h 654615"/>
              <a:gd name="connsiteX0" fmla="*/ 1159552 w 1925425"/>
              <a:gd name="connsiteY0" fmla="*/ 0 h 654615"/>
              <a:gd name="connsiteX1" fmla="*/ 1591532 w 1925425"/>
              <a:gd name="connsiteY1" fmla="*/ 167621 h 654615"/>
              <a:gd name="connsiteX2" fmla="*/ 1836482 w 1925425"/>
              <a:gd name="connsiteY2" fmla="*/ 435417 h 654615"/>
              <a:gd name="connsiteX3" fmla="*/ 1922546 w 1925425"/>
              <a:gd name="connsiteY3" fmla="*/ 582539 h 654615"/>
              <a:gd name="connsiteX4" fmla="*/ 1728240 w 1925425"/>
              <a:gd name="connsiteY4" fmla="*/ 523030 h 654615"/>
              <a:gd name="connsiteX5" fmla="*/ 1169154 w 1925425"/>
              <a:gd name="connsiteY5" fmla="*/ 256887 h 654615"/>
              <a:gd name="connsiteX6" fmla="*/ 225422 w 1925425"/>
              <a:gd name="connsiteY6" fmla="*/ 633785 h 654615"/>
              <a:gd name="connsiteX7" fmla="*/ 200597 w 1925425"/>
              <a:gd name="connsiteY7" fmla="*/ 646017 h 654615"/>
              <a:gd name="connsiteX8" fmla="*/ 149953 w 1925425"/>
              <a:gd name="connsiteY8" fmla="*/ 654615 h 654615"/>
              <a:gd name="connsiteX9" fmla="*/ 0 w 1925425"/>
              <a:gd name="connsiteY9" fmla="*/ 508151 h 654615"/>
              <a:gd name="connsiteX10" fmla="*/ 83749 w 1925425"/>
              <a:gd name="connsiteY10" fmla="*/ 376898 h 654615"/>
              <a:gd name="connsiteX11" fmla="*/ 609734 w 1925425"/>
              <a:gd name="connsiteY11" fmla="*/ 149768 h 654615"/>
              <a:gd name="connsiteX12" fmla="*/ 1159552 w 1925425"/>
              <a:gd name="connsiteY12" fmla="*/ 0 h 654615"/>
              <a:gd name="connsiteX0" fmla="*/ 1159552 w 2117944"/>
              <a:gd name="connsiteY0" fmla="*/ 0 h 694326"/>
              <a:gd name="connsiteX1" fmla="*/ 1591532 w 2117944"/>
              <a:gd name="connsiteY1" fmla="*/ 167621 h 694326"/>
              <a:gd name="connsiteX2" fmla="*/ 1836482 w 2117944"/>
              <a:gd name="connsiteY2" fmla="*/ 435417 h 694326"/>
              <a:gd name="connsiteX3" fmla="*/ 2116856 w 2117944"/>
              <a:gd name="connsiteY3" fmla="*/ 693029 h 694326"/>
              <a:gd name="connsiteX4" fmla="*/ 1728240 w 2117944"/>
              <a:gd name="connsiteY4" fmla="*/ 523030 h 694326"/>
              <a:gd name="connsiteX5" fmla="*/ 1169154 w 2117944"/>
              <a:gd name="connsiteY5" fmla="*/ 256887 h 694326"/>
              <a:gd name="connsiteX6" fmla="*/ 225422 w 2117944"/>
              <a:gd name="connsiteY6" fmla="*/ 633785 h 694326"/>
              <a:gd name="connsiteX7" fmla="*/ 200597 w 2117944"/>
              <a:gd name="connsiteY7" fmla="*/ 646017 h 694326"/>
              <a:gd name="connsiteX8" fmla="*/ 149953 w 2117944"/>
              <a:gd name="connsiteY8" fmla="*/ 654615 h 694326"/>
              <a:gd name="connsiteX9" fmla="*/ 0 w 2117944"/>
              <a:gd name="connsiteY9" fmla="*/ 508151 h 694326"/>
              <a:gd name="connsiteX10" fmla="*/ 83749 w 2117944"/>
              <a:gd name="connsiteY10" fmla="*/ 376898 h 694326"/>
              <a:gd name="connsiteX11" fmla="*/ 609734 w 2117944"/>
              <a:gd name="connsiteY11" fmla="*/ 149768 h 694326"/>
              <a:gd name="connsiteX12" fmla="*/ 1159552 w 2117944"/>
              <a:gd name="connsiteY12" fmla="*/ 0 h 694326"/>
              <a:gd name="connsiteX0" fmla="*/ 1159552 w 2117944"/>
              <a:gd name="connsiteY0" fmla="*/ 0 h 694326"/>
              <a:gd name="connsiteX1" fmla="*/ 1591532 w 2117944"/>
              <a:gd name="connsiteY1" fmla="*/ 167621 h 694326"/>
              <a:gd name="connsiteX2" fmla="*/ 1836482 w 2117944"/>
              <a:gd name="connsiteY2" fmla="*/ 435417 h 694326"/>
              <a:gd name="connsiteX3" fmla="*/ 2116856 w 2117944"/>
              <a:gd name="connsiteY3" fmla="*/ 693029 h 694326"/>
              <a:gd name="connsiteX4" fmla="*/ 1728240 w 2117944"/>
              <a:gd name="connsiteY4" fmla="*/ 523030 h 694326"/>
              <a:gd name="connsiteX5" fmla="*/ 1169154 w 2117944"/>
              <a:gd name="connsiteY5" fmla="*/ 256887 h 694326"/>
              <a:gd name="connsiteX6" fmla="*/ 225422 w 2117944"/>
              <a:gd name="connsiteY6" fmla="*/ 633785 h 694326"/>
              <a:gd name="connsiteX7" fmla="*/ 200597 w 2117944"/>
              <a:gd name="connsiteY7" fmla="*/ 646017 h 694326"/>
              <a:gd name="connsiteX8" fmla="*/ 149953 w 2117944"/>
              <a:gd name="connsiteY8" fmla="*/ 654615 h 694326"/>
              <a:gd name="connsiteX9" fmla="*/ 0 w 2117944"/>
              <a:gd name="connsiteY9" fmla="*/ 508151 h 694326"/>
              <a:gd name="connsiteX10" fmla="*/ 83749 w 2117944"/>
              <a:gd name="connsiteY10" fmla="*/ 376898 h 694326"/>
              <a:gd name="connsiteX11" fmla="*/ 609734 w 2117944"/>
              <a:gd name="connsiteY11" fmla="*/ 149768 h 694326"/>
              <a:gd name="connsiteX12" fmla="*/ 1159552 w 2117944"/>
              <a:gd name="connsiteY12" fmla="*/ 0 h 694326"/>
              <a:gd name="connsiteX0" fmla="*/ 1159552 w 2117944"/>
              <a:gd name="connsiteY0" fmla="*/ 0 h 693029"/>
              <a:gd name="connsiteX1" fmla="*/ 1591532 w 2117944"/>
              <a:gd name="connsiteY1" fmla="*/ 167621 h 693029"/>
              <a:gd name="connsiteX2" fmla="*/ 1836482 w 2117944"/>
              <a:gd name="connsiteY2" fmla="*/ 435417 h 693029"/>
              <a:gd name="connsiteX3" fmla="*/ 2116856 w 2117944"/>
              <a:gd name="connsiteY3" fmla="*/ 693029 h 693029"/>
              <a:gd name="connsiteX4" fmla="*/ 1728240 w 2117944"/>
              <a:gd name="connsiteY4" fmla="*/ 523030 h 693029"/>
              <a:gd name="connsiteX5" fmla="*/ 1169154 w 2117944"/>
              <a:gd name="connsiteY5" fmla="*/ 256887 h 693029"/>
              <a:gd name="connsiteX6" fmla="*/ 225422 w 2117944"/>
              <a:gd name="connsiteY6" fmla="*/ 633785 h 693029"/>
              <a:gd name="connsiteX7" fmla="*/ 200597 w 2117944"/>
              <a:gd name="connsiteY7" fmla="*/ 646017 h 693029"/>
              <a:gd name="connsiteX8" fmla="*/ 149953 w 2117944"/>
              <a:gd name="connsiteY8" fmla="*/ 654615 h 693029"/>
              <a:gd name="connsiteX9" fmla="*/ 0 w 2117944"/>
              <a:gd name="connsiteY9" fmla="*/ 508151 h 693029"/>
              <a:gd name="connsiteX10" fmla="*/ 83749 w 2117944"/>
              <a:gd name="connsiteY10" fmla="*/ 376898 h 693029"/>
              <a:gd name="connsiteX11" fmla="*/ 609734 w 2117944"/>
              <a:gd name="connsiteY11" fmla="*/ 149768 h 693029"/>
              <a:gd name="connsiteX12" fmla="*/ 1159552 w 2117944"/>
              <a:gd name="connsiteY12" fmla="*/ 0 h 693029"/>
              <a:gd name="connsiteX0" fmla="*/ 1159552 w 2116856"/>
              <a:gd name="connsiteY0" fmla="*/ 0 h 693029"/>
              <a:gd name="connsiteX1" fmla="*/ 1591532 w 2116856"/>
              <a:gd name="connsiteY1" fmla="*/ 167621 h 693029"/>
              <a:gd name="connsiteX2" fmla="*/ 1836482 w 2116856"/>
              <a:gd name="connsiteY2" fmla="*/ 435417 h 693029"/>
              <a:gd name="connsiteX3" fmla="*/ 2116856 w 2116856"/>
              <a:gd name="connsiteY3" fmla="*/ 693029 h 693029"/>
              <a:gd name="connsiteX4" fmla="*/ 1728240 w 2116856"/>
              <a:gd name="connsiteY4" fmla="*/ 523030 h 693029"/>
              <a:gd name="connsiteX5" fmla="*/ 1169154 w 2116856"/>
              <a:gd name="connsiteY5" fmla="*/ 256887 h 693029"/>
              <a:gd name="connsiteX6" fmla="*/ 225422 w 2116856"/>
              <a:gd name="connsiteY6" fmla="*/ 633785 h 693029"/>
              <a:gd name="connsiteX7" fmla="*/ 200597 w 2116856"/>
              <a:gd name="connsiteY7" fmla="*/ 646017 h 693029"/>
              <a:gd name="connsiteX8" fmla="*/ 149953 w 2116856"/>
              <a:gd name="connsiteY8" fmla="*/ 654615 h 693029"/>
              <a:gd name="connsiteX9" fmla="*/ 0 w 2116856"/>
              <a:gd name="connsiteY9" fmla="*/ 508151 h 693029"/>
              <a:gd name="connsiteX10" fmla="*/ 83749 w 2116856"/>
              <a:gd name="connsiteY10" fmla="*/ 376898 h 693029"/>
              <a:gd name="connsiteX11" fmla="*/ 609734 w 2116856"/>
              <a:gd name="connsiteY11" fmla="*/ 149768 h 693029"/>
              <a:gd name="connsiteX12" fmla="*/ 1159552 w 2116856"/>
              <a:gd name="connsiteY12" fmla="*/ 0 h 693029"/>
              <a:gd name="connsiteX0" fmla="*/ 1159552 w 2071136"/>
              <a:gd name="connsiteY0" fmla="*/ 0 h 666359"/>
              <a:gd name="connsiteX1" fmla="*/ 1591532 w 2071136"/>
              <a:gd name="connsiteY1" fmla="*/ 167621 h 666359"/>
              <a:gd name="connsiteX2" fmla="*/ 1836482 w 2071136"/>
              <a:gd name="connsiteY2" fmla="*/ 435417 h 666359"/>
              <a:gd name="connsiteX3" fmla="*/ 2071136 w 2071136"/>
              <a:gd name="connsiteY3" fmla="*/ 666359 h 666359"/>
              <a:gd name="connsiteX4" fmla="*/ 1728240 w 2071136"/>
              <a:gd name="connsiteY4" fmla="*/ 523030 h 666359"/>
              <a:gd name="connsiteX5" fmla="*/ 1169154 w 2071136"/>
              <a:gd name="connsiteY5" fmla="*/ 256887 h 666359"/>
              <a:gd name="connsiteX6" fmla="*/ 225422 w 2071136"/>
              <a:gd name="connsiteY6" fmla="*/ 633785 h 666359"/>
              <a:gd name="connsiteX7" fmla="*/ 200597 w 2071136"/>
              <a:gd name="connsiteY7" fmla="*/ 646017 h 666359"/>
              <a:gd name="connsiteX8" fmla="*/ 149953 w 2071136"/>
              <a:gd name="connsiteY8" fmla="*/ 654615 h 666359"/>
              <a:gd name="connsiteX9" fmla="*/ 0 w 2071136"/>
              <a:gd name="connsiteY9" fmla="*/ 508151 h 666359"/>
              <a:gd name="connsiteX10" fmla="*/ 83749 w 2071136"/>
              <a:gd name="connsiteY10" fmla="*/ 376898 h 666359"/>
              <a:gd name="connsiteX11" fmla="*/ 609734 w 2071136"/>
              <a:gd name="connsiteY11" fmla="*/ 149768 h 666359"/>
              <a:gd name="connsiteX12" fmla="*/ 1159552 w 2071136"/>
              <a:gd name="connsiteY12" fmla="*/ 0 h 666359"/>
              <a:gd name="connsiteX0" fmla="*/ 1159552 w 2071136"/>
              <a:gd name="connsiteY0" fmla="*/ 0 h 666359"/>
              <a:gd name="connsiteX1" fmla="*/ 1591532 w 2071136"/>
              <a:gd name="connsiteY1" fmla="*/ 167621 h 666359"/>
              <a:gd name="connsiteX2" fmla="*/ 1836482 w 2071136"/>
              <a:gd name="connsiteY2" fmla="*/ 435417 h 666359"/>
              <a:gd name="connsiteX3" fmla="*/ 2071136 w 2071136"/>
              <a:gd name="connsiteY3" fmla="*/ 666359 h 666359"/>
              <a:gd name="connsiteX4" fmla="*/ 1728240 w 2071136"/>
              <a:gd name="connsiteY4" fmla="*/ 523030 h 666359"/>
              <a:gd name="connsiteX5" fmla="*/ 1169154 w 2071136"/>
              <a:gd name="connsiteY5" fmla="*/ 256887 h 666359"/>
              <a:gd name="connsiteX6" fmla="*/ 225422 w 2071136"/>
              <a:gd name="connsiteY6" fmla="*/ 633785 h 666359"/>
              <a:gd name="connsiteX7" fmla="*/ 200597 w 2071136"/>
              <a:gd name="connsiteY7" fmla="*/ 646017 h 666359"/>
              <a:gd name="connsiteX8" fmla="*/ 149953 w 2071136"/>
              <a:gd name="connsiteY8" fmla="*/ 654615 h 666359"/>
              <a:gd name="connsiteX9" fmla="*/ 0 w 2071136"/>
              <a:gd name="connsiteY9" fmla="*/ 508151 h 666359"/>
              <a:gd name="connsiteX10" fmla="*/ 83749 w 2071136"/>
              <a:gd name="connsiteY10" fmla="*/ 376898 h 666359"/>
              <a:gd name="connsiteX11" fmla="*/ 609734 w 2071136"/>
              <a:gd name="connsiteY11" fmla="*/ 149768 h 666359"/>
              <a:gd name="connsiteX12" fmla="*/ 1159552 w 2071136"/>
              <a:gd name="connsiteY12" fmla="*/ 0 h 666359"/>
              <a:gd name="connsiteX0" fmla="*/ 1159552 w 2071136"/>
              <a:gd name="connsiteY0" fmla="*/ 0 h 666359"/>
              <a:gd name="connsiteX1" fmla="*/ 1591532 w 2071136"/>
              <a:gd name="connsiteY1" fmla="*/ 167621 h 666359"/>
              <a:gd name="connsiteX2" fmla="*/ 1836482 w 2071136"/>
              <a:gd name="connsiteY2" fmla="*/ 435417 h 666359"/>
              <a:gd name="connsiteX3" fmla="*/ 2071136 w 2071136"/>
              <a:gd name="connsiteY3" fmla="*/ 666359 h 666359"/>
              <a:gd name="connsiteX4" fmla="*/ 1728240 w 2071136"/>
              <a:gd name="connsiteY4" fmla="*/ 523030 h 666359"/>
              <a:gd name="connsiteX5" fmla="*/ 1169154 w 2071136"/>
              <a:gd name="connsiteY5" fmla="*/ 256887 h 666359"/>
              <a:gd name="connsiteX6" fmla="*/ 225422 w 2071136"/>
              <a:gd name="connsiteY6" fmla="*/ 633785 h 666359"/>
              <a:gd name="connsiteX7" fmla="*/ 200597 w 2071136"/>
              <a:gd name="connsiteY7" fmla="*/ 646017 h 666359"/>
              <a:gd name="connsiteX8" fmla="*/ 149953 w 2071136"/>
              <a:gd name="connsiteY8" fmla="*/ 654615 h 666359"/>
              <a:gd name="connsiteX9" fmla="*/ 0 w 2071136"/>
              <a:gd name="connsiteY9" fmla="*/ 508151 h 666359"/>
              <a:gd name="connsiteX10" fmla="*/ 83749 w 2071136"/>
              <a:gd name="connsiteY10" fmla="*/ 376898 h 666359"/>
              <a:gd name="connsiteX11" fmla="*/ 609734 w 2071136"/>
              <a:gd name="connsiteY11" fmla="*/ 149768 h 666359"/>
              <a:gd name="connsiteX12" fmla="*/ 1159552 w 2071136"/>
              <a:gd name="connsiteY12" fmla="*/ 0 h 666359"/>
              <a:gd name="connsiteX0" fmla="*/ 1159552 w 2071136"/>
              <a:gd name="connsiteY0" fmla="*/ 0 h 666359"/>
              <a:gd name="connsiteX1" fmla="*/ 1591532 w 2071136"/>
              <a:gd name="connsiteY1" fmla="*/ 167621 h 666359"/>
              <a:gd name="connsiteX2" fmla="*/ 1836482 w 2071136"/>
              <a:gd name="connsiteY2" fmla="*/ 435417 h 666359"/>
              <a:gd name="connsiteX3" fmla="*/ 2071136 w 2071136"/>
              <a:gd name="connsiteY3" fmla="*/ 666359 h 666359"/>
              <a:gd name="connsiteX4" fmla="*/ 1728240 w 2071136"/>
              <a:gd name="connsiteY4" fmla="*/ 523030 h 666359"/>
              <a:gd name="connsiteX5" fmla="*/ 1169154 w 2071136"/>
              <a:gd name="connsiteY5" fmla="*/ 256887 h 666359"/>
              <a:gd name="connsiteX6" fmla="*/ 225422 w 2071136"/>
              <a:gd name="connsiteY6" fmla="*/ 633785 h 666359"/>
              <a:gd name="connsiteX7" fmla="*/ 200597 w 2071136"/>
              <a:gd name="connsiteY7" fmla="*/ 646017 h 666359"/>
              <a:gd name="connsiteX8" fmla="*/ 149953 w 2071136"/>
              <a:gd name="connsiteY8" fmla="*/ 654615 h 666359"/>
              <a:gd name="connsiteX9" fmla="*/ 0 w 2071136"/>
              <a:gd name="connsiteY9" fmla="*/ 508151 h 666359"/>
              <a:gd name="connsiteX10" fmla="*/ 83749 w 2071136"/>
              <a:gd name="connsiteY10" fmla="*/ 376898 h 666359"/>
              <a:gd name="connsiteX11" fmla="*/ 609734 w 2071136"/>
              <a:gd name="connsiteY11" fmla="*/ 149768 h 666359"/>
              <a:gd name="connsiteX12" fmla="*/ 1159552 w 2071136"/>
              <a:gd name="connsiteY12" fmla="*/ 0 h 666359"/>
              <a:gd name="connsiteX0" fmla="*/ 1159552 w 2071136"/>
              <a:gd name="connsiteY0" fmla="*/ 0 h 666359"/>
              <a:gd name="connsiteX1" fmla="*/ 1591532 w 2071136"/>
              <a:gd name="connsiteY1" fmla="*/ 167621 h 666359"/>
              <a:gd name="connsiteX2" fmla="*/ 1836482 w 2071136"/>
              <a:gd name="connsiteY2" fmla="*/ 435417 h 666359"/>
              <a:gd name="connsiteX3" fmla="*/ 2071136 w 2071136"/>
              <a:gd name="connsiteY3" fmla="*/ 666359 h 666359"/>
              <a:gd name="connsiteX4" fmla="*/ 1728240 w 2071136"/>
              <a:gd name="connsiteY4" fmla="*/ 523030 h 666359"/>
              <a:gd name="connsiteX5" fmla="*/ 1169154 w 2071136"/>
              <a:gd name="connsiteY5" fmla="*/ 256887 h 666359"/>
              <a:gd name="connsiteX6" fmla="*/ 225422 w 2071136"/>
              <a:gd name="connsiteY6" fmla="*/ 633785 h 666359"/>
              <a:gd name="connsiteX7" fmla="*/ 200597 w 2071136"/>
              <a:gd name="connsiteY7" fmla="*/ 646017 h 666359"/>
              <a:gd name="connsiteX8" fmla="*/ 149953 w 2071136"/>
              <a:gd name="connsiteY8" fmla="*/ 654615 h 666359"/>
              <a:gd name="connsiteX9" fmla="*/ 0 w 2071136"/>
              <a:gd name="connsiteY9" fmla="*/ 508151 h 666359"/>
              <a:gd name="connsiteX10" fmla="*/ 83749 w 2071136"/>
              <a:gd name="connsiteY10" fmla="*/ 376898 h 666359"/>
              <a:gd name="connsiteX11" fmla="*/ 609734 w 2071136"/>
              <a:gd name="connsiteY11" fmla="*/ 149768 h 666359"/>
              <a:gd name="connsiteX12" fmla="*/ 1159552 w 2071136"/>
              <a:gd name="connsiteY12" fmla="*/ 0 h 666359"/>
              <a:gd name="connsiteX0" fmla="*/ 1159552 w 2071136"/>
              <a:gd name="connsiteY0" fmla="*/ 0 h 708269"/>
              <a:gd name="connsiteX1" fmla="*/ 1591532 w 2071136"/>
              <a:gd name="connsiteY1" fmla="*/ 167621 h 708269"/>
              <a:gd name="connsiteX2" fmla="*/ 1836482 w 2071136"/>
              <a:gd name="connsiteY2" fmla="*/ 435417 h 708269"/>
              <a:gd name="connsiteX3" fmla="*/ 2071136 w 2071136"/>
              <a:gd name="connsiteY3" fmla="*/ 708269 h 708269"/>
              <a:gd name="connsiteX4" fmla="*/ 1728240 w 2071136"/>
              <a:gd name="connsiteY4" fmla="*/ 523030 h 708269"/>
              <a:gd name="connsiteX5" fmla="*/ 1169154 w 2071136"/>
              <a:gd name="connsiteY5" fmla="*/ 256887 h 708269"/>
              <a:gd name="connsiteX6" fmla="*/ 225422 w 2071136"/>
              <a:gd name="connsiteY6" fmla="*/ 633785 h 708269"/>
              <a:gd name="connsiteX7" fmla="*/ 200597 w 2071136"/>
              <a:gd name="connsiteY7" fmla="*/ 646017 h 708269"/>
              <a:gd name="connsiteX8" fmla="*/ 149953 w 2071136"/>
              <a:gd name="connsiteY8" fmla="*/ 654615 h 708269"/>
              <a:gd name="connsiteX9" fmla="*/ 0 w 2071136"/>
              <a:gd name="connsiteY9" fmla="*/ 508151 h 708269"/>
              <a:gd name="connsiteX10" fmla="*/ 83749 w 2071136"/>
              <a:gd name="connsiteY10" fmla="*/ 376898 h 708269"/>
              <a:gd name="connsiteX11" fmla="*/ 609734 w 2071136"/>
              <a:gd name="connsiteY11" fmla="*/ 149768 h 708269"/>
              <a:gd name="connsiteX12" fmla="*/ 1159552 w 2071136"/>
              <a:gd name="connsiteY12" fmla="*/ 0 h 708269"/>
              <a:gd name="connsiteX0" fmla="*/ 1159552 w 2071136"/>
              <a:gd name="connsiteY0" fmla="*/ 0 h 708269"/>
              <a:gd name="connsiteX1" fmla="*/ 1591532 w 2071136"/>
              <a:gd name="connsiteY1" fmla="*/ 167621 h 708269"/>
              <a:gd name="connsiteX2" fmla="*/ 1836482 w 2071136"/>
              <a:gd name="connsiteY2" fmla="*/ 435417 h 708269"/>
              <a:gd name="connsiteX3" fmla="*/ 2071136 w 2071136"/>
              <a:gd name="connsiteY3" fmla="*/ 708269 h 708269"/>
              <a:gd name="connsiteX4" fmla="*/ 1728240 w 2071136"/>
              <a:gd name="connsiteY4" fmla="*/ 523030 h 708269"/>
              <a:gd name="connsiteX5" fmla="*/ 1169154 w 2071136"/>
              <a:gd name="connsiteY5" fmla="*/ 256887 h 708269"/>
              <a:gd name="connsiteX6" fmla="*/ 225422 w 2071136"/>
              <a:gd name="connsiteY6" fmla="*/ 633785 h 708269"/>
              <a:gd name="connsiteX7" fmla="*/ 200597 w 2071136"/>
              <a:gd name="connsiteY7" fmla="*/ 646017 h 708269"/>
              <a:gd name="connsiteX8" fmla="*/ 149953 w 2071136"/>
              <a:gd name="connsiteY8" fmla="*/ 654615 h 708269"/>
              <a:gd name="connsiteX9" fmla="*/ 0 w 2071136"/>
              <a:gd name="connsiteY9" fmla="*/ 508151 h 708269"/>
              <a:gd name="connsiteX10" fmla="*/ 83749 w 2071136"/>
              <a:gd name="connsiteY10" fmla="*/ 376898 h 708269"/>
              <a:gd name="connsiteX11" fmla="*/ 609734 w 2071136"/>
              <a:gd name="connsiteY11" fmla="*/ 149768 h 708269"/>
              <a:gd name="connsiteX12" fmla="*/ 1159552 w 2071136"/>
              <a:gd name="connsiteY12" fmla="*/ 0 h 708269"/>
              <a:gd name="connsiteX0" fmla="*/ 1159552 w 2071136"/>
              <a:gd name="connsiteY0" fmla="*/ 0 h 708269"/>
              <a:gd name="connsiteX1" fmla="*/ 1591532 w 2071136"/>
              <a:gd name="connsiteY1" fmla="*/ 167621 h 708269"/>
              <a:gd name="connsiteX2" fmla="*/ 1836482 w 2071136"/>
              <a:gd name="connsiteY2" fmla="*/ 435417 h 708269"/>
              <a:gd name="connsiteX3" fmla="*/ 2071136 w 2071136"/>
              <a:gd name="connsiteY3" fmla="*/ 708269 h 708269"/>
              <a:gd name="connsiteX4" fmla="*/ 1728240 w 2071136"/>
              <a:gd name="connsiteY4" fmla="*/ 523030 h 708269"/>
              <a:gd name="connsiteX5" fmla="*/ 1169154 w 2071136"/>
              <a:gd name="connsiteY5" fmla="*/ 256887 h 708269"/>
              <a:gd name="connsiteX6" fmla="*/ 225422 w 2071136"/>
              <a:gd name="connsiteY6" fmla="*/ 633785 h 708269"/>
              <a:gd name="connsiteX7" fmla="*/ 200597 w 2071136"/>
              <a:gd name="connsiteY7" fmla="*/ 646017 h 708269"/>
              <a:gd name="connsiteX8" fmla="*/ 149953 w 2071136"/>
              <a:gd name="connsiteY8" fmla="*/ 654615 h 708269"/>
              <a:gd name="connsiteX9" fmla="*/ 0 w 2071136"/>
              <a:gd name="connsiteY9" fmla="*/ 508151 h 708269"/>
              <a:gd name="connsiteX10" fmla="*/ 83749 w 2071136"/>
              <a:gd name="connsiteY10" fmla="*/ 376898 h 708269"/>
              <a:gd name="connsiteX11" fmla="*/ 609734 w 2071136"/>
              <a:gd name="connsiteY11" fmla="*/ 149768 h 708269"/>
              <a:gd name="connsiteX12" fmla="*/ 1159552 w 2071136"/>
              <a:gd name="connsiteY12" fmla="*/ 0 h 708269"/>
              <a:gd name="connsiteX0" fmla="*/ 1159552 w 2071136"/>
              <a:gd name="connsiteY0" fmla="*/ 0 h 708269"/>
              <a:gd name="connsiteX1" fmla="*/ 1591532 w 2071136"/>
              <a:gd name="connsiteY1" fmla="*/ 167621 h 708269"/>
              <a:gd name="connsiteX2" fmla="*/ 1836482 w 2071136"/>
              <a:gd name="connsiteY2" fmla="*/ 435417 h 708269"/>
              <a:gd name="connsiteX3" fmla="*/ 2071136 w 2071136"/>
              <a:gd name="connsiteY3" fmla="*/ 708269 h 708269"/>
              <a:gd name="connsiteX4" fmla="*/ 1728240 w 2071136"/>
              <a:gd name="connsiteY4" fmla="*/ 523030 h 708269"/>
              <a:gd name="connsiteX5" fmla="*/ 1169154 w 2071136"/>
              <a:gd name="connsiteY5" fmla="*/ 256887 h 708269"/>
              <a:gd name="connsiteX6" fmla="*/ 225422 w 2071136"/>
              <a:gd name="connsiteY6" fmla="*/ 633785 h 708269"/>
              <a:gd name="connsiteX7" fmla="*/ 200597 w 2071136"/>
              <a:gd name="connsiteY7" fmla="*/ 646017 h 708269"/>
              <a:gd name="connsiteX8" fmla="*/ 149953 w 2071136"/>
              <a:gd name="connsiteY8" fmla="*/ 654615 h 708269"/>
              <a:gd name="connsiteX9" fmla="*/ 0 w 2071136"/>
              <a:gd name="connsiteY9" fmla="*/ 508151 h 708269"/>
              <a:gd name="connsiteX10" fmla="*/ 83749 w 2071136"/>
              <a:gd name="connsiteY10" fmla="*/ 376898 h 708269"/>
              <a:gd name="connsiteX11" fmla="*/ 609734 w 2071136"/>
              <a:gd name="connsiteY11" fmla="*/ 149768 h 708269"/>
              <a:gd name="connsiteX12" fmla="*/ 1159552 w 2071136"/>
              <a:gd name="connsiteY12" fmla="*/ 0 h 708269"/>
              <a:gd name="connsiteX0" fmla="*/ 1159552 w 2071136"/>
              <a:gd name="connsiteY0" fmla="*/ 0 h 708269"/>
              <a:gd name="connsiteX1" fmla="*/ 1591532 w 2071136"/>
              <a:gd name="connsiteY1" fmla="*/ 167621 h 708269"/>
              <a:gd name="connsiteX2" fmla="*/ 1836482 w 2071136"/>
              <a:gd name="connsiteY2" fmla="*/ 435417 h 708269"/>
              <a:gd name="connsiteX3" fmla="*/ 2071136 w 2071136"/>
              <a:gd name="connsiteY3" fmla="*/ 708269 h 708269"/>
              <a:gd name="connsiteX4" fmla="*/ 1728240 w 2071136"/>
              <a:gd name="connsiteY4" fmla="*/ 523030 h 708269"/>
              <a:gd name="connsiteX5" fmla="*/ 1169154 w 2071136"/>
              <a:gd name="connsiteY5" fmla="*/ 256887 h 708269"/>
              <a:gd name="connsiteX6" fmla="*/ 225422 w 2071136"/>
              <a:gd name="connsiteY6" fmla="*/ 633785 h 708269"/>
              <a:gd name="connsiteX7" fmla="*/ 200597 w 2071136"/>
              <a:gd name="connsiteY7" fmla="*/ 646017 h 708269"/>
              <a:gd name="connsiteX8" fmla="*/ 149953 w 2071136"/>
              <a:gd name="connsiteY8" fmla="*/ 654615 h 708269"/>
              <a:gd name="connsiteX9" fmla="*/ 0 w 2071136"/>
              <a:gd name="connsiteY9" fmla="*/ 508151 h 708269"/>
              <a:gd name="connsiteX10" fmla="*/ 83749 w 2071136"/>
              <a:gd name="connsiteY10" fmla="*/ 376898 h 708269"/>
              <a:gd name="connsiteX11" fmla="*/ 609734 w 2071136"/>
              <a:gd name="connsiteY11" fmla="*/ 149768 h 708269"/>
              <a:gd name="connsiteX12" fmla="*/ 1159552 w 2071136"/>
              <a:gd name="connsiteY12" fmla="*/ 0 h 708269"/>
              <a:gd name="connsiteX0" fmla="*/ 1159552 w 2071136"/>
              <a:gd name="connsiteY0" fmla="*/ 0 h 708269"/>
              <a:gd name="connsiteX1" fmla="*/ 1591532 w 2071136"/>
              <a:gd name="connsiteY1" fmla="*/ 167621 h 708269"/>
              <a:gd name="connsiteX2" fmla="*/ 1836482 w 2071136"/>
              <a:gd name="connsiteY2" fmla="*/ 435417 h 708269"/>
              <a:gd name="connsiteX3" fmla="*/ 2071136 w 2071136"/>
              <a:gd name="connsiteY3" fmla="*/ 708269 h 708269"/>
              <a:gd name="connsiteX4" fmla="*/ 1728240 w 2071136"/>
              <a:gd name="connsiteY4" fmla="*/ 523030 h 708269"/>
              <a:gd name="connsiteX5" fmla="*/ 1169154 w 2071136"/>
              <a:gd name="connsiteY5" fmla="*/ 256887 h 708269"/>
              <a:gd name="connsiteX6" fmla="*/ 225422 w 2071136"/>
              <a:gd name="connsiteY6" fmla="*/ 633785 h 708269"/>
              <a:gd name="connsiteX7" fmla="*/ 200597 w 2071136"/>
              <a:gd name="connsiteY7" fmla="*/ 646017 h 708269"/>
              <a:gd name="connsiteX8" fmla="*/ 149953 w 2071136"/>
              <a:gd name="connsiteY8" fmla="*/ 654615 h 708269"/>
              <a:gd name="connsiteX9" fmla="*/ 0 w 2071136"/>
              <a:gd name="connsiteY9" fmla="*/ 508151 h 708269"/>
              <a:gd name="connsiteX10" fmla="*/ 83749 w 2071136"/>
              <a:gd name="connsiteY10" fmla="*/ 376898 h 708269"/>
              <a:gd name="connsiteX11" fmla="*/ 609734 w 2071136"/>
              <a:gd name="connsiteY11" fmla="*/ 149768 h 708269"/>
              <a:gd name="connsiteX12" fmla="*/ 1159552 w 2071136"/>
              <a:gd name="connsiteY12" fmla="*/ 0 h 708269"/>
              <a:gd name="connsiteX0" fmla="*/ 1159552 w 2071136"/>
              <a:gd name="connsiteY0" fmla="*/ 0 h 708269"/>
              <a:gd name="connsiteX1" fmla="*/ 1591532 w 2071136"/>
              <a:gd name="connsiteY1" fmla="*/ 167621 h 708269"/>
              <a:gd name="connsiteX2" fmla="*/ 1836482 w 2071136"/>
              <a:gd name="connsiteY2" fmla="*/ 435417 h 708269"/>
              <a:gd name="connsiteX3" fmla="*/ 2071136 w 2071136"/>
              <a:gd name="connsiteY3" fmla="*/ 708269 h 708269"/>
              <a:gd name="connsiteX4" fmla="*/ 1732050 w 2071136"/>
              <a:gd name="connsiteY4" fmla="*/ 509695 h 708269"/>
              <a:gd name="connsiteX5" fmla="*/ 1169154 w 2071136"/>
              <a:gd name="connsiteY5" fmla="*/ 256887 h 708269"/>
              <a:gd name="connsiteX6" fmla="*/ 225422 w 2071136"/>
              <a:gd name="connsiteY6" fmla="*/ 633785 h 708269"/>
              <a:gd name="connsiteX7" fmla="*/ 200597 w 2071136"/>
              <a:gd name="connsiteY7" fmla="*/ 646017 h 708269"/>
              <a:gd name="connsiteX8" fmla="*/ 149953 w 2071136"/>
              <a:gd name="connsiteY8" fmla="*/ 654615 h 708269"/>
              <a:gd name="connsiteX9" fmla="*/ 0 w 2071136"/>
              <a:gd name="connsiteY9" fmla="*/ 508151 h 708269"/>
              <a:gd name="connsiteX10" fmla="*/ 83749 w 2071136"/>
              <a:gd name="connsiteY10" fmla="*/ 376898 h 708269"/>
              <a:gd name="connsiteX11" fmla="*/ 609734 w 2071136"/>
              <a:gd name="connsiteY11" fmla="*/ 149768 h 708269"/>
              <a:gd name="connsiteX12" fmla="*/ 1159552 w 2071136"/>
              <a:gd name="connsiteY12" fmla="*/ 0 h 708269"/>
              <a:gd name="connsiteX0" fmla="*/ 1159552 w 2071136"/>
              <a:gd name="connsiteY0" fmla="*/ 0 h 708269"/>
              <a:gd name="connsiteX1" fmla="*/ 1591532 w 2071136"/>
              <a:gd name="connsiteY1" fmla="*/ 167621 h 708269"/>
              <a:gd name="connsiteX2" fmla="*/ 1836482 w 2071136"/>
              <a:gd name="connsiteY2" fmla="*/ 435417 h 708269"/>
              <a:gd name="connsiteX3" fmla="*/ 2071136 w 2071136"/>
              <a:gd name="connsiteY3" fmla="*/ 708269 h 708269"/>
              <a:gd name="connsiteX4" fmla="*/ 1732050 w 2071136"/>
              <a:gd name="connsiteY4" fmla="*/ 509695 h 708269"/>
              <a:gd name="connsiteX5" fmla="*/ 1169154 w 2071136"/>
              <a:gd name="connsiteY5" fmla="*/ 256887 h 708269"/>
              <a:gd name="connsiteX6" fmla="*/ 225422 w 2071136"/>
              <a:gd name="connsiteY6" fmla="*/ 633785 h 708269"/>
              <a:gd name="connsiteX7" fmla="*/ 200597 w 2071136"/>
              <a:gd name="connsiteY7" fmla="*/ 646017 h 708269"/>
              <a:gd name="connsiteX8" fmla="*/ 149953 w 2071136"/>
              <a:gd name="connsiteY8" fmla="*/ 654615 h 708269"/>
              <a:gd name="connsiteX9" fmla="*/ 0 w 2071136"/>
              <a:gd name="connsiteY9" fmla="*/ 508151 h 708269"/>
              <a:gd name="connsiteX10" fmla="*/ 83749 w 2071136"/>
              <a:gd name="connsiteY10" fmla="*/ 376898 h 708269"/>
              <a:gd name="connsiteX11" fmla="*/ 609734 w 2071136"/>
              <a:gd name="connsiteY11" fmla="*/ 149768 h 708269"/>
              <a:gd name="connsiteX12" fmla="*/ 1159552 w 2071136"/>
              <a:gd name="connsiteY12" fmla="*/ 0 h 708269"/>
              <a:gd name="connsiteX0" fmla="*/ 1159552 w 2071136"/>
              <a:gd name="connsiteY0" fmla="*/ 0 h 708269"/>
              <a:gd name="connsiteX1" fmla="*/ 1591532 w 2071136"/>
              <a:gd name="connsiteY1" fmla="*/ 167621 h 708269"/>
              <a:gd name="connsiteX2" fmla="*/ 1836482 w 2071136"/>
              <a:gd name="connsiteY2" fmla="*/ 435417 h 708269"/>
              <a:gd name="connsiteX3" fmla="*/ 2071136 w 2071136"/>
              <a:gd name="connsiteY3" fmla="*/ 708269 h 708269"/>
              <a:gd name="connsiteX4" fmla="*/ 1732050 w 2071136"/>
              <a:gd name="connsiteY4" fmla="*/ 509695 h 708269"/>
              <a:gd name="connsiteX5" fmla="*/ 1169154 w 2071136"/>
              <a:gd name="connsiteY5" fmla="*/ 256887 h 708269"/>
              <a:gd name="connsiteX6" fmla="*/ 225422 w 2071136"/>
              <a:gd name="connsiteY6" fmla="*/ 633785 h 708269"/>
              <a:gd name="connsiteX7" fmla="*/ 200597 w 2071136"/>
              <a:gd name="connsiteY7" fmla="*/ 646017 h 708269"/>
              <a:gd name="connsiteX8" fmla="*/ 149953 w 2071136"/>
              <a:gd name="connsiteY8" fmla="*/ 654615 h 708269"/>
              <a:gd name="connsiteX9" fmla="*/ 0 w 2071136"/>
              <a:gd name="connsiteY9" fmla="*/ 508151 h 708269"/>
              <a:gd name="connsiteX10" fmla="*/ 83749 w 2071136"/>
              <a:gd name="connsiteY10" fmla="*/ 376898 h 708269"/>
              <a:gd name="connsiteX11" fmla="*/ 609734 w 2071136"/>
              <a:gd name="connsiteY11" fmla="*/ 149768 h 708269"/>
              <a:gd name="connsiteX12" fmla="*/ 1159552 w 2071136"/>
              <a:gd name="connsiteY12" fmla="*/ 0 h 708269"/>
              <a:gd name="connsiteX0" fmla="*/ 1159552 w 2071136"/>
              <a:gd name="connsiteY0" fmla="*/ 0 h 708269"/>
              <a:gd name="connsiteX1" fmla="*/ 1591532 w 2071136"/>
              <a:gd name="connsiteY1" fmla="*/ 167621 h 708269"/>
              <a:gd name="connsiteX2" fmla="*/ 1836482 w 2071136"/>
              <a:gd name="connsiteY2" fmla="*/ 435417 h 708269"/>
              <a:gd name="connsiteX3" fmla="*/ 2071136 w 2071136"/>
              <a:gd name="connsiteY3" fmla="*/ 708269 h 708269"/>
              <a:gd name="connsiteX4" fmla="*/ 1732050 w 2071136"/>
              <a:gd name="connsiteY4" fmla="*/ 509695 h 708269"/>
              <a:gd name="connsiteX5" fmla="*/ 1169154 w 2071136"/>
              <a:gd name="connsiteY5" fmla="*/ 256887 h 708269"/>
              <a:gd name="connsiteX6" fmla="*/ 225422 w 2071136"/>
              <a:gd name="connsiteY6" fmla="*/ 633785 h 708269"/>
              <a:gd name="connsiteX7" fmla="*/ 200597 w 2071136"/>
              <a:gd name="connsiteY7" fmla="*/ 646017 h 708269"/>
              <a:gd name="connsiteX8" fmla="*/ 149953 w 2071136"/>
              <a:gd name="connsiteY8" fmla="*/ 654615 h 708269"/>
              <a:gd name="connsiteX9" fmla="*/ 0 w 2071136"/>
              <a:gd name="connsiteY9" fmla="*/ 508151 h 708269"/>
              <a:gd name="connsiteX10" fmla="*/ 83749 w 2071136"/>
              <a:gd name="connsiteY10" fmla="*/ 376898 h 708269"/>
              <a:gd name="connsiteX11" fmla="*/ 609734 w 2071136"/>
              <a:gd name="connsiteY11" fmla="*/ 149768 h 708269"/>
              <a:gd name="connsiteX12" fmla="*/ 1159552 w 2071136"/>
              <a:gd name="connsiteY12" fmla="*/ 0 h 708269"/>
              <a:gd name="connsiteX0" fmla="*/ 1159552 w 2071136"/>
              <a:gd name="connsiteY0" fmla="*/ 0 h 708269"/>
              <a:gd name="connsiteX1" fmla="*/ 1591532 w 2071136"/>
              <a:gd name="connsiteY1" fmla="*/ 167621 h 708269"/>
              <a:gd name="connsiteX2" fmla="*/ 1836482 w 2071136"/>
              <a:gd name="connsiteY2" fmla="*/ 435417 h 708269"/>
              <a:gd name="connsiteX3" fmla="*/ 2071136 w 2071136"/>
              <a:gd name="connsiteY3" fmla="*/ 708269 h 708269"/>
              <a:gd name="connsiteX4" fmla="*/ 1732050 w 2071136"/>
              <a:gd name="connsiteY4" fmla="*/ 509695 h 708269"/>
              <a:gd name="connsiteX5" fmla="*/ 1169154 w 2071136"/>
              <a:gd name="connsiteY5" fmla="*/ 256887 h 708269"/>
              <a:gd name="connsiteX6" fmla="*/ 225422 w 2071136"/>
              <a:gd name="connsiteY6" fmla="*/ 633785 h 708269"/>
              <a:gd name="connsiteX7" fmla="*/ 200597 w 2071136"/>
              <a:gd name="connsiteY7" fmla="*/ 646017 h 708269"/>
              <a:gd name="connsiteX8" fmla="*/ 149953 w 2071136"/>
              <a:gd name="connsiteY8" fmla="*/ 654615 h 708269"/>
              <a:gd name="connsiteX9" fmla="*/ 0 w 2071136"/>
              <a:gd name="connsiteY9" fmla="*/ 508151 h 708269"/>
              <a:gd name="connsiteX10" fmla="*/ 83749 w 2071136"/>
              <a:gd name="connsiteY10" fmla="*/ 376898 h 708269"/>
              <a:gd name="connsiteX11" fmla="*/ 609734 w 2071136"/>
              <a:gd name="connsiteY11" fmla="*/ 149768 h 708269"/>
              <a:gd name="connsiteX12" fmla="*/ 1159552 w 2071136"/>
              <a:gd name="connsiteY12" fmla="*/ 0 h 708269"/>
              <a:gd name="connsiteX0" fmla="*/ 1159552 w 2137811"/>
              <a:gd name="connsiteY0" fmla="*/ 0 h 788279"/>
              <a:gd name="connsiteX1" fmla="*/ 1591532 w 2137811"/>
              <a:gd name="connsiteY1" fmla="*/ 167621 h 788279"/>
              <a:gd name="connsiteX2" fmla="*/ 1836482 w 2137811"/>
              <a:gd name="connsiteY2" fmla="*/ 435417 h 788279"/>
              <a:gd name="connsiteX3" fmla="*/ 2137811 w 2137811"/>
              <a:gd name="connsiteY3" fmla="*/ 788279 h 788279"/>
              <a:gd name="connsiteX4" fmla="*/ 1732050 w 2137811"/>
              <a:gd name="connsiteY4" fmla="*/ 509695 h 788279"/>
              <a:gd name="connsiteX5" fmla="*/ 1169154 w 2137811"/>
              <a:gd name="connsiteY5" fmla="*/ 256887 h 788279"/>
              <a:gd name="connsiteX6" fmla="*/ 225422 w 2137811"/>
              <a:gd name="connsiteY6" fmla="*/ 633785 h 788279"/>
              <a:gd name="connsiteX7" fmla="*/ 200597 w 2137811"/>
              <a:gd name="connsiteY7" fmla="*/ 646017 h 788279"/>
              <a:gd name="connsiteX8" fmla="*/ 149953 w 2137811"/>
              <a:gd name="connsiteY8" fmla="*/ 654615 h 788279"/>
              <a:gd name="connsiteX9" fmla="*/ 0 w 2137811"/>
              <a:gd name="connsiteY9" fmla="*/ 508151 h 788279"/>
              <a:gd name="connsiteX10" fmla="*/ 83749 w 2137811"/>
              <a:gd name="connsiteY10" fmla="*/ 376898 h 788279"/>
              <a:gd name="connsiteX11" fmla="*/ 609734 w 2137811"/>
              <a:gd name="connsiteY11" fmla="*/ 149768 h 788279"/>
              <a:gd name="connsiteX12" fmla="*/ 1159552 w 2137811"/>
              <a:gd name="connsiteY12" fmla="*/ 0 h 788279"/>
              <a:gd name="connsiteX0" fmla="*/ 1159552 w 2137811"/>
              <a:gd name="connsiteY0" fmla="*/ 0 h 788279"/>
              <a:gd name="connsiteX1" fmla="*/ 1591532 w 2137811"/>
              <a:gd name="connsiteY1" fmla="*/ 167621 h 788279"/>
              <a:gd name="connsiteX2" fmla="*/ 1836482 w 2137811"/>
              <a:gd name="connsiteY2" fmla="*/ 435417 h 788279"/>
              <a:gd name="connsiteX3" fmla="*/ 2137811 w 2137811"/>
              <a:gd name="connsiteY3" fmla="*/ 788279 h 788279"/>
              <a:gd name="connsiteX4" fmla="*/ 1732050 w 2137811"/>
              <a:gd name="connsiteY4" fmla="*/ 509695 h 788279"/>
              <a:gd name="connsiteX5" fmla="*/ 1169154 w 2137811"/>
              <a:gd name="connsiteY5" fmla="*/ 256887 h 788279"/>
              <a:gd name="connsiteX6" fmla="*/ 225422 w 2137811"/>
              <a:gd name="connsiteY6" fmla="*/ 633785 h 788279"/>
              <a:gd name="connsiteX7" fmla="*/ 200597 w 2137811"/>
              <a:gd name="connsiteY7" fmla="*/ 646017 h 788279"/>
              <a:gd name="connsiteX8" fmla="*/ 149953 w 2137811"/>
              <a:gd name="connsiteY8" fmla="*/ 654615 h 788279"/>
              <a:gd name="connsiteX9" fmla="*/ 0 w 2137811"/>
              <a:gd name="connsiteY9" fmla="*/ 508151 h 788279"/>
              <a:gd name="connsiteX10" fmla="*/ 83749 w 2137811"/>
              <a:gd name="connsiteY10" fmla="*/ 376898 h 788279"/>
              <a:gd name="connsiteX11" fmla="*/ 609734 w 2137811"/>
              <a:gd name="connsiteY11" fmla="*/ 149768 h 788279"/>
              <a:gd name="connsiteX12" fmla="*/ 1159552 w 2137811"/>
              <a:gd name="connsiteY12" fmla="*/ 0 h 788279"/>
              <a:gd name="connsiteX0" fmla="*/ 1159552 w 2137811"/>
              <a:gd name="connsiteY0" fmla="*/ 0 h 788279"/>
              <a:gd name="connsiteX1" fmla="*/ 1591532 w 2137811"/>
              <a:gd name="connsiteY1" fmla="*/ 167621 h 788279"/>
              <a:gd name="connsiteX2" fmla="*/ 1830767 w 2137811"/>
              <a:gd name="connsiteY2" fmla="*/ 423987 h 788279"/>
              <a:gd name="connsiteX3" fmla="*/ 2137811 w 2137811"/>
              <a:gd name="connsiteY3" fmla="*/ 788279 h 788279"/>
              <a:gd name="connsiteX4" fmla="*/ 1732050 w 2137811"/>
              <a:gd name="connsiteY4" fmla="*/ 509695 h 788279"/>
              <a:gd name="connsiteX5" fmla="*/ 1169154 w 2137811"/>
              <a:gd name="connsiteY5" fmla="*/ 256887 h 788279"/>
              <a:gd name="connsiteX6" fmla="*/ 225422 w 2137811"/>
              <a:gd name="connsiteY6" fmla="*/ 633785 h 788279"/>
              <a:gd name="connsiteX7" fmla="*/ 200597 w 2137811"/>
              <a:gd name="connsiteY7" fmla="*/ 646017 h 788279"/>
              <a:gd name="connsiteX8" fmla="*/ 149953 w 2137811"/>
              <a:gd name="connsiteY8" fmla="*/ 654615 h 788279"/>
              <a:gd name="connsiteX9" fmla="*/ 0 w 2137811"/>
              <a:gd name="connsiteY9" fmla="*/ 508151 h 788279"/>
              <a:gd name="connsiteX10" fmla="*/ 83749 w 2137811"/>
              <a:gd name="connsiteY10" fmla="*/ 376898 h 788279"/>
              <a:gd name="connsiteX11" fmla="*/ 609734 w 2137811"/>
              <a:gd name="connsiteY11" fmla="*/ 149768 h 788279"/>
              <a:gd name="connsiteX12" fmla="*/ 1159552 w 2137811"/>
              <a:gd name="connsiteY12" fmla="*/ 0 h 788279"/>
              <a:gd name="connsiteX0" fmla="*/ 1159552 w 2137811"/>
              <a:gd name="connsiteY0" fmla="*/ 0 h 788279"/>
              <a:gd name="connsiteX1" fmla="*/ 1526762 w 2137811"/>
              <a:gd name="connsiteY1" fmla="*/ 119996 h 788279"/>
              <a:gd name="connsiteX2" fmla="*/ 1830767 w 2137811"/>
              <a:gd name="connsiteY2" fmla="*/ 423987 h 788279"/>
              <a:gd name="connsiteX3" fmla="*/ 2137811 w 2137811"/>
              <a:gd name="connsiteY3" fmla="*/ 788279 h 788279"/>
              <a:gd name="connsiteX4" fmla="*/ 1732050 w 2137811"/>
              <a:gd name="connsiteY4" fmla="*/ 509695 h 788279"/>
              <a:gd name="connsiteX5" fmla="*/ 1169154 w 2137811"/>
              <a:gd name="connsiteY5" fmla="*/ 256887 h 788279"/>
              <a:gd name="connsiteX6" fmla="*/ 225422 w 2137811"/>
              <a:gd name="connsiteY6" fmla="*/ 633785 h 788279"/>
              <a:gd name="connsiteX7" fmla="*/ 200597 w 2137811"/>
              <a:gd name="connsiteY7" fmla="*/ 646017 h 788279"/>
              <a:gd name="connsiteX8" fmla="*/ 149953 w 2137811"/>
              <a:gd name="connsiteY8" fmla="*/ 654615 h 788279"/>
              <a:gd name="connsiteX9" fmla="*/ 0 w 2137811"/>
              <a:gd name="connsiteY9" fmla="*/ 508151 h 788279"/>
              <a:gd name="connsiteX10" fmla="*/ 83749 w 2137811"/>
              <a:gd name="connsiteY10" fmla="*/ 376898 h 788279"/>
              <a:gd name="connsiteX11" fmla="*/ 609734 w 2137811"/>
              <a:gd name="connsiteY11" fmla="*/ 149768 h 788279"/>
              <a:gd name="connsiteX12" fmla="*/ 1159552 w 2137811"/>
              <a:gd name="connsiteY12" fmla="*/ 0 h 788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7811" h="788279">
                <a:moveTo>
                  <a:pt x="1159552" y="0"/>
                </a:moveTo>
                <a:cubicBezTo>
                  <a:pt x="1307851" y="0"/>
                  <a:pt x="1414893" y="49332"/>
                  <a:pt x="1526762" y="119996"/>
                </a:cubicBezTo>
                <a:cubicBezTo>
                  <a:pt x="1638631" y="190661"/>
                  <a:pt x="1728926" y="312607"/>
                  <a:pt x="1830767" y="423987"/>
                </a:cubicBezTo>
                <a:cubicBezTo>
                  <a:pt x="1932608" y="535367"/>
                  <a:pt x="1801521" y="396487"/>
                  <a:pt x="2137811" y="788279"/>
                </a:cubicBezTo>
                <a:cubicBezTo>
                  <a:pt x="1704481" y="578091"/>
                  <a:pt x="2131935" y="800825"/>
                  <a:pt x="1732050" y="509695"/>
                </a:cubicBezTo>
                <a:cubicBezTo>
                  <a:pt x="1660635" y="446950"/>
                  <a:pt x="1420259" y="236205"/>
                  <a:pt x="1169154" y="256887"/>
                </a:cubicBezTo>
                <a:cubicBezTo>
                  <a:pt x="918049" y="277569"/>
                  <a:pt x="704735" y="390784"/>
                  <a:pt x="225422" y="633785"/>
                </a:cubicBezTo>
                <a:cubicBezTo>
                  <a:pt x="204901" y="644364"/>
                  <a:pt x="202582" y="645356"/>
                  <a:pt x="200597" y="646017"/>
                </a:cubicBezTo>
                <a:cubicBezTo>
                  <a:pt x="181730" y="653622"/>
                  <a:pt x="165178" y="654615"/>
                  <a:pt x="149953" y="654615"/>
                </a:cubicBezTo>
                <a:cubicBezTo>
                  <a:pt x="67197" y="654615"/>
                  <a:pt x="0" y="589152"/>
                  <a:pt x="0" y="508151"/>
                </a:cubicBezTo>
                <a:cubicBezTo>
                  <a:pt x="0" y="455586"/>
                  <a:pt x="30454" y="407644"/>
                  <a:pt x="83749" y="376898"/>
                </a:cubicBezTo>
                <a:cubicBezTo>
                  <a:pt x="176434" y="323670"/>
                  <a:pt x="397884" y="228122"/>
                  <a:pt x="609734" y="149768"/>
                </a:cubicBezTo>
                <a:cubicBezTo>
                  <a:pt x="761010" y="93564"/>
                  <a:pt x="1033765" y="0"/>
                  <a:pt x="115955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67B904A7-A191-4ADF-90D3-225A5083BCEA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9697781" y="1075217"/>
            <a:ext cx="2137811" cy="788279"/>
          </a:xfrm>
          <a:custGeom>
            <a:avLst/>
            <a:gdLst>
              <a:gd name="connsiteX0" fmla="*/ 1159552 w 1928129"/>
              <a:gd name="connsiteY0" fmla="*/ 0 h 662547"/>
              <a:gd name="connsiteX1" fmla="*/ 1591532 w 1928129"/>
              <a:gd name="connsiteY1" fmla="*/ 167621 h 662547"/>
              <a:gd name="connsiteX2" fmla="*/ 1836482 w 1928129"/>
              <a:gd name="connsiteY2" fmla="*/ 435417 h 662547"/>
              <a:gd name="connsiteX3" fmla="*/ 1922546 w 1928129"/>
              <a:gd name="connsiteY3" fmla="*/ 582539 h 662547"/>
              <a:gd name="connsiteX4" fmla="*/ 1900702 w 1928129"/>
              <a:gd name="connsiteY4" fmla="*/ 654942 h 662547"/>
              <a:gd name="connsiteX5" fmla="*/ 1872232 w 1928129"/>
              <a:gd name="connsiteY5" fmla="*/ 662547 h 662547"/>
              <a:gd name="connsiteX6" fmla="*/ 1826883 w 1928129"/>
              <a:gd name="connsiteY6" fmla="*/ 639074 h 662547"/>
              <a:gd name="connsiteX7" fmla="*/ 1728240 w 1928129"/>
              <a:gd name="connsiteY7" fmla="*/ 523030 h 662547"/>
              <a:gd name="connsiteX8" fmla="*/ 1169154 w 1928129"/>
              <a:gd name="connsiteY8" fmla="*/ 256887 h 662547"/>
              <a:gd name="connsiteX9" fmla="*/ 225422 w 1928129"/>
              <a:gd name="connsiteY9" fmla="*/ 633785 h 662547"/>
              <a:gd name="connsiteX10" fmla="*/ 200597 w 1928129"/>
              <a:gd name="connsiteY10" fmla="*/ 646017 h 662547"/>
              <a:gd name="connsiteX11" fmla="*/ 149953 w 1928129"/>
              <a:gd name="connsiteY11" fmla="*/ 654615 h 662547"/>
              <a:gd name="connsiteX12" fmla="*/ 0 w 1928129"/>
              <a:gd name="connsiteY12" fmla="*/ 508151 h 662547"/>
              <a:gd name="connsiteX13" fmla="*/ 83749 w 1928129"/>
              <a:gd name="connsiteY13" fmla="*/ 376898 h 662547"/>
              <a:gd name="connsiteX14" fmla="*/ 609734 w 1928129"/>
              <a:gd name="connsiteY14" fmla="*/ 149768 h 662547"/>
              <a:gd name="connsiteX15" fmla="*/ 1159552 w 1928129"/>
              <a:gd name="connsiteY15" fmla="*/ 0 h 662547"/>
              <a:gd name="connsiteX0" fmla="*/ 1159552 w 1923141"/>
              <a:gd name="connsiteY0" fmla="*/ 0 h 665126"/>
              <a:gd name="connsiteX1" fmla="*/ 1591532 w 1923141"/>
              <a:gd name="connsiteY1" fmla="*/ 167621 h 665126"/>
              <a:gd name="connsiteX2" fmla="*/ 1836482 w 1923141"/>
              <a:gd name="connsiteY2" fmla="*/ 435417 h 665126"/>
              <a:gd name="connsiteX3" fmla="*/ 1922546 w 1923141"/>
              <a:gd name="connsiteY3" fmla="*/ 582539 h 665126"/>
              <a:gd name="connsiteX4" fmla="*/ 1872232 w 1923141"/>
              <a:gd name="connsiteY4" fmla="*/ 662547 h 665126"/>
              <a:gd name="connsiteX5" fmla="*/ 1826883 w 1923141"/>
              <a:gd name="connsiteY5" fmla="*/ 639074 h 665126"/>
              <a:gd name="connsiteX6" fmla="*/ 1728240 w 1923141"/>
              <a:gd name="connsiteY6" fmla="*/ 523030 h 665126"/>
              <a:gd name="connsiteX7" fmla="*/ 1169154 w 1923141"/>
              <a:gd name="connsiteY7" fmla="*/ 256887 h 665126"/>
              <a:gd name="connsiteX8" fmla="*/ 225422 w 1923141"/>
              <a:gd name="connsiteY8" fmla="*/ 633785 h 665126"/>
              <a:gd name="connsiteX9" fmla="*/ 200597 w 1923141"/>
              <a:gd name="connsiteY9" fmla="*/ 646017 h 665126"/>
              <a:gd name="connsiteX10" fmla="*/ 149953 w 1923141"/>
              <a:gd name="connsiteY10" fmla="*/ 654615 h 665126"/>
              <a:gd name="connsiteX11" fmla="*/ 0 w 1923141"/>
              <a:gd name="connsiteY11" fmla="*/ 508151 h 665126"/>
              <a:gd name="connsiteX12" fmla="*/ 83749 w 1923141"/>
              <a:gd name="connsiteY12" fmla="*/ 376898 h 665126"/>
              <a:gd name="connsiteX13" fmla="*/ 609734 w 1923141"/>
              <a:gd name="connsiteY13" fmla="*/ 149768 h 665126"/>
              <a:gd name="connsiteX14" fmla="*/ 1159552 w 1923141"/>
              <a:gd name="connsiteY14" fmla="*/ 0 h 665126"/>
              <a:gd name="connsiteX0" fmla="*/ 1159552 w 1922580"/>
              <a:gd name="connsiteY0" fmla="*/ 0 h 654615"/>
              <a:gd name="connsiteX1" fmla="*/ 1591532 w 1922580"/>
              <a:gd name="connsiteY1" fmla="*/ 167621 h 654615"/>
              <a:gd name="connsiteX2" fmla="*/ 1836482 w 1922580"/>
              <a:gd name="connsiteY2" fmla="*/ 435417 h 654615"/>
              <a:gd name="connsiteX3" fmla="*/ 1922546 w 1922580"/>
              <a:gd name="connsiteY3" fmla="*/ 582539 h 654615"/>
              <a:gd name="connsiteX4" fmla="*/ 1826883 w 1922580"/>
              <a:gd name="connsiteY4" fmla="*/ 639074 h 654615"/>
              <a:gd name="connsiteX5" fmla="*/ 1728240 w 1922580"/>
              <a:gd name="connsiteY5" fmla="*/ 523030 h 654615"/>
              <a:gd name="connsiteX6" fmla="*/ 1169154 w 1922580"/>
              <a:gd name="connsiteY6" fmla="*/ 256887 h 654615"/>
              <a:gd name="connsiteX7" fmla="*/ 225422 w 1922580"/>
              <a:gd name="connsiteY7" fmla="*/ 633785 h 654615"/>
              <a:gd name="connsiteX8" fmla="*/ 200597 w 1922580"/>
              <a:gd name="connsiteY8" fmla="*/ 646017 h 654615"/>
              <a:gd name="connsiteX9" fmla="*/ 149953 w 1922580"/>
              <a:gd name="connsiteY9" fmla="*/ 654615 h 654615"/>
              <a:gd name="connsiteX10" fmla="*/ 0 w 1922580"/>
              <a:gd name="connsiteY10" fmla="*/ 508151 h 654615"/>
              <a:gd name="connsiteX11" fmla="*/ 83749 w 1922580"/>
              <a:gd name="connsiteY11" fmla="*/ 376898 h 654615"/>
              <a:gd name="connsiteX12" fmla="*/ 609734 w 1922580"/>
              <a:gd name="connsiteY12" fmla="*/ 149768 h 654615"/>
              <a:gd name="connsiteX13" fmla="*/ 1159552 w 1922580"/>
              <a:gd name="connsiteY13" fmla="*/ 0 h 654615"/>
              <a:gd name="connsiteX0" fmla="*/ 1159552 w 1925425"/>
              <a:gd name="connsiteY0" fmla="*/ 0 h 654615"/>
              <a:gd name="connsiteX1" fmla="*/ 1591532 w 1925425"/>
              <a:gd name="connsiteY1" fmla="*/ 167621 h 654615"/>
              <a:gd name="connsiteX2" fmla="*/ 1836482 w 1925425"/>
              <a:gd name="connsiteY2" fmla="*/ 435417 h 654615"/>
              <a:gd name="connsiteX3" fmla="*/ 1922546 w 1925425"/>
              <a:gd name="connsiteY3" fmla="*/ 582539 h 654615"/>
              <a:gd name="connsiteX4" fmla="*/ 1728240 w 1925425"/>
              <a:gd name="connsiteY4" fmla="*/ 523030 h 654615"/>
              <a:gd name="connsiteX5" fmla="*/ 1169154 w 1925425"/>
              <a:gd name="connsiteY5" fmla="*/ 256887 h 654615"/>
              <a:gd name="connsiteX6" fmla="*/ 225422 w 1925425"/>
              <a:gd name="connsiteY6" fmla="*/ 633785 h 654615"/>
              <a:gd name="connsiteX7" fmla="*/ 200597 w 1925425"/>
              <a:gd name="connsiteY7" fmla="*/ 646017 h 654615"/>
              <a:gd name="connsiteX8" fmla="*/ 149953 w 1925425"/>
              <a:gd name="connsiteY8" fmla="*/ 654615 h 654615"/>
              <a:gd name="connsiteX9" fmla="*/ 0 w 1925425"/>
              <a:gd name="connsiteY9" fmla="*/ 508151 h 654615"/>
              <a:gd name="connsiteX10" fmla="*/ 83749 w 1925425"/>
              <a:gd name="connsiteY10" fmla="*/ 376898 h 654615"/>
              <a:gd name="connsiteX11" fmla="*/ 609734 w 1925425"/>
              <a:gd name="connsiteY11" fmla="*/ 149768 h 654615"/>
              <a:gd name="connsiteX12" fmla="*/ 1159552 w 1925425"/>
              <a:gd name="connsiteY12" fmla="*/ 0 h 654615"/>
              <a:gd name="connsiteX0" fmla="*/ 1159552 w 2117944"/>
              <a:gd name="connsiteY0" fmla="*/ 0 h 694326"/>
              <a:gd name="connsiteX1" fmla="*/ 1591532 w 2117944"/>
              <a:gd name="connsiteY1" fmla="*/ 167621 h 694326"/>
              <a:gd name="connsiteX2" fmla="*/ 1836482 w 2117944"/>
              <a:gd name="connsiteY2" fmla="*/ 435417 h 694326"/>
              <a:gd name="connsiteX3" fmla="*/ 2116856 w 2117944"/>
              <a:gd name="connsiteY3" fmla="*/ 693029 h 694326"/>
              <a:gd name="connsiteX4" fmla="*/ 1728240 w 2117944"/>
              <a:gd name="connsiteY4" fmla="*/ 523030 h 694326"/>
              <a:gd name="connsiteX5" fmla="*/ 1169154 w 2117944"/>
              <a:gd name="connsiteY5" fmla="*/ 256887 h 694326"/>
              <a:gd name="connsiteX6" fmla="*/ 225422 w 2117944"/>
              <a:gd name="connsiteY6" fmla="*/ 633785 h 694326"/>
              <a:gd name="connsiteX7" fmla="*/ 200597 w 2117944"/>
              <a:gd name="connsiteY7" fmla="*/ 646017 h 694326"/>
              <a:gd name="connsiteX8" fmla="*/ 149953 w 2117944"/>
              <a:gd name="connsiteY8" fmla="*/ 654615 h 694326"/>
              <a:gd name="connsiteX9" fmla="*/ 0 w 2117944"/>
              <a:gd name="connsiteY9" fmla="*/ 508151 h 694326"/>
              <a:gd name="connsiteX10" fmla="*/ 83749 w 2117944"/>
              <a:gd name="connsiteY10" fmla="*/ 376898 h 694326"/>
              <a:gd name="connsiteX11" fmla="*/ 609734 w 2117944"/>
              <a:gd name="connsiteY11" fmla="*/ 149768 h 694326"/>
              <a:gd name="connsiteX12" fmla="*/ 1159552 w 2117944"/>
              <a:gd name="connsiteY12" fmla="*/ 0 h 694326"/>
              <a:gd name="connsiteX0" fmla="*/ 1159552 w 2117944"/>
              <a:gd name="connsiteY0" fmla="*/ 0 h 694326"/>
              <a:gd name="connsiteX1" fmla="*/ 1591532 w 2117944"/>
              <a:gd name="connsiteY1" fmla="*/ 167621 h 694326"/>
              <a:gd name="connsiteX2" fmla="*/ 1836482 w 2117944"/>
              <a:gd name="connsiteY2" fmla="*/ 435417 h 694326"/>
              <a:gd name="connsiteX3" fmla="*/ 2116856 w 2117944"/>
              <a:gd name="connsiteY3" fmla="*/ 693029 h 694326"/>
              <a:gd name="connsiteX4" fmla="*/ 1728240 w 2117944"/>
              <a:gd name="connsiteY4" fmla="*/ 523030 h 694326"/>
              <a:gd name="connsiteX5" fmla="*/ 1169154 w 2117944"/>
              <a:gd name="connsiteY5" fmla="*/ 256887 h 694326"/>
              <a:gd name="connsiteX6" fmla="*/ 225422 w 2117944"/>
              <a:gd name="connsiteY6" fmla="*/ 633785 h 694326"/>
              <a:gd name="connsiteX7" fmla="*/ 200597 w 2117944"/>
              <a:gd name="connsiteY7" fmla="*/ 646017 h 694326"/>
              <a:gd name="connsiteX8" fmla="*/ 149953 w 2117944"/>
              <a:gd name="connsiteY8" fmla="*/ 654615 h 694326"/>
              <a:gd name="connsiteX9" fmla="*/ 0 w 2117944"/>
              <a:gd name="connsiteY9" fmla="*/ 508151 h 694326"/>
              <a:gd name="connsiteX10" fmla="*/ 83749 w 2117944"/>
              <a:gd name="connsiteY10" fmla="*/ 376898 h 694326"/>
              <a:gd name="connsiteX11" fmla="*/ 609734 w 2117944"/>
              <a:gd name="connsiteY11" fmla="*/ 149768 h 694326"/>
              <a:gd name="connsiteX12" fmla="*/ 1159552 w 2117944"/>
              <a:gd name="connsiteY12" fmla="*/ 0 h 694326"/>
              <a:gd name="connsiteX0" fmla="*/ 1159552 w 2117944"/>
              <a:gd name="connsiteY0" fmla="*/ 0 h 693029"/>
              <a:gd name="connsiteX1" fmla="*/ 1591532 w 2117944"/>
              <a:gd name="connsiteY1" fmla="*/ 167621 h 693029"/>
              <a:gd name="connsiteX2" fmla="*/ 1836482 w 2117944"/>
              <a:gd name="connsiteY2" fmla="*/ 435417 h 693029"/>
              <a:gd name="connsiteX3" fmla="*/ 2116856 w 2117944"/>
              <a:gd name="connsiteY3" fmla="*/ 693029 h 693029"/>
              <a:gd name="connsiteX4" fmla="*/ 1728240 w 2117944"/>
              <a:gd name="connsiteY4" fmla="*/ 523030 h 693029"/>
              <a:gd name="connsiteX5" fmla="*/ 1169154 w 2117944"/>
              <a:gd name="connsiteY5" fmla="*/ 256887 h 693029"/>
              <a:gd name="connsiteX6" fmla="*/ 225422 w 2117944"/>
              <a:gd name="connsiteY6" fmla="*/ 633785 h 693029"/>
              <a:gd name="connsiteX7" fmla="*/ 200597 w 2117944"/>
              <a:gd name="connsiteY7" fmla="*/ 646017 h 693029"/>
              <a:gd name="connsiteX8" fmla="*/ 149953 w 2117944"/>
              <a:gd name="connsiteY8" fmla="*/ 654615 h 693029"/>
              <a:gd name="connsiteX9" fmla="*/ 0 w 2117944"/>
              <a:gd name="connsiteY9" fmla="*/ 508151 h 693029"/>
              <a:gd name="connsiteX10" fmla="*/ 83749 w 2117944"/>
              <a:gd name="connsiteY10" fmla="*/ 376898 h 693029"/>
              <a:gd name="connsiteX11" fmla="*/ 609734 w 2117944"/>
              <a:gd name="connsiteY11" fmla="*/ 149768 h 693029"/>
              <a:gd name="connsiteX12" fmla="*/ 1159552 w 2117944"/>
              <a:gd name="connsiteY12" fmla="*/ 0 h 693029"/>
              <a:gd name="connsiteX0" fmla="*/ 1159552 w 2116856"/>
              <a:gd name="connsiteY0" fmla="*/ 0 h 693029"/>
              <a:gd name="connsiteX1" fmla="*/ 1591532 w 2116856"/>
              <a:gd name="connsiteY1" fmla="*/ 167621 h 693029"/>
              <a:gd name="connsiteX2" fmla="*/ 1836482 w 2116856"/>
              <a:gd name="connsiteY2" fmla="*/ 435417 h 693029"/>
              <a:gd name="connsiteX3" fmla="*/ 2116856 w 2116856"/>
              <a:gd name="connsiteY3" fmla="*/ 693029 h 693029"/>
              <a:gd name="connsiteX4" fmla="*/ 1728240 w 2116856"/>
              <a:gd name="connsiteY4" fmla="*/ 523030 h 693029"/>
              <a:gd name="connsiteX5" fmla="*/ 1169154 w 2116856"/>
              <a:gd name="connsiteY5" fmla="*/ 256887 h 693029"/>
              <a:gd name="connsiteX6" fmla="*/ 225422 w 2116856"/>
              <a:gd name="connsiteY6" fmla="*/ 633785 h 693029"/>
              <a:gd name="connsiteX7" fmla="*/ 200597 w 2116856"/>
              <a:gd name="connsiteY7" fmla="*/ 646017 h 693029"/>
              <a:gd name="connsiteX8" fmla="*/ 149953 w 2116856"/>
              <a:gd name="connsiteY8" fmla="*/ 654615 h 693029"/>
              <a:gd name="connsiteX9" fmla="*/ 0 w 2116856"/>
              <a:gd name="connsiteY9" fmla="*/ 508151 h 693029"/>
              <a:gd name="connsiteX10" fmla="*/ 83749 w 2116856"/>
              <a:gd name="connsiteY10" fmla="*/ 376898 h 693029"/>
              <a:gd name="connsiteX11" fmla="*/ 609734 w 2116856"/>
              <a:gd name="connsiteY11" fmla="*/ 149768 h 693029"/>
              <a:gd name="connsiteX12" fmla="*/ 1159552 w 2116856"/>
              <a:gd name="connsiteY12" fmla="*/ 0 h 693029"/>
              <a:gd name="connsiteX0" fmla="*/ 1159552 w 2071136"/>
              <a:gd name="connsiteY0" fmla="*/ 0 h 666359"/>
              <a:gd name="connsiteX1" fmla="*/ 1591532 w 2071136"/>
              <a:gd name="connsiteY1" fmla="*/ 167621 h 666359"/>
              <a:gd name="connsiteX2" fmla="*/ 1836482 w 2071136"/>
              <a:gd name="connsiteY2" fmla="*/ 435417 h 666359"/>
              <a:gd name="connsiteX3" fmla="*/ 2071136 w 2071136"/>
              <a:gd name="connsiteY3" fmla="*/ 666359 h 666359"/>
              <a:gd name="connsiteX4" fmla="*/ 1728240 w 2071136"/>
              <a:gd name="connsiteY4" fmla="*/ 523030 h 666359"/>
              <a:gd name="connsiteX5" fmla="*/ 1169154 w 2071136"/>
              <a:gd name="connsiteY5" fmla="*/ 256887 h 666359"/>
              <a:gd name="connsiteX6" fmla="*/ 225422 w 2071136"/>
              <a:gd name="connsiteY6" fmla="*/ 633785 h 666359"/>
              <a:gd name="connsiteX7" fmla="*/ 200597 w 2071136"/>
              <a:gd name="connsiteY7" fmla="*/ 646017 h 666359"/>
              <a:gd name="connsiteX8" fmla="*/ 149953 w 2071136"/>
              <a:gd name="connsiteY8" fmla="*/ 654615 h 666359"/>
              <a:gd name="connsiteX9" fmla="*/ 0 w 2071136"/>
              <a:gd name="connsiteY9" fmla="*/ 508151 h 666359"/>
              <a:gd name="connsiteX10" fmla="*/ 83749 w 2071136"/>
              <a:gd name="connsiteY10" fmla="*/ 376898 h 666359"/>
              <a:gd name="connsiteX11" fmla="*/ 609734 w 2071136"/>
              <a:gd name="connsiteY11" fmla="*/ 149768 h 666359"/>
              <a:gd name="connsiteX12" fmla="*/ 1159552 w 2071136"/>
              <a:gd name="connsiteY12" fmla="*/ 0 h 666359"/>
              <a:gd name="connsiteX0" fmla="*/ 1159552 w 2071136"/>
              <a:gd name="connsiteY0" fmla="*/ 0 h 666359"/>
              <a:gd name="connsiteX1" fmla="*/ 1591532 w 2071136"/>
              <a:gd name="connsiteY1" fmla="*/ 167621 h 666359"/>
              <a:gd name="connsiteX2" fmla="*/ 1836482 w 2071136"/>
              <a:gd name="connsiteY2" fmla="*/ 435417 h 666359"/>
              <a:gd name="connsiteX3" fmla="*/ 2071136 w 2071136"/>
              <a:gd name="connsiteY3" fmla="*/ 666359 h 666359"/>
              <a:gd name="connsiteX4" fmla="*/ 1728240 w 2071136"/>
              <a:gd name="connsiteY4" fmla="*/ 523030 h 666359"/>
              <a:gd name="connsiteX5" fmla="*/ 1169154 w 2071136"/>
              <a:gd name="connsiteY5" fmla="*/ 256887 h 666359"/>
              <a:gd name="connsiteX6" fmla="*/ 225422 w 2071136"/>
              <a:gd name="connsiteY6" fmla="*/ 633785 h 666359"/>
              <a:gd name="connsiteX7" fmla="*/ 200597 w 2071136"/>
              <a:gd name="connsiteY7" fmla="*/ 646017 h 666359"/>
              <a:gd name="connsiteX8" fmla="*/ 149953 w 2071136"/>
              <a:gd name="connsiteY8" fmla="*/ 654615 h 666359"/>
              <a:gd name="connsiteX9" fmla="*/ 0 w 2071136"/>
              <a:gd name="connsiteY9" fmla="*/ 508151 h 666359"/>
              <a:gd name="connsiteX10" fmla="*/ 83749 w 2071136"/>
              <a:gd name="connsiteY10" fmla="*/ 376898 h 666359"/>
              <a:gd name="connsiteX11" fmla="*/ 609734 w 2071136"/>
              <a:gd name="connsiteY11" fmla="*/ 149768 h 666359"/>
              <a:gd name="connsiteX12" fmla="*/ 1159552 w 2071136"/>
              <a:gd name="connsiteY12" fmla="*/ 0 h 666359"/>
              <a:gd name="connsiteX0" fmla="*/ 1159552 w 2071136"/>
              <a:gd name="connsiteY0" fmla="*/ 0 h 666359"/>
              <a:gd name="connsiteX1" fmla="*/ 1591532 w 2071136"/>
              <a:gd name="connsiteY1" fmla="*/ 167621 h 666359"/>
              <a:gd name="connsiteX2" fmla="*/ 1836482 w 2071136"/>
              <a:gd name="connsiteY2" fmla="*/ 435417 h 666359"/>
              <a:gd name="connsiteX3" fmla="*/ 2071136 w 2071136"/>
              <a:gd name="connsiteY3" fmla="*/ 666359 h 666359"/>
              <a:gd name="connsiteX4" fmla="*/ 1728240 w 2071136"/>
              <a:gd name="connsiteY4" fmla="*/ 523030 h 666359"/>
              <a:gd name="connsiteX5" fmla="*/ 1169154 w 2071136"/>
              <a:gd name="connsiteY5" fmla="*/ 256887 h 666359"/>
              <a:gd name="connsiteX6" fmla="*/ 225422 w 2071136"/>
              <a:gd name="connsiteY6" fmla="*/ 633785 h 666359"/>
              <a:gd name="connsiteX7" fmla="*/ 200597 w 2071136"/>
              <a:gd name="connsiteY7" fmla="*/ 646017 h 666359"/>
              <a:gd name="connsiteX8" fmla="*/ 149953 w 2071136"/>
              <a:gd name="connsiteY8" fmla="*/ 654615 h 666359"/>
              <a:gd name="connsiteX9" fmla="*/ 0 w 2071136"/>
              <a:gd name="connsiteY9" fmla="*/ 508151 h 666359"/>
              <a:gd name="connsiteX10" fmla="*/ 83749 w 2071136"/>
              <a:gd name="connsiteY10" fmla="*/ 376898 h 666359"/>
              <a:gd name="connsiteX11" fmla="*/ 609734 w 2071136"/>
              <a:gd name="connsiteY11" fmla="*/ 149768 h 666359"/>
              <a:gd name="connsiteX12" fmla="*/ 1159552 w 2071136"/>
              <a:gd name="connsiteY12" fmla="*/ 0 h 666359"/>
              <a:gd name="connsiteX0" fmla="*/ 1159552 w 2071136"/>
              <a:gd name="connsiteY0" fmla="*/ 0 h 666359"/>
              <a:gd name="connsiteX1" fmla="*/ 1591532 w 2071136"/>
              <a:gd name="connsiteY1" fmla="*/ 167621 h 666359"/>
              <a:gd name="connsiteX2" fmla="*/ 1836482 w 2071136"/>
              <a:gd name="connsiteY2" fmla="*/ 435417 h 666359"/>
              <a:gd name="connsiteX3" fmla="*/ 2071136 w 2071136"/>
              <a:gd name="connsiteY3" fmla="*/ 666359 h 666359"/>
              <a:gd name="connsiteX4" fmla="*/ 1728240 w 2071136"/>
              <a:gd name="connsiteY4" fmla="*/ 523030 h 666359"/>
              <a:gd name="connsiteX5" fmla="*/ 1169154 w 2071136"/>
              <a:gd name="connsiteY5" fmla="*/ 256887 h 666359"/>
              <a:gd name="connsiteX6" fmla="*/ 225422 w 2071136"/>
              <a:gd name="connsiteY6" fmla="*/ 633785 h 666359"/>
              <a:gd name="connsiteX7" fmla="*/ 200597 w 2071136"/>
              <a:gd name="connsiteY7" fmla="*/ 646017 h 666359"/>
              <a:gd name="connsiteX8" fmla="*/ 149953 w 2071136"/>
              <a:gd name="connsiteY8" fmla="*/ 654615 h 666359"/>
              <a:gd name="connsiteX9" fmla="*/ 0 w 2071136"/>
              <a:gd name="connsiteY9" fmla="*/ 508151 h 666359"/>
              <a:gd name="connsiteX10" fmla="*/ 83749 w 2071136"/>
              <a:gd name="connsiteY10" fmla="*/ 376898 h 666359"/>
              <a:gd name="connsiteX11" fmla="*/ 609734 w 2071136"/>
              <a:gd name="connsiteY11" fmla="*/ 149768 h 666359"/>
              <a:gd name="connsiteX12" fmla="*/ 1159552 w 2071136"/>
              <a:gd name="connsiteY12" fmla="*/ 0 h 666359"/>
              <a:gd name="connsiteX0" fmla="*/ 1159552 w 2071136"/>
              <a:gd name="connsiteY0" fmla="*/ 0 h 666359"/>
              <a:gd name="connsiteX1" fmla="*/ 1591532 w 2071136"/>
              <a:gd name="connsiteY1" fmla="*/ 167621 h 666359"/>
              <a:gd name="connsiteX2" fmla="*/ 1836482 w 2071136"/>
              <a:gd name="connsiteY2" fmla="*/ 435417 h 666359"/>
              <a:gd name="connsiteX3" fmla="*/ 2071136 w 2071136"/>
              <a:gd name="connsiteY3" fmla="*/ 666359 h 666359"/>
              <a:gd name="connsiteX4" fmla="*/ 1728240 w 2071136"/>
              <a:gd name="connsiteY4" fmla="*/ 523030 h 666359"/>
              <a:gd name="connsiteX5" fmla="*/ 1169154 w 2071136"/>
              <a:gd name="connsiteY5" fmla="*/ 256887 h 666359"/>
              <a:gd name="connsiteX6" fmla="*/ 225422 w 2071136"/>
              <a:gd name="connsiteY6" fmla="*/ 633785 h 666359"/>
              <a:gd name="connsiteX7" fmla="*/ 200597 w 2071136"/>
              <a:gd name="connsiteY7" fmla="*/ 646017 h 666359"/>
              <a:gd name="connsiteX8" fmla="*/ 149953 w 2071136"/>
              <a:gd name="connsiteY8" fmla="*/ 654615 h 666359"/>
              <a:gd name="connsiteX9" fmla="*/ 0 w 2071136"/>
              <a:gd name="connsiteY9" fmla="*/ 508151 h 666359"/>
              <a:gd name="connsiteX10" fmla="*/ 83749 w 2071136"/>
              <a:gd name="connsiteY10" fmla="*/ 376898 h 666359"/>
              <a:gd name="connsiteX11" fmla="*/ 609734 w 2071136"/>
              <a:gd name="connsiteY11" fmla="*/ 149768 h 666359"/>
              <a:gd name="connsiteX12" fmla="*/ 1159552 w 2071136"/>
              <a:gd name="connsiteY12" fmla="*/ 0 h 666359"/>
              <a:gd name="connsiteX0" fmla="*/ 1159552 w 2071136"/>
              <a:gd name="connsiteY0" fmla="*/ 0 h 708269"/>
              <a:gd name="connsiteX1" fmla="*/ 1591532 w 2071136"/>
              <a:gd name="connsiteY1" fmla="*/ 167621 h 708269"/>
              <a:gd name="connsiteX2" fmla="*/ 1836482 w 2071136"/>
              <a:gd name="connsiteY2" fmla="*/ 435417 h 708269"/>
              <a:gd name="connsiteX3" fmla="*/ 2071136 w 2071136"/>
              <a:gd name="connsiteY3" fmla="*/ 708269 h 708269"/>
              <a:gd name="connsiteX4" fmla="*/ 1728240 w 2071136"/>
              <a:gd name="connsiteY4" fmla="*/ 523030 h 708269"/>
              <a:gd name="connsiteX5" fmla="*/ 1169154 w 2071136"/>
              <a:gd name="connsiteY5" fmla="*/ 256887 h 708269"/>
              <a:gd name="connsiteX6" fmla="*/ 225422 w 2071136"/>
              <a:gd name="connsiteY6" fmla="*/ 633785 h 708269"/>
              <a:gd name="connsiteX7" fmla="*/ 200597 w 2071136"/>
              <a:gd name="connsiteY7" fmla="*/ 646017 h 708269"/>
              <a:gd name="connsiteX8" fmla="*/ 149953 w 2071136"/>
              <a:gd name="connsiteY8" fmla="*/ 654615 h 708269"/>
              <a:gd name="connsiteX9" fmla="*/ 0 w 2071136"/>
              <a:gd name="connsiteY9" fmla="*/ 508151 h 708269"/>
              <a:gd name="connsiteX10" fmla="*/ 83749 w 2071136"/>
              <a:gd name="connsiteY10" fmla="*/ 376898 h 708269"/>
              <a:gd name="connsiteX11" fmla="*/ 609734 w 2071136"/>
              <a:gd name="connsiteY11" fmla="*/ 149768 h 708269"/>
              <a:gd name="connsiteX12" fmla="*/ 1159552 w 2071136"/>
              <a:gd name="connsiteY12" fmla="*/ 0 h 708269"/>
              <a:gd name="connsiteX0" fmla="*/ 1159552 w 2071136"/>
              <a:gd name="connsiteY0" fmla="*/ 0 h 708269"/>
              <a:gd name="connsiteX1" fmla="*/ 1591532 w 2071136"/>
              <a:gd name="connsiteY1" fmla="*/ 167621 h 708269"/>
              <a:gd name="connsiteX2" fmla="*/ 1836482 w 2071136"/>
              <a:gd name="connsiteY2" fmla="*/ 435417 h 708269"/>
              <a:gd name="connsiteX3" fmla="*/ 2071136 w 2071136"/>
              <a:gd name="connsiteY3" fmla="*/ 708269 h 708269"/>
              <a:gd name="connsiteX4" fmla="*/ 1728240 w 2071136"/>
              <a:gd name="connsiteY4" fmla="*/ 523030 h 708269"/>
              <a:gd name="connsiteX5" fmla="*/ 1169154 w 2071136"/>
              <a:gd name="connsiteY5" fmla="*/ 256887 h 708269"/>
              <a:gd name="connsiteX6" fmla="*/ 225422 w 2071136"/>
              <a:gd name="connsiteY6" fmla="*/ 633785 h 708269"/>
              <a:gd name="connsiteX7" fmla="*/ 200597 w 2071136"/>
              <a:gd name="connsiteY7" fmla="*/ 646017 h 708269"/>
              <a:gd name="connsiteX8" fmla="*/ 149953 w 2071136"/>
              <a:gd name="connsiteY8" fmla="*/ 654615 h 708269"/>
              <a:gd name="connsiteX9" fmla="*/ 0 w 2071136"/>
              <a:gd name="connsiteY9" fmla="*/ 508151 h 708269"/>
              <a:gd name="connsiteX10" fmla="*/ 83749 w 2071136"/>
              <a:gd name="connsiteY10" fmla="*/ 376898 h 708269"/>
              <a:gd name="connsiteX11" fmla="*/ 609734 w 2071136"/>
              <a:gd name="connsiteY11" fmla="*/ 149768 h 708269"/>
              <a:gd name="connsiteX12" fmla="*/ 1159552 w 2071136"/>
              <a:gd name="connsiteY12" fmla="*/ 0 h 708269"/>
              <a:gd name="connsiteX0" fmla="*/ 1159552 w 2071136"/>
              <a:gd name="connsiteY0" fmla="*/ 0 h 708269"/>
              <a:gd name="connsiteX1" fmla="*/ 1591532 w 2071136"/>
              <a:gd name="connsiteY1" fmla="*/ 167621 h 708269"/>
              <a:gd name="connsiteX2" fmla="*/ 1836482 w 2071136"/>
              <a:gd name="connsiteY2" fmla="*/ 435417 h 708269"/>
              <a:gd name="connsiteX3" fmla="*/ 2071136 w 2071136"/>
              <a:gd name="connsiteY3" fmla="*/ 708269 h 708269"/>
              <a:gd name="connsiteX4" fmla="*/ 1728240 w 2071136"/>
              <a:gd name="connsiteY4" fmla="*/ 523030 h 708269"/>
              <a:gd name="connsiteX5" fmla="*/ 1169154 w 2071136"/>
              <a:gd name="connsiteY5" fmla="*/ 256887 h 708269"/>
              <a:gd name="connsiteX6" fmla="*/ 225422 w 2071136"/>
              <a:gd name="connsiteY6" fmla="*/ 633785 h 708269"/>
              <a:gd name="connsiteX7" fmla="*/ 200597 w 2071136"/>
              <a:gd name="connsiteY7" fmla="*/ 646017 h 708269"/>
              <a:gd name="connsiteX8" fmla="*/ 149953 w 2071136"/>
              <a:gd name="connsiteY8" fmla="*/ 654615 h 708269"/>
              <a:gd name="connsiteX9" fmla="*/ 0 w 2071136"/>
              <a:gd name="connsiteY9" fmla="*/ 508151 h 708269"/>
              <a:gd name="connsiteX10" fmla="*/ 83749 w 2071136"/>
              <a:gd name="connsiteY10" fmla="*/ 376898 h 708269"/>
              <a:gd name="connsiteX11" fmla="*/ 609734 w 2071136"/>
              <a:gd name="connsiteY11" fmla="*/ 149768 h 708269"/>
              <a:gd name="connsiteX12" fmla="*/ 1159552 w 2071136"/>
              <a:gd name="connsiteY12" fmla="*/ 0 h 708269"/>
              <a:gd name="connsiteX0" fmla="*/ 1159552 w 2071136"/>
              <a:gd name="connsiteY0" fmla="*/ 0 h 708269"/>
              <a:gd name="connsiteX1" fmla="*/ 1591532 w 2071136"/>
              <a:gd name="connsiteY1" fmla="*/ 167621 h 708269"/>
              <a:gd name="connsiteX2" fmla="*/ 1836482 w 2071136"/>
              <a:gd name="connsiteY2" fmla="*/ 435417 h 708269"/>
              <a:gd name="connsiteX3" fmla="*/ 2071136 w 2071136"/>
              <a:gd name="connsiteY3" fmla="*/ 708269 h 708269"/>
              <a:gd name="connsiteX4" fmla="*/ 1728240 w 2071136"/>
              <a:gd name="connsiteY4" fmla="*/ 523030 h 708269"/>
              <a:gd name="connsiteX5" fmla="*/ 1169154 w 2071136"/>
              <a:gd name="connsiteY5" fmla="*/ 256887 h 708269"/>
              <a:gd name="connsiteX6" fmla="*/ 225422 w 2071136"/>
              <a:gd name="connsiteY6" fmla="*/ 633785 h 708269"/>
              <a:gd name="connsiteX7" fmla="*/ 200597 w 2071136"/>
              <a:gd name="connsiteY7" fmla="*/ 646017 h 708269"/>
              <a:gd name="connsiteX8" fmla="*/ 149953 w 2071136"/>
              <a:gd name="connsiteY8" fmla="*/ 654615 h 708269"/>
              <a:gd name="connsiteX9" fmla="*/ 0 w 2071136"/>
              <a:gd name="connsiteY9" fmla="*/ 508151 h 708269"/>
              <a:gd name="connsiteX10" fmla="*/ 83749 w 2071136"/>
              <a:gd name="connsiteY10" fmla="*/ 376898 h 708269"/>
              <a:gd name="connsiteX11" fmla="*/ 609734 w 2071136"/>
              <a:gd name="connsiteY11" fmla="*/ 149768 h 708269"/>
              <a:gd name="connsiteX12" fmla="*/ 1159552 w 2071136"/>
              <a:gd name="connsiteY12" fmla="*/ 0 h 708269"/>
              <a:gd name="connsiteX0" fmla="*/ 1159552 w 2071136"/>
              <a:gd name="connsiteY0" fmla="*/ 0 h 708269"/>
              <a:gd name="connsiteX1" fmla="*/ 1591532 w 2071136"/>
              <a:gd name="connsiteY1" fmla="*/ 167621 h 708269"/>
              <a:gd name="connsiteX2" fmla="*/ 1836482 w 2071136"/>
              <a:gd name="connsiteY2" fmla="*/ 435417 h 708269"/>
              <a:gd name="connsiteX3" fmla="*/ 2071136 w 2071136"/>
              <a:gd name="connsiteY3" fmla="*/ 708269 h 708269"/>
              <a:gd name="connsiteX4" fmla="*/ 1728240 w 2071136"/>
              <a:gd name="connsiteY4" fmla="*/ 523030 h 708269"/>
              <a:gd name="connsiteX5" fmla="*/ 1169154 w 2071136"/>
              <a:gd name="connsiteY5" fmla="*/ 256887 h 708269"/>
              <a:gd name="connsiteX6" fmla="*/ 225422 w 2071136"/>
              <a:gd name="connsiteY6" fmla="*/ 633785 h 708269"/>
              <a:gd name="connsiteX7" fmla="*/ 200597 w 2071136"/>
              <a:gd name="connsiteY7" fmla="*/ 646017 h 708269"/>
              <a:gd name="connsiteX8" fmla="*/ 149953 w 2071136"/>
              <a:gd name="connsiteY8" fmla="*/ 654615 h 708269"/>
              <a:gd name="connsiteX9" fmla="*/ 0 w 2071136"/>
              <a:gd name="connsiteY9" fmla="*/ 508151 h 708269"/>
              <a:gd name="connsiteX10" fmla="*/ 83749 w 2071136"/>
              <a:gd name="connsiteY10" fmla="*/ 376898 h 708269"/>
              <a:gd name="connsiteX11" fmla="*/ 609734 w 2071136"/>
              <a:gd name="connsiteY11" fmla="*/ 149768 h 708269"/>
              <a:gd name="connsiteX12" fmla="*/ 1159552 w 2071136"/>
              <a:gd name="connsiteY12" fmla="*/ 0 h 708269"/>
              <a:gd name="connsiteX0" fmla="*/ 1159552 w 2071136"/>
              <a:gd name="connsiteY0" fmla="*/ 0 h 708269"/>
              <a:gd name="connsiteX1" fmla="*/ 1591532 w 2071136"/>
              <a:gd name="connsiteY1" fmla="*/ 167621 h 708269"/>
              <a:gd name="connsiteX2" fmla="*/ 1836482 w 2071136"/>
              <a:gd name="connsiteY2" fmla="*/ 435417 h 708269"/>
              <a:gd name="connsiteX3" fmla="*/ 2071136 w 2071136"/>
              <a:gd name="connsiteY3" fmla="*/ 708269 h 708269"/>
              <a:gd name="connsiteX4" fmla="*/ 1728240 w 2071136"/>
              <a:gd name="connsiteY4" fmla="*/ 523030 h 708269"/>
              <a:gd name="connsiteX5" fmla="*/ 1169154 w 2071136"/>
              <a:gd name="connsiteY5" fmla="*/ 256887 h 708269"/>
              <a:gd name="connsiteX6" fmla="*/ 225422 w 2071136"/>
              <a:gd name="connsiteY6" fmla="*/ 633785 h 708269"/>
              <a:gd name="connsiteX7" fmla="*/ 200597 w 2071136"/>
              <a:gd name="connsiteY7" fmla="*/ 646017 h 708269"/>
              <a:gd name="connsiteX8" fmla="*/ 149953 w 2071136"/>
              <a:gd name="connsiteY8" fmla="*/ 654615 h 708269"/>
              <a:gd name="connsiteX9" fmla="*/ 0 w 2071136"/>
              <a:gd name="connsiteY9" fmla="*/ 508151 h 708269"/>
              <a:gd name="connsiteX10" fmla="*/ 83749 w 2071136"/>
              <a:gd name="connsiteY10" fmla="*/ 376898 h 708269"/>
              <a:gd name="connsiteX11" fmla="*/ 609734 w 2071136"/>
              <a:gd name="connsiteY11" fmla="*/ 149768 h 708269"/>
              <a:gd name="connsiteX12" fmla="*/ 1159552 w 2071136"/>
              <a:gd name="connsiteY12" fmla="*/ 0 h 708269"/>
              <a:gd name="connsiteX0" fmla="*/ 1159552 w 2071136"/>
              <a:gd name="connsiteY0" fmla="*/ 0 h 708269"/>
              <a:gd name="connsiteX1" fmla="*/ 1591532 w 2071136"/>
              <a:gd name="connsiteY1" fmla="*/ 167621 h 708269"/>
              <a:gd name="connsiteX2" fmla="*/ 1836482 w 2071136"/>
              <a:gd name="connsiteY2" fmla="*/ 435417 h 708269"/>
              <a:gd name="connsiteX3" fmla="*/ 2071136 w 2071136"/>
              <a:gd name="connsiteY3" fmla="*/ 708269 h 708269"/>
              <a:gd name="connsiteX4" fmla="*/ 1732050 w 2071136"/>
              <a:gd name="connsiteY4" fmla="*/ 509695 h 708269"/>
              <a:gd name="connsiteX5" fmla="*/ 1169154 w 2071136"/>
              <a:gd name="connsiteY5" fmla="*/ 256887 h 708269"/>
              <a:gd name="connsiteX6" fmla="*/ 225422 w 2071136"/>
              <a:gd name="connsiteY6" fmla="*/ 633785 h 708269"/>
              <a:gd name="connsiteX7" fmla="*/ 200597 w 2071136"/>
              <a:gd name="connsiteY7" fmla="*/ 646017 h 708269"/>
              <a:gd name="connsiteX8" fmla="*/ 149953 w 2071136"/>
              <a:gd name="connsiteY8" fmla="*/ 654615 h 708269"/>
              <a:gd name="connsiteX9" fmla="*/ 0 w 2071136"/>
              <a:gd name="connsiteY9" fmla="*/ 508151 h 708269"/>
              <a:gd name="connsiteX10" fmla="*/ 83749 w 2071136"/>
              <a:gd name="connsiteY10" fmla="*/ 376898 h 708269"/>
              <a:gd name="connsiteX11" fmla="*/ 609734 w 2071136"/>
              <a:gd name="connsiteY11" fmla="*/ 149768 h 708269"/>
              <a:gd name="connsiteX12" fmla="*/ 1159552 w 2071136"/>
              <a:gd name="connsiteY12" fmla="*/ 0 h 708269"/>
              <a:gd name="connsiteX0" fmla="*/ 1159552 w 2071136"/>
              <a:gd name="connsiteY0" fmla="*/ 0 h 708269"/>
              <a:gd name="connsiteX1" fmla="*/ 1591532 w 2071136"/>
              <a:gd name="connsiteY1" fmla="*/ 167621 h 708269"/>
              <a:gd name="connsiteX2" fmla="*/ 1836482 w 2071136"/>
              <a:gd name="connsiteY2" fmla="*/ 435417 h 708269"/>
              <a:gd name="connsiteX3" fmla="*/ 2071136 w 2071136"/>
              <a:gd name="connsiteY3" fmla="*/ 708269 h 708269"/>
              <a:gd name="connsiteX4" fmla="*/ 1732050 w 2071136"/>
              <a:gd name="connsiteY4" fmla="*/ 509695 h 708269"/>
              <a:gd name="connsiteX5" fmla="*/ 1169154 w 2071136"/>
              <a:gd name="connsiteY5" fmla="*/ 256887 h 708269"/>
              <a:gd name="connsiteX6" fmla="*/ 225422 w 2071136"/>
              <a:gd name="connsiteY6" fmla="*/ 633785 h 708269"/>
              <a:gd name="connsiteX7" fmla="*/ 200597 w 2071136"/>
              <a:gd name="connsiteY7" fmla="*/ 646017 h 708269"/>
              <a:gd name="connsiteX8" fmla="*/ 149953 w 2071136"/>
              <a:gd name="connsiteY8" fmla="*/ 654615 h 708269"/>
              <a:gd name="connsiteX9" fmla="*/ 0 w 2071136"/>
              <a:gd name="connsiteY9" fmla="*/ 508151 h 708269"/>
              <a:gd name="connsiteX10" fmla="*/ 83749 w 2071136"/>
              <a:gd name="connsiteY10" fmla="*/ 376898 h 708269"/>
              <a:gd name="connsiteX11" fmla="*/ 609734 w 2071136"/>
              <a:gd name="connsiteY11" fmla="*/ 149768 h 708269"/>
              <a:gd name="connsiteX12" fmla="*/ 1159552 w 2071136"/>
              <a:gd name="connsiteY12" fmla="*/ 0 h 708269"/>
              <a:gd name="connsiteX0" fmla="*/ 1159552 w 2071136"/>
              <a:gd name="connsiteY0" fmla="*/ 0 h 708269"/>
              <a:gd name="connsiteX1" fmla="*/ 1591532 w 2071136"/>
              <a:gd name="connsiteY1" fmla="*/ 167621 h 708269"/>
              <a:gd name="connsiteX2" fmla="*/ 1836482 w 2071136"/>
              <a:gd name="connsiteY2" fmla="*/ 435417 h 708269"/>
              <a:gd name="connsiteX3" fmla="*/ 2071136 w 2071136"/>
              <a:gd name="connsiteY3" fmla="*/ 708269 h 708269"/>
              <a:gd name="connsiteX4" fmla="*/ 1732050 w 2071136"/>
              <a:gd name="connsiteY4" fmla="*/ 509695 h 708269"/>
              <a:gd name="connsiteX5" fmla="*/ 1169154 w 2071136"/>
              <a:gd name="connsiteY5" fmla="*/ 256887 h 708269"/>
              <a:gd name="connsiteX6" fmla="*/ 225422 w 2071136"/>
              <a:gd name="connsiteY6" fmla="*/ 633785 h 708269"/>
              <a:gd name="connsiteX7" fmla="*/ 200597 w 2071136"/>
              <a:gd name="connsiteY7" fmla="*/ 646017 h 708269"/>
              <a:gd name="connsiteX8" fmla="*/ 149953 w 2071136"/>
              <a:gd name="connsiteY8" fmla="*/ 654615 h 708269"/>
              <a:gd name="connsiteX9" fmla="*/ 0 w 2071136"/>
              <a:gd name="connsiteY9" fmla="*/ 508151 h 708269"/>
              <a:gd name="connsiteX10" fmla="*/ 83749 w 2071136"/>
              <a:gd name="connsiteY10" fmla="*/ 376898 h 708269"/>
              <a:gd name="connsiteX11" fmla="*/ 609734 w 2071136"/>
              <a:gd name="connsiteY11" fmla="*/ 149768 h 708269"/>
              <a:gd name="connsiteX12" fmla="*/ 1159552 w 2071136"/>
              <a:gd name="connsiteY12" fmla="*/ 0 h 708269"/>
              <a:gd name="connsiteX0" fmla="*/ 1159552 w 2071136"/>
              <a:gd name="connsiteY0" fmla="*/ 0 h 708269"/>
              <a:gd name="connsiteX1" fmla="*/ 1591532 w 2071136"/>
              <a:gd name="connsiteY1" fmla="*/ 167621 h 708269"/>
              <a:gd name="connsiteX2" fmla="*/ 1836482 w 2071136"/>
              <a:gd name="connsiteY2" fmla="*/ 435417 h 708269"/>
              <a:gd name="connsiteX3" fmla="*/ 2071136 w 2071136"/>
              <a:gd name="connsiteY3" fmla="*/ 708269 h 708269"/>
              <a:gd name="connsiteX4" fmla="*/ 1732050 w 2071136"/>
              <a:gd name="connsiteY4" fmla="*/ 509695 h 708269"/>
              <a:gd name="connsiteX5" fmla="*/ 1169154 w 2071136"/>
              <a:gd name="connsiteY5" fmla="*/ 256887 h 708269"/>
              <a:gd name="connsiteX6" fmla="*/ 225422 w 2071136"/>
              <a:gd name="connsiteY6" fmla="*/ 633785 h 708269"/>
              <a:gd name="connsiteX7" fmla="*/ 200597 w 2071136"/>
              <a:gd name="connsiteY7" fmla="*/ 646017 h 708269"/>
              <a:gd name="connsiteX8" fmla="*/ 149953 w 2071136"/>
              <a:gd name="connsiteY8" fmla="*/ 654615 h 708269"/>
              <a:gd name="connsiteX9" fmla="*/ 0 w 2071136"/>
              <a:gd name="connsiteY9" fmla="*/ 508151 h 708269"/>
              <a:gd name="connsiteX10" fmla="*/ 83749 w 2071136"/>
              <a:gd name="connsiteY10" fmla="*/ 376898 h 708269"/>
              <a:gd name="connsiteX11" fmla="*/ 609734 w 2071136"/>
              <a:gd name="connsiteY11" fmla="*/ 149768 h 708269"/>
              <a:gd name="connsiteX12" fmla="*/ 1159552 w 2071136"/>
              <a:gd name="connsiteY12" fmla="*/ 0 h 708269"/>
              <a:gd name="connsiteX0" fmla="*/ 1159552 w 2071136"/>
              <a:gd name="connsiteY0" fmla="*/ 0 h 708269"/>
              <a:gd name="connsiteX1" fmla="*/ 1591532 w 2071136"/>
              <a:gd name="connsiteY1" fmla="*/ 167621 h 708269"/>
              <a:gd name="connsiteX2" fmla="*/ 1836482 w 2071136"/>
              <a:gd name="connsiteY2" fmla="*/ 435417 h 708269"/>
              <a:gd name="connsiteX3" fmla="*/ 2071136 w 2071136"/>
              <a:gd name="connsiteY3" fmla="*/ 708269 h 708269"/>
              <a:gd name="connsiteX4" fmla="*/ 1732050 w 2071136"/>
              <a:gd name="connsiteY4" fmla="*/ 509695 h 708269"/>
              <a:gd name="connsiteX5" fmla="*/ 1169154 w 2071136"/>
              <a:gd name="connsiteY5" fmla="*/ 256887 h 708269"/>
              <a:gd name="connsiteX6" fmla="*/ 225422 w 2071136"/>
              <a:gd name="connsiteY6" fmla="*/ 633785 h 708269"/>
              <a:gd name="connsiteX7" fmla="*/ 200597 w 2071136"/>
              <a:gd name="connsiteY7" fmla="*/ 646017 h 708269"/>
              <a:gd name="connsiteX8" fmla="*/ 149953 w 2071136"/>
              <a:gd name="connsiteY8" fmla="*/ 654615 h 708269"/>
              <a:gd name="connsiteX9" fmla="*/ 0 w 2071136"/>
              <a:gd name="connsiteY9" fmla="*/ 508151 h 708269"/>
              <a:gd name="connsiteX10" fmla="*/ 83749 w 2071136"/>
              <a:gd name="connsiteY10" fmla="*/ 376898 h 708269"/>
              <a:gd name="connsiteX11" fmla="*/ 609734 w 2071136"/>
              <a:gd name="connsiteY11" fmla="*/ 149768 h 708269"/>
              <a:gd name="connsiteX12" fmla="*/ 1159552 w 2071136"/>
              <a:gd name="connsiteY12" fmla="*/ 0 h 708269"/>
              <a:gd name="connsiteX0" fmla="*/ 1159552 w 2137811"/>
              <a:gd name="connsiteY0" fmla="*/ 0 h 788279"/>
              <a:gd name="connsiteX1" fmla="*/ 1591532 w 2137811"/>
              <a:gd name="connsiteY1" fmla="*/ 167621 h 788279"/>
              <a:gd name="connsiteX2" fmla="*/ 1836482 w 2137811"/>
              <a:gd name="connsiteY2" fmla="*/ 435417 h 788279"/>
              <a:gd name="connsiteX3" fmla="*/ 2137811 w 2137811"/>
              <a:gd name="connsiteY3" fmla="*/ 788279 h 788279"/>
              <a:gd name="connsiteX4" fmla="*/ 1732050 w 2137811"/>
              <a:gd name="connsiteY4" fmla="*/ 509695 h 788279"/>
              <a:gd name="connsiteX5" fmla="*/ 1169154 w 2137811"/>
              <a:gd name="connsiteY5" fmla="*/ 256887 h 788279"/>
              <a:gd name="connsiteX6" fmla="*/ 225422 w 2137811"/>
              <a:gd name="connsiteY6" fmla="*/ 633785 h 788279"/>
              <a:gd name="connsiteX7" fmla="*/ 200597 w 2137811"/>
              <a:gd name="connsiteY7" fmla="*/ 646017 h 788279"/>
              <a:gd name="connsiteX8" fmla="*/ 149953 w 2137811"/>
              <a:gd name="connsiteY8" fmla="*/ 654615 h 788279"/>
              <a:gd name="connsiteX9" fmla="*/ 0 w 2137811"/>
              <a:gd name="connsiteY9" fmla="*/ 508151 h 788279"/>
              <a:gd name="connsiteX10" fmla="*/ 83749 w 2137811"/>
              <a:gd name="connsiteY10" fmla="*/ 376898 h 788279"/>
              <a:gd name="connsiteX11" fmla="*/ 609734 w 2137811"/>
              <a:gd name="connsiteY11" fmla="*/ 149768 h 788279"/>
              <a:gd name="connsiteX12" fmla="*/ 1159552 w 2137811"/>
              <a:gd name="connsiteY12" fmla="*/ 0 h 788279"/>
              <a:gd name="connsiteX0" fmla="*/ 1159552 w 2137811"/>
              <a:gd name="connsiteY0" fmla="*/ 0 h 788279"/>
              <a:gd name="connsiteX1" fmla="*/ 1591532 w 2137811"/>
              <a:gd name="connsiteY1" fmla="*/ 167621 h 788279"/>
              <a:gd name="connsiteX2" fmla="*/ 1836482 w 2137811"/>
              <a:gd name="connsiteY2" fmla="*/ 435417 h 788279"/>
              <a:gd name="connsiteX3" fmla="*/ 2137811 w 2137811"/>
              <a:gd name="connsiteY3" fmla="*/ 788279 h 788279"/>
              <a:gd name="connsiteX4" fmla="*/ 1732050 w 2137811"/>
              <a:gd name="connsiteY4" fmla="*/ 509695 h 788279"/>
              <a:gd name="connsiteX5" fmla="*/ 1169154 w 2137811"/>
              <a:gd name="connsiteY5" fmla="*/ 256887 h 788279"/>
              <a:gd name="connsiteX6" fmla="*/ 225422 w 2137811"/>
              <a:gd name="connsiteY6" fmla="*/ 633785 h 788279"/>
              <a:gd name="connsiteX7" fmla="*/ 200597 w 2137811"/>
              <a:gd name="connsiteY7" fmla="*/ 646017 h 788279"/>
              <a:gd name="connsiteX8" fmla="*/ 149953 w 2137811"/>
              <a:gd name="connsiteY8" fmla="*/ 654615 h 788279"/>
              <a:gd name="connsiteX9" fmla="*/ 0 w 2137811"/>
              <a:gd name="connsiteY9" fmla="*/ 508151 h 788279"/>
              <a:gd name="connsiteX10" fmla="*/ 83749 w 2137811"/>
              <a:gd name="connsiteY10" fmla="*/ 376898 h 788279"/>
              <a:gd name="connsiteX11" fmla="*/ 609734 w 2137811"/>
              <a:gd name="connsiteY11" fmla="*/ 149768 h 788279"/>
              <a:gd name="connsiteX12" fmla="*/ 1159552 w 2137811"/>
              <a:gd name="connsiteY12" fmla="*/ 0 h 788279"/>
              <a:gd name="connsiteX0" fmla="*/ 1159552 w 2137811"/>
              <a:gd name="connsiteY0" fmla="*/ 0 h 788279"/>
              <a:gd name="connsiteX1" fmla="*/ 1591532 w 2137811"/>
              <a:gd name="connsiteY1" fmla="*/ 167621 h 788279"/>
              <a:gd name="connsiteX2" fmla="*/ 1830767 w 2137811"/>
              <a:gd name="connsiteY2" fmla="*/ 423987 h 788279"/>
              <a:gd name="connsiteX3" fmla="*/ 2137811 w 2137811"/>
              <a:gd name="connsiteY3" fmla="*/ 788279 h 788279"/>
              <a:gd name="connsiteX4" fmla="*/ 1732050 w 2137811"/>
              <a:gd name="connsiteY4" fmla="*/ 509695 h 788279"/>
              <a:gd name="connsiteX5" fmla="*/ 1169154 w 2137811"/>
              <a:gd name="connsiteY5" fmla="*/ 256887 h 788279"/>
              <a:gd name="connsiteX6" fmla="*/ 225422 w 2137811"/>
              <a:gd name="connsiteY6" fmla="*/ 633785 h 788279"/>
              <a:gd name="connsiteX7" fmla="*/ 200597 w 2137811"/>
              <a:gd name="connsiteY7" fmla="*/ 646017 h 788279"/>
              <a:gd name="connsiteX8" fmla="*/ 149953 w 2137811"/>
              <a:gd name="connsiteY8" fmla="*/ 654615 h 788279"/>
              <a:gd name="connsiteX9" fmla="*/ 0 w 2137811"/>
              <a:gd name="connsiteY9" fmla="*/ 508151 h 788279"/>
              <a:gd name="connsiteX10" fmla="*/ 83749 w 2137811"/>
              <a:gd name="connsiteY10" fmla="*/ 376898 h 788279"/>
              <a:gd name="connsiteX11" fmla="*/ 609734 w 2137811"/>
              <a:gd name="connsiteY11" fmla="*/ 149768 h 788279"/>
              <a:gd name="connsiteX12" fmla="*/ 1159552 w 2137811"/>
              <a:gd name="connsiteY12" fmla="*/ 0 h 788279"/>
              <a:gd name="connsiteX0" fmla="*/ 1159552 w 2137811"/>
              <a:gd name="connsiteY0" fmla="*/ 0 h 788279"/>
              <a:gd name="connsiteX1" fmla="*/ 1526762 w 2137811"/>
              <a:gd name="connsiteY1" fmla="*/ 119996 h 788279"/>
              <a:gd name="connsiteX2" fmla="*/ 1830767 w 2137811"/>
              <a:gd name="connsiteY2" fmla="*/ 423987 h 788279"/>
              <a:gd name="connsiteX3" fmla="*/ 2137811 w 2137811"/>
              <a:gd name="connsiteY3" fmla="*/ 788279 h 788279"/>
              <a:gd name="connsiteX4" fmla="*/ 1732050 w 2137811"/>
              <a:gd name="connsiteY4" fmla="*/ 509695 h 788279"/>
              <a:gd name="connsiteX5" fmla="*/ 1169154 w 2137811"/>
              <a:gd name="connsiteY5" fmla="*/ 256887 h 788279"/>
              <a:gd name="connsiteX6" fmla="*/ 225422 w 2137811"/>
              <a:gd name="connsiteY6" fmla="*/ 633785 h 788279"/>
              <a:gd name="connsiteX7" fmla="*/ 200597 w 2137811"/>
              <a:gd name="connsiteY7" fmla="*/ 646017 h 788279"/>
              <a:gd name="connsiteX8" fmla="*/ 149953 w 2137811"/>
              <a:gd name="connsiteY8" fmla="*/ 654615 h 788279"/>
              <a:gd name="connsiteX9" fmla="*/ 0 w 2137811"/>
              <a:gd name="connsiteY9" fmla="*/ 508151 h 788279"/>
              <a:gd name="connsiteX10" fmla="*/ 83749 w 2137811"/>
              <a:gd name="connsiteY10" fmla="*/ 376898 h 788279"/>
              <a:gd name="connsiteX11" fmla="*/ 609734 w 2137811"/>
              <a:gd name="connsiteY11" fmla="*/ 149768 h 788279"/>
              <a:gd name="connsiteX12" fmla="*/ 1159552 w 2137811"/>
              <a:gd name="connsiteY12" fmla="*/ 0 h 788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7811" h="788279">
                <a:moveTo>
                  <a:pt x="1159552" y="0"/>
                </a:moveTo>
                <a:cubicBezTo>
                  <a:pt x="1307851" y="0"/>
                  <a:pt x="1414893" y="49332"/>
                  <a:pt x="1526762" y="119996"/>
                </a:cubicBezTo>
                <a:cubicBezTo>
                  <a:pt x="1638631" y="190661"/>
                  <a:pt x="1728926" y="312607"/>
                  <a:pt x="1830767" y="423987"/>
                </a:cubicBezTo>
                <a:cubicBezTo>
                  <a:pt x="1932608" y="535367"/>
                  <a:pt x="1801521" y="396487"/>
                  <a:pt x="2137811" y="788279"/>
                </a:cubicBezTo>
                <a:cubicBezTo>
                  <a:pt x="1704481" y="578091"/>
                  <a:pt x="2131935" y="800825"/>
                  <a:pt x="1732050" y="509695"/>
                </a:cubicBezTo>
                <a:cubicBezTo>
                  <a:pt x="1660635" y="446950"/>
                  <a:pt x="1420259" y="236205"/>
                  <a:pt x="1169154" y="256887"/>
                </a:cubicBezTo>
                <a:cubicBezTo>
                  <a:pt x="918049" y="277569"/>
                  <a:pt x="704735" y="390784"/>
                  <a:pt x="225422" y="633785"/>
                </a:cubicBezTo>
                <a:cubicBezTo>
                  <a:pt x="204901" y="644364"/>
                  <a:pt x="202582" y="645356"/>
                  <a:pt x="200597" y="646017"/>
                </a:cubicBezTo>
                <a:cubicBezTo>
                  <a:pt x="181730" y="653622"/>
                  <a:pt x="165178" y="654615"/>
                  <a:pt x="149953" y="654615"/>
                </a:cubicBezTo>
                <a:cubicBezTo>
                  <a:pt x="67197" y="654615"/>
                  <a:pt x="0" y="589152"/>
                  <a:pt x="0" y="508151"/>
                </a:cubicBezTo>
                <a:cubicBezTo>
                  <a:pt x="0" y="455586"/>
                  <a:pt x="30454" y="407644"/>
                  <a:pt x="83749" y="376898"/>
                </a:cubicBezTo>
                <a:cubicBezTo>
                  <a:pt x="176434" y="323670"/>
                  <a:pt x="397884" y="228122"/>
                  <a:pt x="609734" y="149768"/>
                </a:cubicBezTo>
                <a:cubicBezTo>
                  <a:pt x="761010" y="93564"/>
                  <a:pt x="1033765" y="0"/>
                  <a:pt x="115955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visible-opened-eye-interface-option_58976">
            <a:extLst>
              <a:ext uri="{FF2B5EF4-FFF2-40B4-BE49-F238E27FC236}">
                <a16:creationId xmlns:a16="http://schemas.microsoft.com/office/drawing/2014/main" xmlns="" id="{9038BE50-982A-448D-AD26-5D0601A2A02F}"/>
              </a:ext>
            </a:extLst>
          </p:cNvPr>
          <p:cNvSpPr>
            <a:spLocks noChangeAspect="1"/>
          </p:cNvSpPr>
          <p:nvPr/>
        </p:nvSpPr>
        <p:spPr bwMode="auto">
          <a:xfrm>
            <a:off x="587000" y="2246885"/>
            <a:ext cx="1808587" cy="1031753"/>
          </a:xfrm>
          <a:custGeom>
            <a:avLst/>
            <a:gdLst>
              <a:gd name="T0" fmla="*/ 1302 w 1325"/>
              <a:gd name="T1" fmla="*/ 333 h 757"/>
              <a:gd name="T2" fmla="*/ 663 w 1325"/>
              <a:gd name="T3" fmla="*/ 0 h 757"/>
              <a:gd name="T4" fmla="*/ 23 w 1325"/>
              <a:gd name="T5" fmla="*/ 333 h 757"/>
              <a:gd name="T6" fmla="*/ 23 w 1325"/>
              <a:gd name="T7" fmla="*/ 425 h 757"/>
              <a:gd name="T8" fmla="*/ 663 w 1325"/>
              <a:gd name="T9" fmla="*/ 757 h 757"/>
              <a:gd name="T10" fmla="*/ 1302 w 1325"/>
              <a:gd name="T11" fmla="*/ 425 h 757"/>
              <a:gd name="T12" fmla="*/ 1302 w 1325"/>
              <a:gd name="T13" fmla="*/ 333 h 757"/>
              <a:gd name="T14" fmla="*/ 770 w 1325"/>
              <a:gd name="T15" fmla="*/ 192 h 757"/>
              <a:gd name="T16" fmla="*/ 844 w 1325"/>
              <a:gd name="T17" fmla="*/ 225 h 757"/>
              <a:gd name="T18" fmla="*/ 832 w 1325"/>
              <a:gd name="T19" fmla="*/ 305 h 757"/>
              <a:gd name="T20" fmla="*/ 758 w 1325"/>
              <a:gd name="T21" fmla="*/ 272 h 757"/>
              <a:gd name="T22" fmla="*/ 770 w 1325"/>
              <a:gd name="T23" fmla="*/ 192 h 757"/>
              <a:gd name="T24" fmla="*/ 663 w 1325"/>
              <a:gd name="T25" fmla="*/ 642 h 757"/>
              <a:gd name="T26" fmla="*/ 138 w 1325"/>
              <a:gd name="T27" fmla="*/ 379 h 757"/>
              <a:gd name="T28" fmla="*/ 438 w 1325"/>
              <a:gd name="T29" fmla="*/ 165 h 757"/>
              <a:gd name="T30" fmla="*/ 394 w 1325"/>
              <a:gd name="T31" fmla="*/ 312 h 757"/>
              <a:gd name="T32" fmla="*/ 663 w 1325"/>
              <a:gd name="T33" fmla="*/ 580 h 757"/>
              <a:gd name="T34" fmla="*/ 931 w 1325"/>
              <a:gd name="T35" fmla="*/ 312 h 757"/>
              <a:gd name="T36" fmla="*/ 887 w 1325"/>
              <a:gd name="T37" fmla="*/ 165 h 757"/>
              <a:gd name="T38" fmla="*/ 1187 w 1325"/>
              <a:gd name="T39" fmla="*/ 379 h 757"/>
              <a:gd name="T40" fmla="*/ 663 w 1325"/>
              <a:gd name="T41" fmla="*/ 642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25" h="757">
                <a:moveTo>
                  <a:pt x="1302" y="333"/>
                </a:moveTo>
                <a:cubicBezTo>
                  <a:pt x="1291" y="319"/>
                  <a:pt x="1015" y="0"/>
                  <a:pt x="663" y="0"/>
                </a:cubicBezTo>
                <a:cubicBezTo>
                  <a:pt x="310" y="0"/>
                  <a:pt x="35" y="319"/>
                  <a:pt x="23" y="333"/>
                </a:cubicBezTo>
                <a:cubicBezTo>
                  <a:pt x="0" y="359"/>
                  <a:pt x="0" y="398"/>
                  <a:pt x="23" y="425"/>
                </a:cubicBezTo>
                <a:cubicBezTo>
                  <a:pt x="35" y="438"/>
                  <a:pt x="310" y="757"/>
                  <a:pt x="663" y="757"/>
                </a:cubicBezTo>
                <a:cubicBezTo>
                  <a:pt x="1015" y="757"/>
                  <a:pt x="1291" y="438"/>
                  <a:pt x="1302" y="425"/>
                </a:cubicBezTo>
                <a:cubicBezTo>
                  <a:pt x="1325" y="398"/>
                  <a:pt x="1325" y="359"/>
                  <a:pt x="1302" y="333"/>
                </a:cubicBezTo>
                <a:close/>
                <a:moveTo>
                  <a:pt x="770" y="192"/>
                </a:moveTo>
                <a:cubicBezTo>
                  <a:pt x="794" y="179"/>
                  <a:pt x="827" y="193"/>
                  <a:pt x="844" y="225"/>
                </a:cubicBezTo>
                <a:cubicBezTo>
                  <a:pt x="861" y="256"/>
                  <a:pt x="856" y="292"/>
                  <a:pt x="832" y="305"/>
                </a:cubicBezTo>
                <a:cubicBezTo>
                  <a:pt x="808" y="318"/>
                  <a:pt x="775" y="303"/>
                  <a:pt x="758" y="272"/>
                </a:cubicBezTo>
                <a:cubicBezTo>
                  <a:pt x="741" y="240"/>
                  <a:pt x="746" y="204"/>
                  <a:pt x="770" y="192"/>
                </a:cubicBezTo>
                <a:close/>
                <a:moveTo>
                  <a:pt x="663" y="642"/>
                </a:moveTo>
                <a:cubicBezTo>
                  <a:pt x="416" y="642"/>
                  <a:pt x="209" y="453"/>
                  <a:pt x="138" y="379"/>
                </a:cubicBezTo>
                <a:cubicBezTo>
                  <a:pt x="186" y="329"/>
                  <a:pt x="296" y="226"/>
                  <a:pt x="438" y="165"/>
                </a:cubicBezTo>
                <a:cubicBezTo>
                  <a:pt x="411" y="207"/>
                  <a:pt x="394" y="258"/>
                  <a:pt x="394" y="312"/>
                </a:cubicBezTo>
                <a:cubicBezTo>
                  <a:pt x="394" y="460"/>
                  <a:pt x="514" y="580"/>
                  <a:pt x="663" y="580"/>
                </a:cubicBezTo>
                <a:cubicBezTo>
                  <a:pt x="811" y="580"/>
                  <a:pt x="931" y="460"/>
                  <a:pt x="931" y="312"/>
                </a:cubicBezTo>
                <a:cubicBezTo>
                  <a:pt x="931" y="258"/>
                  <a:pt x="914" y="207"/>
                  <a:pt x="887" y="165"/>
                </a:cubicBezTo>
                <a:cubicBezTo>
                  <a:pt x="1029" y="226"/>
                  <a:pt x="1139" y="329"/>
                  <a:pt x="1187" y="379"/>
                </a:cubicBezTo>
                <a:cubicBezTo>
                  <a:pt x="1116" y="453"/>
                  <a:pt x="909" y="642"/>
                  <a:pt x="663" y="64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1D17B0B6-98D3-44BB-B781-E8C6203C352E}"/>
              </a:ext>
            </a:extLst>
          </p:cNvPr>
          <p:cNvSpPr txBox="1"/>
          <p:nvPr/>
        </p:nvSpPr>
        <p:spPr>
          <a:xfrm>
            <a:off x="3600104" y="2416064"/>
            <a:ext cx="586891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等线" panose="02010600030101010101" pitchFamily="2" charset="-122"/>
                <a:cs typeface="+mn-cs"/>
                <a:sym typeface="Limerick-Regular" pitchFamily="50" charset="0"/>
              </a:rPr>
              <a:t>C  </a:t>
            </a:r>
            <a:r>
              <a:rPr kumimoji="0" lang="en-US" altLang="zh-CN" sz="1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等线" panose="02010600030101010101" pitchFamily="2" charset="-122"/>
                <a:cs typeface="+mn-cs"/>
                <a:sym typeface="Limerick-Regular" pitchFamily="50" charset="0"/>
              </a:rPr>
              <a:t>raline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pitchFamily="18" charset="-122"/>
              <a:ea typeface="等线" panose="02010600030101010101" pitchFamily="2" charset="-122"/>
              <a:cs typeface="+mn-cs"/>
              <a:sym typeface="Limerick-Regular" pitchFamily="50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DB1E3DEB-2A99-4D3B-9D2D-ACF609527E5A}"/>
              </a:ext>
            </a:extLst>
          </p:cNvPr>
          <p:cNvSpPr txBox="1"/>
          <p:nvPr/>
        </p:nvSpPr>
        <p:spPr>
          <a:xfrm>
            <a:off x="2027397" y="5260599"/>
            <a:ext cx="3145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等线" panose="02010600030101010101" pitchFamily="2" charset="-122"/>
                <a:cs typeface="+mn-cs"/>
                <a:sym typeface="Limerick-Regular" pitchFamily="50" charset="0"/>
              </a:rPr>
              <a:t>I’m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等线" panose="02010600030101010101" pitchFamily="2" charset="-122"/>
                <a:cs typeface="+mn-cs"/>
                <a:sym typeface="Limerick-Regular" pitchFamily="50" charset="0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等线" panose="02010600030101010101" pitchFamily="2" charset="-122"/>
                <a:cs typeface="+mn-cs"/>
                <a:sym typeface="Limerick-Regular" pitchFamily="50" charset="0"/>
              </a:rPr>
              <a:t>working,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等线" panose="02010600030101010101" pitchFamily="2" charset="-122"/>
                <a:cs typeface="+mn-cs"/>
                <a:sym typeface="Limerick-Regular" pitchFamily="50" charset="0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等线" panose="02010600030101010101" pitchFamily="2" charset="-122"/>
                <a:cs typeface="+mn-cs"/>
                <a:sym typeface="Limerick-Regular" pitchFamily="50" charset="0"/>
              </a:rPr>
              <a:t>can’t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等线" panose="02010600030101010101" pitchFamily="2" charset="-122"/>
                <a:cs typeface="+mn-cs"/>
                <a:sym typeface="Limerick-Regular" pitchFamily="50" charset="0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等线" panose="02010600030101010101" pitchFamily="2" charset="-122"/>
                <a:cs typeface="+mn-cs"/>
                <a:sym typeface="Limerick-Regular" pitchFamily="50" charset="0"/>
              </a:rPr>
              <a:t>you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等线" panose="02010600030101010101" pitchFamily="2" charset="-122"/>
                <a:cs typeface="+mn-cs"/>
                <a:sym typeface="Limerick-Regular" pitchFamily="50" charset="0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等线" panose="02010600030101010101" pitchFamily="2" charset="-122"/>
                <a:cs typeface="+mn-cs"/>
                <a:sym typeface="Limerick-Regular" pitchFamily="50" charset="0"/>
              </a:rPr>
              <a:t>see?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pitchFamily="18" charset="-122"/>
              <a:ea typeface="等线" panose="02010600030101010101" pitchFamily="2" charset="-122"/>
              <a:cs typeface="+mn-cs"/>
              <a:sym typeface="Limerick-Regular" pitchFamily="50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186192F3-E1C1-418F-8A9F-7EC8DDCF0BE4}"/>
              </a:ext>
            </a:extLst>
          </p:cNvPr>
          <p:cNvSpPr txBox="1"/>
          <p:nvPr/>
        </p:nvSpPr>
        <p:spPr>
          <a:xfrm>
            <a:off x="7047243" y="5289260"/>
            <a:ext cx="3182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等线" panose="02010600030101010101" pitchFamily="2" charset="-122"/>
                <a:cs typeface="+mn-cs"/>
                <a:sym typeface="Limerick-Regular" pitchFamily="50" charset="0"/>
              </a:rPr>
              <a:t>let’s have a meal, shall we?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pitchFamily="18" charset="-122"/>
              <a:ea typeface="等线" panose="02010600030101010101" pitchFamily="2" charset="-122"/>
              <a:cs typeface="+mn-cs"/>
              <a:sym typeface="Limerick-Regular" pitchFamily="50" charset="0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C7BB5F84-B34B-4368-9400-AE09C5F5931B}"/>
              </a:ext>
            </a:extLst>
          </p:cNvPr>
          <p:cNvGrpSpPr/>
          <p:nvPr/>
        </p:nvGrpSpPr>
        <p:grpSpPr>
          <a:xfrm>
            <a:off x="4621683" y="3127159"/>
            <a:ext cx="792274" cy="794065"/>
            <a:chOff x="5361046" y="2684326"/>
            <a:chExt cx="1464248" cy="1467557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552E6BD7-B2AA-42FC-8024-B7C3307FA361}"/>
                </a:ext>
              </a:extLst>
            </p:cNvPr>
            <p:cNvGrpSpPr/>
            <p:nvPr/>
          </p:nvGrpSpPr>
          <p:grpSpPr>
            <a:xfrm>
              <a:off x="5361046" y="2687635"/>
              <a:ext cx="1464248" cy="1464248"/>
              <a:chOff x="4743744" y="3280898"/>
              <a:chExt cx="1464248" cy="1464248"/>
            </a:xfrm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5FD755E2-D001-4BF4-9B00-20C62B16AFFC}"/>
                  </a:ext>
                </a:extLst>
              </p:cNvPr>
              <p:cNvSpPr/>
              <p:nvPr/>
            </p:nvSpPr>
            <p:spPr>
              <a:xfrm>
                <a:off x="4743744" y="3280898"/>
                <a:ext cx="1464248" cy="1464248"/>
              </a:xfrm>
              <a:custGeom>
                <a:avLst/>
                <a:gdLst>
                  <a:gd name="connsiteX0" fmla="*/ 864297 w 1464248"/>
                  <a:gd name="connsiteY0" fmla="*/ 761037 h 1464248"/>
                  <a:gd name="connsiteX1" fmla="*/ 761037 w 1464248"/>
                  <a:gd name="connsiteY1" fmla="*/ 864297 h 1464248"/>
                  <a:gd name="connsiteX2" fmla="*/ 864297 w 1464248"/>
                  <a:gd name="connsiteY2" fmla="*/ 967557 h 1464248"/>
                  <a:gd name="connsiteX3" fmla="*/ 967557 w 1464248"/>
                  <a:gd name="connsiteY3" fmla="*/ 864297 h 1464248"/>
                  <a:gd name="connsiteX4" fmla="*/ 864297 w 1464248"/>
                  <a:gd name="connsiteY4" fmla="*/ 761037 h 1464248"/>
                  <a:gd name="connsiteX5" fmla="*/ 599951 w 1464248"/>
                  <a:gd name="connsiteY5" fmla="*/ 761037 h 1464248"/>
                  <a:gd name="connsiteX6" fmla="*/ 496691 w 1464248"/>
                  <a:gd name="connsiteY6" fmla="*/ 864297 h 1464248"/>
                  <a:gd name="connsiteX7" fmla="*/ 599951 w 1464248"/>
                  <a:gd name="connsiteY7" fmla="*/ 967557 h 1464248"/>
                  <a:gd name="connsiteX8" fmla="*/ 703211 w 1464248"/>
                  <a:gd name="connsiteY8" fmla="*/ 864297 h 1464248"/>
                  <a:gd name="connsiteX9" fmla="*/ 599951 w 1464248"/>
                  <a:gd name="connsiteY9" fmla="*/ 761037 h 1464248"/>
                  <a:gd name="connsiteX10" fmla="*/ 864297 w 1464248"/>
                  <a:gd name="connsiteY10" fmla="*/ 496692 h 1464248"/>
                  <a:gd name="connsiteX11" fmla="*/ 761037 w 1464248"/>
                  <a:gd name="connsiteY11" fmla="*/ 599952 h 1464248"/>
                  <a:gd name="connsiteX12" fmla="*/ 864297 w 1464248"/>
                  <a:gd name="connsiteY12" fmla="*/ 703212 h 1464248"/>
                  <a:gd name="connsiteX13" fmla="*/ 967557 w 1464248"/>
                  <a:gd name="connsiteY13" fmla="*/ 599952 h 1464248"/>
                  <a:gd name="connsiteX14" fmla="*/ 864297 w 1464248"/>
                  <a:gd name="connsiteY14" fmla="*/ 496692 h 1464248"/>
                  <a:gd name="connsiteX15" fmla="*/ 599951 w 1464248"/>
                  <a:gd name="connsiteY15" fmla="*/ 496692 h 1464248"/>
                  <a:gd name="connsiteX16" fmla="*/ 496691 w 1464248"/>
                  <a:gd name="connsiteY16" fmla="*/ 599952 h 1464248"/>
                  <a:gd name="connsiteX17" fmla="*/ 599951 w 1464248"/>
                  <a:gd name="connsiteY17" fmla="*/ 703212 h 1464248"/>
                  <a:gd name="connsiteX18" fmla="*/ 703211 w 1464248"/>
                  <a:gd name="connsiteY18" fmla="*/ 599952 h 1464248"/>
                  <a:gd name="connsiteX19" fmla="*/ 599951 w 1464248"/>
                  <a:gd name="connsiteY19" fmla="*/ 496692 h 1464248"/>
                  <a:gd name="connsiteX20" fmla="*/ 732124 w 1464248"/>
                  <a:gd name="connsiteY20" fmla="*/ 0 h 1464248"/>
                  <a:gd name="connsiteX21" fmla="*/ 1464248 w 1464248"/>
                  <a:gd name="connsiteY21" fmla="*/ 732124 h 1464248"/>
                  <a:gd name="connsiteX22" fmla="*/ 732124 w 1464248"/>
                  <a:gd name="connsiteY22" fmla="*/ 1464248 h 1464248"/>
                  <a:gd name="connsiteX23" fmla="*/ 0 w 1464248"/>
                  <a:gd name="connsiteY23" fmla="*/ 732124 h 1464248"/>
                  <a:gd name="connsiteX24" fmla="*/ 732124 w 1464248"/>
                  <a:gd name="connsiteY24" fmla="*/ 0 h 1464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464248" h="1464248">
                    <a:moveTo>
                      <a:pt x="864297" y="761037"/>
                    </a:moveTo>
                    <a:cubicBezTo>
                      <a:pt x="807268" y="761037"/>
                      <a:pt x="761037" y="807268"/>
                      <a:pt x="761037" y="864297"/>
                    </a:cubicBezTo>
                    <a:cubicBezTo>
                      <a:pt x="761037" y="921326"/>
                      <a:pt x="807268" y="967557"/>
                      <a:pt x="864297" y="967557"/>
                    </a:cubicBezTo>
                    <a:cubicBezTo>
                      <a:pt x="921326" y="967557"/>
                      <a:pt x="967557" y="921326"/>
                      <a:pt x="967557" y="864297"/>
                    </a:cubicBezTo>
                    <a:cubicBezTo>
                      <a:pt x="967557" y="807268"/>
                      <a:pt x="921326" y="761037"/>
                      <a:pt x="864297" y="761037"/>
                    </a:cubicBezTo>
                    <a:close/>
                    <a:moveTo>
                      <a:pt x="599951" y="761037"/>
                    </a:moveTo>
                    <a:cubicBezTo>
                      <a:pt x="542922" y="761037"/>
                      <a:pt x="496691" y="807268"/>
                      <a:pt x="496691" y="864297"/>
                    </a:cubicBezTo>
                    <a:cubicBezTo>
                      <a:pt x="496691" y="921326"/>
                      <a:pt x="542922" y="967557"/>
                      <a:pt x="599951" y="967557"/>
                    </a:cubicBezTo>
                    <a:cubicBezTo>
                      <a:pt x="656980" y="967557"/>
                      <a:pt x="703211" y="921326"/>
                      <a:pt x="703211" y="864297"/>
                    </a:cubicBezTo>
                    <a:cubicBezTo>
                      <a:pt x="703211" y="807268"/>
                      <a:pt x="656980" y="761037"/>
                      <a:pt x="599951" y="761037"/>
                    </a:cubicBezTo>
                    <a:close/>
                    <a:moveTo>
                      <a:pt x="864297" y="496692"/>
                    </a:moveTo>
                    <a:cubicBezTo>
                      <a:pt x="807268" y="496692"/>
                      <a:pt x="761037" y="542923"/>
                      <a:pt x="761037" y="599952"/>
                    </a:cubicBezTo>
                    <a:cubicBezTo>
                      <a:pt x="761037" y="656981"/>
                      <a:pt x="807268" y="703212"/>
                      <a:pt x="864297" y="703212"/>
                    </a:cubicBezTo>
                    <a:cubicBezTo>
                      <a:pt x="921326" y="703212"/>
                      <a:pt x="967557" y="656981"/>
                      <a:pt x="967557" y="599952"/>
                    </a:cubicBezTo>
                    <a:cubicBezTo>
                      <a:pt x="967557" y="542923"/>
                      <a:pt x="921326" y="496692"/>
                      <a:pt x="864297" y="496692"/>
                    </a:cubicBezTo>
                    <a:close/>
                    <a:moveTo>
                      <a:pt x="599951" y="496692"/>
                    </a:moveTo>
                    <a:cubicBezTo>
                      <a:pt x="542922" y="496692"/>
                      <a:pt x="496691" y="542923"/>
                      <a:pt x="496691" y="599952"/>
                    </a:cubicBezTo>
                    <a:cubicBezTo>
                      <a:pt x="496691" y="656981"/>
                      <a:pt x="542922" y="703212"/>
                      <a:pt x="599951" y="703212"/>
                    </a:cubicBezTo>
                    <a:cubicBezTo>
                      <a:pt x="656980" y="703212"/>
                      <a:pt x="703211" y="656981"/>
                      <a:pt x="703211" y="599952"/>
                    </a:cubicBezTo>
                    <a:cubicBezTo>
                      <a:pt x="703211" y="542923"/>
                      <a:pt x="656980" y="496692"/>
                      <a:pt x="599951" y="496692"/>
                    </a:cubicBezTo>
                    <a:close/>
                    <a:moveTo>
                      <a:pt x="732124" y="0"/>
                    </a:moveTo>
                    <a:cubicBezTo>
                      <a:pt x="1136465" y="0"/>
                      <a:pt x="1464248" y="327783"/>
                      <a:pt x="1464248" y="732124"/>
                    </a:cubicBezTo>
                    <a:cubicBezTo>
                      <a:pt x="1464248" y="1136465"/>
                      <a:pt x="1136465" y="1464248"/>
                      <a:pt x="732124" y="1464248"/>
                    </a:cubicBezTo>
                    <a:cubicBezTo>
                      <a:pt x="327783" y="1464248"/>
                      <a:pt x="0" y="1136465"/>
                      <a:pt x="0" y="732124"/>
                    </a:cubicBezTo>
                    <a:cubicBezTo>
                      <a:pt x="0" y="327783"/>
                      <a:pt x="327783" y="0"/>
                      <a:pt x="732124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xmlns="" id="{4495EA50-29B3-4E2D-873D-0B79392DC613}"/>
                  </a:ext>
                </a:extLst>
              </p:cNvPr>
              <p:cNvGrpSpPr/>
              <p:nvPr/>
            </p:nvGrpSpPr>
            <p:grpSpPr>
              <a:xfrm>
                <a:off x="5240435" y="4041935"/>
                <a:ext cx="470866" cy="206520"/>
                <a:chOff x="5234206" y="4122232"/>
                <a:chExt cx="470866" cy="206520"/>
              </a:xfrm>
            </p:grpSpPr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xmlns="" id="{6A64DEB8-20D9-4CF2-B0D1-9BDAD32A8C4A}"/>
                    </a:ext>
                  </a:extLst>
                </p:cNvPr>
                <p:cNvSpPr/>
                <p:nvPr/>
              </p:nvSpPr>
              <p:spPr>
                <a:xfrm>
                  <a:off x="5234206" y="4122232"/>
                  <a:ext cx="206520" cy="206520"/>
                </a:xfrm>
                <a:prstGeom prst="ellipse">
                  <a:avLst/>
                </a:prstGeom>
                <a:noFill/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64" name="椭圆 63">
                  <a:extLst>
                    <a:ext uri="{FF2B5EF4-FFF2-40B4-BE49-F238E27FC236}">
                      <a16:creationId xmlns:a16="http://schemas.microsoft.com/office/drawing/2014/main" xmlns="" id="{F0BB4A15-A513-4059-A1D2-5F957CCB141F}"/>
                    </a:ext>
                  </a:extLst>
                </p:cNvPr>
                <p:cNvSpPr/>
                <p:nvPr/>
              </p:nvSpPr>
              <p:spPr>
                <a:xfrm>
                  <a:off x="5498552" y="4122232"/>
                  <a:ext cx="206520" cy="206520"/>
                </a:xfrm>
                <a:prstGeom prst="ellipse">
                  <a:avLst/>
                </a:prstGeom>
                <a:noFill/>
                <a:ln w="6350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7D7B190F-9F2C-46FE-BD2F-8FC0DD331CE1}"/>
                </a:ext>
              </a:extLst>
            </p:cNvPr>
            <p:cNvSpPr/>
            <p:nvPr/>
          </p:nvSpPr>
          <p:spPr>
            <a:xfrm>
              <a:off x="5521035" y="2847625"/>
              <a:ext cx="1144270" cy="1144269"/>
            </a:xfrm>
            <a:prstGeom prst="ellipse">
              <a:avLst/>
            </a:pr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56192113-1A61-42AE-B73E-380C8ACD437A}"/>
                </a:ext>
              </a:extLst>
            </p:cNvPr>
            <p:cNvSpPr/>
            <p:nvPr/>
          </p:nvSpPr>
          <p:spPr>
            <a:xfrm>
              <a:off x="6122083" y="3184327"/>
              <a:ext cx="210355" cy="210355"/>
            </a:xfrm>
            <a:prstGeom prst="ellipse">
              <a:avLst/>
            </a:prstGeom>
            <a:noFill/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任意多边形: 形状 57" hidden="1">
              <a:extLst>
                <a:ext uri="{FF2B5EF4-FFF2-40B4-BE49-F238E27FC236}">
                  <a16:creationId xmlns:a16="http://schemas.microsoft.com/office/drawing/2014/main" xmlns="" id="{959F7FDF-6D3E-47A6-ABD0-72B10E6BC57E}"/>
                </a:ext>
              </a:extLst>
            </p:cNvPr>
            <p:cNvSpPr/>
            <p:nvPr/>
          </p:nvSpPr>
          <p:spPr>
            <a:xfrm>
              <a:off x="5361046" y="2684326"/>
              <a:ext cx="1464248" cy="1464248"/>
            </a:xfrm>
            <a:custGeom>
              <a:avLst/>
              <a:gdLst>
                <a:gd name="connsiteX0" fmla="*/ 864297 w 1464248"/>
                <a:gd name="connsiteY0" fmla="*/ 761037 h 1464248"/>
                <a:gd name="connsiteX1" fmla="*/ 761037 w 1464248"/>
                <a:gd name="connsiteY1" fmla="*/ 864297 h 1464248"/>
                <a:gd name="connsiteX2" fmla="*/ 864297 w 1464248"/>
                <a:gd name="connsiteY2" fmla="*/ 967557 h 1464248"/>
                <a:gd name="connsiteX3" fmla="*/ 967557 w 1464248"/>
                <a:gd name="connsiteY3" fmla="*/ 864297 h 1464248"/>
                <a:gd name="connsiteX4" fmla="*/ 864297 w 1464248"/>
                <a:gd name="connsiteY4" fmla="*/ 761037 h 1464248"/>
                <a:gd name="connsiteX5" fmla="*/ 599951 w 1464248"/>
                <a:gd name="connsiteY5" fmla="*/ 761037 h 1464248"/>
                <a:gd name="connsiteX6" fmla="*/ 496691 w 1464248"/>
                <a:gd name="connsiteY6" fmla="*/ 864297 h 1464248"/>
                <a:gd name="connsiteX7" fmla="*/ 599951 w 1464248"/>
                <a:gd name="connsiteY7" fmla="*/ 967557 h 1464248"/>
                <a:gd name="connsiteX8" fmla="*/ 703211 w 1464248"/>
                <a:gd name="connsiteY8" fmla="*/ 864297 h 1464248"/>
                <a:gd name="connsiteX9" fmla="*/ 599951 w 1464248"/>
                <a:gd name="connsiteY9" fmla="*/ 761037 h 1464248"/>
                <a:gd name="connsiteX10" fmla="*/ 864297 w 1464248"/>
                <a:gd name="connsiteY10" fmla="*/ 496692 h 1464248"/>
                <a:gd name="connsiteX11" fmla="*/ 761037 w 1464248"/>
                <a:gd name="connsiteY11" fmla="*/ 599952 h 1464248"/>
                <a:gd name="connsiteX12" fmla="*/ 864297 w 1464248"/>
                <a:gd name="connsiteY12" fmla="*/ 703212 h 1464248"/>
                <a:gd name="connsiteX13" fmla="*/ 967557 w 1464248"/>
                <a:gd name="connsiteY13" fmla="*/ 599952 h 1464248"/>
                <a:gd name="connsiteX14" fmla="*/ 864297 w 1464248"/>
                <a:gd name="connsiteY14" fmla="*/ 496692 h 1464248"/>
                <a:gd name="connsiteX15" fmla="*/ 599951 w 1464248"/>
                <a:gd name="connsiteY15" fmla="*/ 496692 h 1464248"/>
                <a:gd name="connsiteX16" fmla="*/ 496691 w 1464248"/>
                <a:gd name="connsiteY16" fmla="*/ 599952 h 1464248"/>
                <a:gd name="connsiteX17" fmla="*/ 599951 w 1464248"/>
                <a:gd name="connsiteY17" fmla="*/ 703212 h 1464248"/>
                <a:gd name="connsiteX18" fmla="*/ 703211 w 1464248"/>
                <a:gd name="connsiteY18" fmla="*/ 599952 h 1464248"/>
                <a:gd name="connsiteX19" fmla="*/ 599951 w 1464248"/>
                <a:gd name="connsiteY19" fmla="*/ 496692 h 1464248"/>
                <a:gd name="connsiteX20" fmla="*/ 732124 w 1464248"/>
                <a:gd name="connsiteY20" fmla="*/ 0 h 1464248"/>
                <a:gd name="connsiteX21" fmla="*/ 1464248 w 1464248"/>
                <a:gd name="connsiteY21" fmla="*/ 732124 h 1464248"/>
                <a:gd name="connsiteX22" fmla="*/ 732124 w 1464248"/>
                <a:gd name="connsiteY22" fmla="*/ 1464248 h 1464248"/>
                <a:gd name="connsiteX23" fmla="*/ 0 w 1464248"/>
                <a:gd name="connsiteY23" fmla="*/ 732124 h 1464248"/>
                <a:gd name="connsiteX24" fmla="*/ 732124 w 1464248"/>
                <a:gd name="connsiteY24" fmla="*/ 0 h 1464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64248" h="1464248">
                  <a:moveTo>
                    <a:pt x="864297" y="761037"/>
                  </a:moveTo>
                  <a:cubicBezTo>
                    <a:pt x="807268" y="761037"/>
                    <a:pt x="761037" y="807268"/>
                    <a:pt x="761037" y="864297"/>
                  </a:cubicBezTo>
                  <a:cubicBezTo>
                    <a:pt x="761037" y="921326"/>
                    <a:pt x="807268" y="967557"/>
                    <a:pt x="864297" y="967557"/>
                  </a:cubicBezTo>
                  <a:cubicBezTo>
                    <a:pt x="921326" y="967557"/>
                    <a:pt x="967557" y="921326"/>
                    <a:pt x="967557" y="864297"/>
                  </a:cubicBezTo>
                  <a:cubicBezTo>
                    <a:pt x="967557" y="807268"/>
                    <a:pt x="921326" y="761037"/>
                    <a:pt x="864297" y="761037"/>
                  </a:cubicBezTo>
                  <a:close/>
                  <a:moveTo>
                    <a:pt x="599951" y="761037"/>
                  </a:moveTo>
                  <a:cubicBezTo>
                    <a:pt x="542922" y="761037"/>
                    <a:pt x="496691" y="807268"/>
                    <a:pt x="496691" y="864297"/>
                  </a:cubicBezTo>
                  <a:cubicBezTo>
                    <a:pt x="496691" y="921326"/>
                    <a:pt x="542922" y="967557"/>
                    <a:pt x="599951" y="967557"/>
                  </a:cubicBezTo>
                  <a:cubicBezTo>
                    <a:pt x="656980" y="967557"/>
                    <a:pt x="703211" y="921326"/>
                    <a:pt x="703211" y="864297"/>
                  </a:cubicBezTo>
                  <a:cubicBezTo>
                    <a:pt x="703211" y="807268"/>
                    <a:pt x="656980" y="761037"/>
                    <a:pt x="599951" y="761037"/>
                  </a:cubicBezTo>
                  <a:close/>
                  <a:moveTo>
                    <a:pt x="864297" y="496692"/>
                  </a:moveTo>
                  <a:cubicBezTo>
                    <a:pt x="807268" y="496692"/>
                    <a:pt x="761037" y="542923"/>
                    <a:pt x="761037" y="599952"/>
                  </a:cubicBezTo>
                  <a:cubicBezTo>
                    <a:pt x="761037" y="656981"/>
                    <a:pt x="807268" y="703212"/>
                    <a:pt x="864297" y="703212"/>
                  </a:cubicBezTo>
                  <a:cubicBezTo>
                    <a:pt x="921326" y="703212"/>
                    <a:pt x="967557" y="656981"/>
                    <a:pt x="967557" y="599952"/>
                  </a:cubicBezTo>
                  <a:cubicBezTo>
                    <a:pt x="967557" y="542923"/>
                    <a:pt x="921326" y="496692"/>
                    <a:pt x="864297" y="496692"/>
                  </a:cubicBezTo>
                  <a:close/>
                  <a:moveTo>
                    <a:pt x="599951" y="496692"/>
                  </a:moveTo>
                  <a:cubicBezTo>
                    <a:pt x="542922" y="496692"/>
                    <a:pt x="496691" y="542923"/>
                    <a:pt x="496691" y="599952"/>
                  </a:cubicBezTo>
                  <a:cubicBezTo>
                    <a:pt x="496691" y="656981"/>
                    <a:pt x="542922" y="703212"/>
                    <a:pt x="599951" y="703212"/>
                  </a:cubicBezTo>
                  <a:cubicBezTo>
                    <a:pt x="656980" y="703212"/>
                    <a:pt x="703211" y="656981"/>
                    <a:pt x="703211" y="599952"/>
                  </a:cubicBezTo>
                  <a:cubicBezTo>
                    <a:pt x="703211" y="542923"/>
                    <a:pt x="656980" y="496692"/>
                    <a:pt x="599951" y="496692"/>
                  </a:cubicBezTo>
                  <a:close/>
                  <a:moveTo>
                    <a:pt x="732124" y="0"/>
                  </a:moveTo>
                  <a:cubicBezTo>
                    <a:pt x="1136465" y="0"/>
                    <a:pt x="1464248" y="327783"/>
                    <a:pt x="1464248" y="732124"/>
                  </a:cubicBezTo>
                  <a:cubicBezTo>
                    <a:pt x="1464248" y="1136465"/>
                    <a:pt x="1136465" y="1464248"/>
                    <a:pt x="732124" y="1464248"/>
                  </a:cubicBezTo>
                  <a:cubicBezTo>
                    <a:pt x="327783" y="1464248"/>
                    <a:pt x="0" y="1136465"/>
                    <a:pt x="0" y="732124"/>
                  </a:cubicBezTo>
                  <a:cubicBezTo>
                    <a:pt x="0" y="327783"/>
                    <a:pt x="327783" y="0"/>
                    <a:pt x="732124" y="0"/>
                  </a:cubicBezTo>
                  <a:close/>
                </a:path>
              </a:pathLst>
            </a:custGeom>
            <a:blipFill>
              <a:blip r:embed="rId4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alphaModFix amt="70000"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69" name="椭圆 68">
            <a:extLst>
              <a:ext uri="{FF2B5EF4-FFF2-40B4-BE49-F238E27FC236}">
                <a16:creationId xmlns:a16="http://schemas.microsoft.com/office/drawing/2014/main" xmlns="" id="{03C58D3D-1ADC-4FB3-91D4-510122475EFC}"/>
              </a:ext>
            </a:extLst>
          </p:cNvPr>
          <p:cNvSpPr/>
          <p:nvPr/>
        </p:nvSpPr>
        <p:spPr>
          <a:xfrm>
            <a:off x="726750" y="3890122"/>
            <a:ext cx="213501" cy="213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90E07054-59F3-4456-87BF-37D611C59559}"/>
              </a:ext>
            </a:extLst>
          </p:cNvPr>
          <p:cNvSpPr txBox="1"/>
          <p:nvPr/>
        </p:nvSpPr>
        <p:spPr>
          <a:xfrm>
            <a:off x="5660628" y="1324526"/>
            <a:ext cx="1202573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阿里巴巴普惠体 R" panose="00020600040101010101" pitchFamily="18" charset="-122"/>
                <a:ea typeface="等线" panose="02010600030101010101" pitchFamily="2" charset="-122"/>
                <a:cs typeface="+mn-cs"/>
                <a:sym typeface="Limerick-Regular" pitchFamily="50" charset="0"/>
              </a:rPr>
              <a:t>MOM?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R" panose="00020600040101010101" pitchFamily="18" charset="-122"/>
              <a:ea typeface="等线" panose="02010600030101010101" pitchFamily="2" charset="-122"/>
              <a:cs typeface="+mn-cs"/>
              <a:sym typeface="Limerick-Regular" pitchFamily="50" charset="0"/>
            </a:endParaRP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xmlns="" id="{7B385E22-93CE-4818-BE22-508666353602}"/>
              </a:ext>
            </a:extLst>
          </p:cNvPr>
          <p:cNvSpPr/>
          <p:nvPr/>
        </p:nvSpPr>
        <p:spPr>
          <a:xfrm>
            <a:off x="3553464" y="1267621"/>
            <a:ext cx="2541521" cy="1004140"/>
          </a:xfrm>
          <a:prstGeom prst="rect">
            <a:avLst/>
          </a:prstGeom>
          <a:solidFill>
            <a:srgbClr val="D10D7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xmlns="" id="{5FAD5DB1-5E83-4E86-A8E3-C53AD9AE22B2}"/>
              </a:ext>
            </a:extLst>
          </p:cNvPr>
          <p:cNvSpPr/>
          <p:nvPr/>
        </p:nvSpPr>
        <p:spPr>
          <a:xfrm>
            <a:off x="3496793" y="4994641"/>
            <a:ext cx="2541521" cy="1004140"/>
          </a:xfrm>
          <a:prstGeom prst="rect">
            <a:avLst/>
          </a:prstGeom>
          <a:solidFill>
            <a:srgbClr val="D10D7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xmlns="" id="{3EA4D30B-4BA1-4AF3-A799-7D1F1C255836}"/>
              </a:ext>
            </a:extLst>
          </p:cNvPr>
          <p:cNvSpPr/>
          <p:nvPr/>
        </p:nvSpPr>
        <p:spPr>
          <a:xfrm>
            <a:off x="4535749" y="4989763"/>
            <a:ext cx="3887646" cy="1004141"/>
          </a:xfrm>
          <a:prstGeom prst="rect">
            <a:avLst/>
          </a:prstGeom>
          <a:solidFill>
            <a:srgbClr val="C00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xmlns="" id="{85DE9CD1-AECE-46DF-AB0D-9F0A3A897FBC}"/>
              </a:ext>
            </a:extLst>
          </p:cNvPr>
          <p:cNvSpPr/>
          <p:nvPr/>
        </p:nvSpPr>
        <p:spPr>
          <a:xfrm>
            <a:off x="4522564" y="4994641"/>
            <a:ext cx="1499196" cy="1004140"/>
          </a:xfrm>
          <a:prstGeom prst="rect">
            <a:avLst/>
          </a:prstGeom>
          <a:solidFill>
            <a:srgbClr val="D10D7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xmlns="" id="{869AED2C-8CD3-43EB-B039-1DF52C24273A}"/>
              </a:ext>
            </a:extLst>
          </p:cNvPr>
          <p:cNvSpPr/>
          <p:nvPr/>
        </p:nvSpPr>
        <p:spPr>
          <a:xfrm>
            <a:off x="4456059" y="4994641"/>
            <a:ext cx="1499196" cy="1004140"/>
          </a:xfrm>
          <a:prstGeom prst="rect">
            <a:avLst/>
          </a:prstGeom>
          <a:solidFill>
            <a:srgbClr val="D10D7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xmlns="" id="{7D8850A7-F733-46BF-8770-FD5F1E6A9250}"/>
              </a:ext>
            </a:extLst>
          </p:cNvPr>
          <p:cNvSpPr/>
          <p:nvPr/>
        </p:nvSpPr>
        <p:spPr>
          <a:xfrm>
            <a:off x="3480240" y="-6945"/>
            <a:ext cx="990582" cy="1063558"/>
          </a:xfrm>
          <a:prstGeom prst="rect">
            <a:avLst/>
          </a:prstGeom>
          <a:solidFill>
            <a:srgbClr val="D10D7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64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095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矩形 188">
            <a:extLst>
              <a:ext uri="{FF2B5EF4-FFF2-40B4-BE49-F238E27FC236}">
                <a16:creationId xmlns:a16="http://schemas.microsoft.com/office/drawing/2014/main" xmlns="" id="{AB27E84F-A641-409B-BFD7-0A6DC55B1276}"/>
              </a:ext>
            </a:extLst>
          </p:cNvPr>
          <p:cNvSpPr/>
          <p:nvPr/>
        </p:nvSpPr>
        <p:spPr>
          <a:xfrm>
            <a:off x="3651965" y="864111"/>
            <a:ext cx="4270329" cy="3972010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>
            <a:extLst>
              <a:ext uri="{FF2B5EF4-FFF2-40B4-BE49-F238E27FC236}">
                <a16:creationId xmlns:a16="http://schemas.microsoft.com/office/drawing/2014/main" xmlns="" id="{89143C07-6883-4993-803B-BB19794B82F2}"/>
              </a:ext>
            </a:extLst>
          </p:cNvPr>
          <p:cNvSpPr/>
          <p:nvPr/>
        </p:nvSpPr>
        <p:spPr>
          <a:xfrm>
            <a:off x="8632" y="3338504"/>
            <a:ext cx="12183368" cy="1456718"/>
          </a:xfrm>
          <a:prstGeom prst="rect">
            <a:avLst/>
          </a:prstGeom>
          <a:gradFill flip="none" rotWithShape="1">
            <a:gsLst>
              <a:gs pos="100000">
                <a:srgbClr val="C00000">
                  <a:lumMod val="46000"/>
                  <a:lumOff val="54000"/>
                </a:srgbClr>
              </a:gs>
              <a:gs pos="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矩形 189">
            <a:extLst>
              <a:ext uri="{FF2B5EF4-FFF2-40B4-BE49-F238E27FC236}">
                <a16:creationId xmlns:a16="http://schemas.microsoft.com/office/drawing/2014/main" xmlns="" id="{5DCC88DA-D734-40A3-9373-BAFD894C13EC}"/>
              </a:ext>
            </a:extLst>
          </p:cNvPr>
          <p:cNvSpPr/>
          <p:nvPr/>
        </p:nvSpPr>
        <p:spPr>
          <a:xfrm flipH="1">
            <a:off x="4306631" y="1868528"/>
            <a:ext cx="1128986" cy="1050117"/>
          </a:xfrm>
          <a:prstGeom prst="rect">
            <a:avLst/>
          </a:prstGeom>
          <a:blipFill dpi="0" rotWithShape="1">
            <a:blip r:embed="rId2">
              <a:alphaModFix amt="4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5" name="图片 174">
            <a:extLst>
              <a:ext uri="{FF2B5EF4-FFF2-40B4-BE49-F238E27FC236}">
                <a16:creationId xmlns:a16="http://schemas.microsoft.com/office/drawing/2014/main" xmlns="" id="{5DCB39E3-CFCD-43E8-88DB-DAEE21BF65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6700" y="-318665"/>
            <a:ext cx="12146506" cy="4290675"/>
          </a:xfrm>
          <a:prstGeom prst="rect">
            <a:avLst/>
          </a:prstGeom>
        </p:spPr>
      </p:pic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0D9F8DFE-FA17-4DA5-83CA-5E06AE08E2B8}"/>
              </a:ext>
            </a:extLst>
          </p:cNvPr>
          <p:cNvGrpSpPr/>
          <p:nvPr/>
        </p:nvGrpSpPr>
        <p:grpSpPr>
          <a:xfrm>
            <a:off x="1825442" y="505130"/>
            <a:ext cx="8541117" cy="3505302"/>
            <a:chOff x="1130152" y="505130"/>
            <a:chExt cx="8541117" cy="3505302"/>
          </a:xfrm>
        </p:grpSpPr>
        <p:sp>
          <p:nvSpPr>
            <p:cNvPr id="136" name="平行四边形 135">
              <a:extLst>
                <a:ext uri="{FF2B5EF4-FFF2-40B4-BE49-F238E27FC236}">
                  <a16:creationId xmlns:a16="http://schemas.microsoft.com/office/drawing/2014/main" xmlns="" id="{34442194-EE50-4A28-8292-D9F210F80E34}"/>
                </a:ext>
              </a:extLst>
            </p:cNvPr>
            <p:cNvSpPr/>
            <p:nvPr/>
          </p:nvSpPr>
          <p:spPr>
            <a:xfrm>
              <a:off x="1130152" y="505130"/>
              <a:ext cx="1216152" cy="3505302"/>
            </a:xfrm>
            <a:prstGeom prst="parallelogram">
              <a:avLst>
                <a:gd name="adj" fmla="val 0"/>
              </a:avLst>
            </a:prstGeom>
            <a:noFill/>
            <a:ln w="38100">
              <a:gradFill flip="none" rotWithShape="1">
                <a:gsLst>
                  <a:gs pos="90000">
                    <a:srgbClr val="C00000">
                      <a:alpha val="0"/>
                    </a:srgbClr>
                  </a:gs>
                  <a:gs pos="0">
                    <a:schemeClr val="bg1"/>
                  </a:gs>
                </a:gsLst>
                <a:lin ang="810000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平行四边形 137">
              <a:extLst>
                <a:ext uri="{FF2B5EF4-FFF2-40B4-BE49-F238E27FC236}">
                  <a16:creationId xmlns:a16="http://schemas.microsoft.com/office/drawing/2014/main" xmlns="" id="{CCC1C32B-A042-46E4-A2B0-28452991753D}"/>
                </a:ext>
              </a:extLst>
            </p:cNvPr>
            <p:cNvSpPr/>
            <p:nvPr/>
          </p:nvSpPr>
          <p:spPr>
            <a:xfrm>
              <a:off x="2595145" y="505130"/>
              <a:ext cx="1216152" cy="3505302"/>
            </a:xfrm>
            <a:prstGeom prst="parallelogram">
              <a:avLst>
                <a:gd name="adj" fmla="val 0"/>
              </a:avLst>
            </a:prstGeom>
            <a:noFill/>
            <a:ln w="38100">
              <a:gradFill flip="none" rotWithShape="1">
                <a:gsLst>
                  <a:gs pos="90000">
                    <a:srgbClr val="C00000">
                      <a:alpha val="0"/>
                    </a:srgbClr>
                  </a:gs>
                  <a:gs pos="0">
                    <a:schemeClr val="bg1"/>
                  </a:gs>
                </a:gsLst>
                <a:lin ang="810000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平行四边形 138">
              <a:extLst>
                <a:ext uri="{FF2B5EF4-FFF2-40B4-BE49-F238E27FC236}">
                  <a16:creationId xmlns:a16="http://schemas.microsoft.com/office/drawing/2014/main" xmlns="" id="{C349D824-4690-4F4F-BB80-992516E0100B}"/>
                </a:ext>
              </a:extLst>
            </p:cNvPr>
            <p:cNvSpPr/>
            <p:nvPr/>
          </p:nvSpPr>
          <p:spPr>
            <a:xfrm>
              <a:off x="4060138" y="505130"/>
              <a:ext cx="1216152" cy="3505302"/>
            </a:xfrm>
            <a:prstGeom prst="parallelogram">
              <a:avLst>
                <a:gd name="adj" fmla="val 0"/>
              </a:avLst>
            </a:prstGeom>
            <a:noFill/>
            <a:ln w="38100">
              <a:gradFill flip="none" rotWithShape="1">
                <a:gsLst>
                  <a:gs pos="90000">
                    <a:srgbClr val="C00000">
                      <a:alpha val="0"/>
                    </a:srgbClr>
                  </a:gs>
                  <a:gs pos="0">
                    <a:schemeClr val="bg1"/>
                  </a:gs>
                </a:gsLst>
                <a:lin ang="810000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平行四边形 139">
              <a:extLst>
                <a:ext uri="{FF2B5EF4-FFF2-40B4-BE49-F238E27FC236}">
                  <a16:creationId xmlns:a16="http://schemas.microsoft.com/office/drawing/2014/main" xmlns="" id="{6D14120A-5259-4725-B3CD-5C2C14CDD9F4}"/>
                </a:ext>
              </a:extLst>
            </p:cNvPr>
            <p:cNvSpPr/>
            <p:nvPr/>
          </p:nvSpPr>
          <p:spPr>
            <a:xfrm>
              <a:off x="5525131" y="505130"/>
              <a:ext cx="1216152" cy="3505302"/>
            </a:xfrm>
            <a:prstGeom prst="parallelogram">
              <a:avLst>
                <a:gd name="adj" fmla="val 0"/>
              </a:avLst>
            </a:prstGeom>
            <a:noFill/>
            <a:ln w="38100">
              <a:gradFill flip="none" rotWithShape="1">
                <a:gsLst>
                  <a:gs pos="90000">
                    <a:srgbClr val="C00000">
                      <a:alpha val="0"/>
                    </a:srgbClr>
                  </a:gs>
                  <a:gs pos="0">
                    <a:schemeClr val="bg1"/>
                  </a:gs>
                </a:gsLst>
                <a:lin ang="810000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平行四边形 140">
              <a:extLst>
                <a:ext uri="{FF2B5EF4-FFF2-40B4-BE49-F238E27FC236}">
                  <a16:creationId xmlns:a16="http://schemas.microsoft.com/office/drawing/2014/main" xmlns="" id="{161BBFFE-F9BC-4238-8E24-0C152FC69527}"/>
                </a:ext>
              </a:extLst>
            </p:cNvPr>
            <p:cNvSpPr/>
            <p:nvPr/>
          </p:nvSpPr>
          <p:spPr>
            <a:xfrm>
              <a:off x="6990124" y="505130"/>
              <a:ext cx="1216152" cy="3505302"/>
            </a:xfrm>
            <a:prstGeom prst="parallelogram">
              <a:avLst>
                <a:gd name="adj" fmla="val 0"/>
              </a:avLst>
            </a:prstGeom>
            <a:noFill/>
            <a:ln w="38100">
              <a:gradFill flip="none" rotWithShape="1">
                <a:gsLst>
                  <a:gs pos="90000">
                    <a:srgbClr val="C00000">
                      <a:alpha val="0"/>
                    </a:srgbClr>
                  </a:gs>
                  <a:gs pos="0">
                    <a:schemeClr val="bg1"/>
                  </a:gs>
                </a:gsLst>
                <a:lin ang="810000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平行四边形 141">
              <a:extLst>
                <a:ext uri="{FF2B5EF4-FFF2-40B4-BE49-F238E27FC236}">
                  <a16:creationId xmlns:a16="http://schemas.microsoft.com/office/drawing/2014/main" xmlns="" id="{B03DA51E-C675-479F-833F-F3CB012854A1}"/>
                </a:ext>
              </a:extLst>
            </p:cNvPr>
            <p:cNvSpPr/>
            <p:nvPr/>
          </p:nvSpPr>
          <p:spPr>
            <a:xfrm>
              <a:off x="8455117" y="505130"/>
              <a:ext cx="1216152" cy="3505302"/>
            </a:xfrm>
            <a:prstGeom prst="parallelogram">
              <a:avLst>
                <a:gd name="adj" fmla="val 0"/>
              </a:avLst>
            </a:prstGeom>
            <a:noFill/>
            <a:ln w="38100">
              <a:gradFill flip="none" rotWithShape="1">
                <a:gsLst>
                  <a:gs pos="90000">
                    <a:srgbClr val="C00000">
                      <a:alpha val="0"/>
                    </a:srgbClr>
                  </a:gs>
                  <a:gs pos="0">
                    <a:schemeClr val="bg1"/>
                  </a:gs>
                </a:gsLst>
                <a:lin ang="8100000" scaled="1"/>
                <a:tileRect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7" name="椭圆 136">
            <a:extLst>
              <a:ext uri="{FF2B5EF4-FFF2-40B4-BE49-F238E27FC236}">
                <a16:creationId xmlns:a16="http://schemas.microsoft.com/office/drawing/2014/main" xmlns="" id="{8B2554DA-1E5D-4B94-85F3-C7B9546E52A9}"/>
              </a:ext>
            </a:extLst>
          </p:cNvPr>
          <p:cNvSpPr/>
          <p:nvPr/>
        </p:nvSpPr>
        <p:spPr>
          <a:xfrm>
            <a:off x="4646971" y="452021"/>
            <a:ext cx="2898058" cy="2898058"/>
          </a:xfrm>
          <a:prstGeom prst="ellipse">
            <a:avLst/>
          </a:prstGeom>
          <a:solidFill>
            <a:srgbClr val="C00000">
              <a:alpha val="17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>
            <a:extLst>
              <a:ext uri="{FF2B5EF4-FFF2-40B4-BE49-F238E27FC236}">
                <a16:creationId xmlns:a16="http://schemas.microsoft.com/office/drawing/2014/main" xmlns="" id="{4122BE3B-95E0-4763-B76A-0D9C1D8CBFD4}"/>
              </a:ext>
            </a:extLst>
          </p:cNvPr>
          <p:cNvSpPr/>
          <p:nvPr/>
        </p:nvSpPr>
        <p:spPr>
          <a:xfrm>
            <a:off x="4908889" y="762497"/>
            <a:ext cx="2374222" cy="2374222"/>
          </a:xfrm>
          <a:prstGeom prst="ellipse">
            <a:avLst/>
          </a:prstGeom>
          <a:solidFill>
            <a:srgbClr val="C0000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C641D2F9-EA80-44FA-8377-899AB40F9A00}"/>
              </a:ext>
            </a:extLst>
          </p:cNvPr>
          <p:cNvSpPr/>
          <p:nvPr/>
        </p:nvSpPr>
        <p:spPr>
          <a:xfrm>
            <a:off x="4960257" y="772058"/>
            <a:ext cx="2253611" cy="225354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A4BF3B7-81E5-4E76-A3BD-D8552FC3C63A}"/>
              </a:ext>
            </a:extLst>
          </p:cNvPr>
          <p:cNvSpPr txBox="1"/>
          <p:nvPr/>
        </p:nvSpPr>
        <p:spPr>
          <a:xfrm flipH="1" flipV="1">
            <a:off x="5716818" y="1539880"/>
            <a:ext cx="740488" cy="717901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15734303"/>
              </a:avLst>
            </a:prstTxWarp>
            <a:spAutoFit/>
          </a:bodyPr>
          <a:lstStyle/>
          <a:p>
            <a:r>
              <a:rPr lang="zh-CN" altLang="en-US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木叶飞舞之处  火亦生生不息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4088CE0-377F-46AD-84A8-B37539795E6D}"/>
              </a:ext>
            </a:extLst>
          </p:cNvPr>
          <p:cNvSpPr txBox="1"/>
          <p:nvPr/>
        </p:nvSpPr>
        <p:spPr>
          <a:xfrm flipH="1" flipV="1">
            <a:off x="5314340" y="1227459"/>
            <a:ext cx="1489743" cy="1444301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14269587"/>
              </a:avLst>
            </a:prstTxWarp>
            <a:spAutoFit/>
          </a:bodyPr>
          <a:lstStyle/>
          <a:p>
            <a:r>
              <a:rPr lang="zh-CN" altLang="en-US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人在为了保护最重要的人的时候</a:t>
            </a:r>
            <a:r>
              <a:rPr lang="en-US" altLang="zh-CN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会变得非常坚强。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90C49D0-4BEA-4DB4-ACA5-E79A06FC7E6F}"/>
              </a:ext>
            </a:extLst>
          </p:cNvPr>
          <p:cNvSpPr txBox="1"/>
          <p:nvPr/>
        </p:nvSpPr>
        <p:spPr>
          <a:xfrm rot="10800000" flipH="1" flipV="1">
            <a:off x="5164498" y="1082187"/>
            <a:ext cx="1789426" cy="1734844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11812145"/>
              </a:avLst>
            </a:prstTxWarp>
            <a:spAutoFit/>
          </a:bodyPr>
          <a:lstStyle/>
          <a:p>
            <a:r>
              <a:rPr lang="zh-CN" altLang="en-US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人生在世只有一次</a:t>
            </a:r>
            <a:r>
              <a:rPr lang="en-US" altLang="zh-CN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不必勉强选择自己不喜欢的路</a:t>
            </a:r>
            <a:r>
              <a:rPr lang="en-US" altLang="zh-CN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随性而生或随性而死都没关系</a:t>
            </a:r>
            <a:r>
              <a:rPr lang="en-US" altLang="zh-CN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不过</a:t>
            </a:r>
            <a:r>
              <a:rPr lang="en-US" altLang="zh-CN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无论选择</a:t>
            </a:r>
            <a:r>
              <a:rPr lang="en-US" altLang="zh-CN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...</a:t>
            </a:r>
            <a:endParaRPr lang="zh-CN" altLang="en-US" b="1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905AA92-740A-4AD1-A9A2-F0CEE7C9D14B}"/>
              </a:ext>
            </a:extLst>
          </p:cNvPr>
          <p:cNvSpPr txBox="1"/>
          <p:nvPr/>
        </p:nvSpPr>
        <p:spPr>
          <a:xfrm flipH="1" flipV="1">
            <a:off x="5865675" y="1684196"/>
            <a:ext cx="442774" cy="429268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11185458"/>
              </a:avLst>
            </a:prstTxWarp>
            <a:spAutoFit/>
          </a:bodyPr>
          <a:lstStyle/>
          <a:p>
            <a:r>
              <a:rPr lang="zh-CN" altLang="en-US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木叶飞舞之处  火亦生生不息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1C1B762E-D24E-4C76-8246-E8AC6724F820}"/>
              </a:ext>
            </a:extLst>
          </p:cNvPr>
          <p:cNvSpPr txBox="1"/>
          <p:nvPr/>
        </p:nvSpPr>
        <p:spPr>
          <a:xfrm flipH="1" flipV="1">
            <a:off x="5560037" y="1419520"/>
            <a:ext cx="998350" cy="967898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13841781"/>
              </a:avLst>
            </a:prstTxWarp>
            <a:spAutoFit/>
          </a:bodyPr>
          <a:lstStyle/>
          <a:p>
            <a:r>
              <a:rPr lang="zh-CN" altLang="en-US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有形的东西迟早会凋零</a:t>
            </a:r>
            <a:r>
              <a:rPr lang="en-US" altLang="zh-CN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b="1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但只有回忆是永远不会凋零的。</a:t>
            </a:r>
          </a:p>
        </p:txBody>
      </p:sp>
      <p:pic>
        <p:nvPicPr>
          <p:cNvPr id="181" name="图片 180">
            <a:extLst>
              <a:ext uri="{FF2B5EF4-FFF2-40B4-BE49-F238E27FC236}">
                <a16:creationId xmlns:a16="http://schemas.microsoft.com/office/drawing/2014/main" xmlns="" id="{B897B615-BC4B-44E4-ADFE-F32BF08256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82316"/>
          <a:stretch/>
        </p:blipFill>
        <p:spPr>
          <a:xfrm>
            <a:off x="1867711" y="2113464"/>
            <a:ext cx="1138505" cy="2322777"/>
          </a:xfrm>
          <a:prstGeom prst="rect">
            <a:avLst/>
          </a:prstGeom>
        </p:spPr>
      </p:pic>
      <p:pic>
        <p:nvPicPr>
          <p:cNvPr id="182" name="图片 181">
            <a:extLst>
              <a:ext uri="{FF2B5EF4-FFF2-40B4-BE49-F238E27FC236}">
                <a16:creationId xmlns:a16="http://schemas.microsoft.com/office/drawing/2014/main" xmlns="" id="{EC3B32E6-BA7E-421F-B8AC-A36316BC948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886" r="66712"/>
          <a:stretch/>
        </p:blipFill>
        <p:spPr>
          <a:xfrm>
            <a:off x="3317738" y="2113464"/>
            <a:ext cx="1055956" cy="2322777"/>
          </a:xfrm>
          <a:prstGeom prst="rect">
            <a:avLst/>
          </a:prstGeom>
        </p:spPr>
      </p:pic>
      <p:pic>
        <p:nvPicPr>
          <p:cNvPr id="183" name="图片 182">
            <a:extLst>
              <a:ext uri="{FF2B5EF4-FFF2-40B4-BE49-F238E27FC236}">
                <a16:creationId xmlns:a16="http://schemas.microsoft.com/office/drawing/2014/main" xmlns="" id="{21C079B8-F620-4856-ADD0-881EA1FE9AE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269" r="51684"/>
          <a:stretch/>
        </p:blipFill>
        <p:spPr>
          <a:xfrm>
            <a:off x="5029601" y="2113464"/>
            <a:ext cx="968696" cy="2322777"/>
          </a:xfrm>
          <a:prstGeom prst="rect">
            <a:avLst/>
          </a:prstGeom>
        </p:spPr>
      </p:pic>
      <p:pic>
        <p:nvPicPr>
          <p:cNvPr id="184" name="图片 183">
            <a:extLst>
              <a:ext uri="{FF2B5EF4-FFF2-40B4-BE49-F238E27FC236}">
                <a16:creationId xmlns:a16="http://schemas.microsoft.com/office/drawing/2014/main" xmlns="" id="{96DEDB96-5334-4DD5-A884-F19AF22C574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463" r="38507"/>
          <a:stretch/>
        </p:blipFill>
        <p:spPr>
          <a:xfrm>
            <a:off x="6459537" y="2113464"/>
            <a:ext cx="903188" cy="2322777"/>
          </a:xfrm>
          <a:prstGeom prst="rect">
            <a:avLst/>
          </a:prstGeom>
        </p:spPr>
      </p:pic>
      <p:pic>
        <p:nvPicPr>
          <p:cNvPr id="185" name="图片 184">
            <a:extLst>
              <a:ext uri="{FF2B5EF4-FFF2-40B4-BE49-F238E27FC236}">
                <a16:creationId xmlns:a16="http://schemas.microsoft.com/office/drawing/2014/main" xmlns="" id="{C09C46A3-E769-4324-8762-A29609AABEB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1720" r="25909"/>
          <a:stretch/>
        </p:blipFill>
        <p:spPr>
          <a:xfrm>
            <a:off x="8052000" y="2113464"/>
            <a:ext cx="796478" cy="2322777"/>
          </a:xfrm>
          <a:prstGeom prst="rect">
            <a:avLst/>
          </a:prstGeom>
        </p:spPr>
      </p:pic>
      <p:pic>
        <p:nvPicPr>
          <p:cNvPr id="186" name="图片 185">
            <a:extLst>
              <a:ext uri="{FF2B5EF4-FFF2-40B4-BE49-F238E27FC236}">
                <a16:creationId xmlns:a16="http://schemas.microsoft.com/office/drawing/2014/main" xmlns="" id="{008864F1-3761-45E1-B03A-B8E56A37207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4449" r="11757"/>
          <a:stretch/>
        </p:blipFill>
        <p:spPr>
          <a:xfrm>
            <a:off x="9478406" y="2113464"/>
            <a:ext cx="888152" cy="2322777"/>
          </a:xfrm>
          <a:prstGeom prst="rect">
            <a:avLst/>
          </a:prstGeom>
        </p:spPr>
      </p:pic>
      <p:pic>
        <p:nvPicPr>
          <p:cNvPr id="198" name="图片 197">
            <a:extLst>
              <a:ext uri="{FF2B5EF4-FFF2-40B4-BE49-F238E27FC236}">
                <a16:creationId xmlns:a16="http://schemas.microsoft.com/office/drawing/2014/main" xmlns="" id="{63A45805-FBF3-47D4-88F3-FD7AD731644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83" y="1082186"/>
            <a:ext cx="1534977" cy="2984677"/>
          </a:xfrm>
          <a:prstGeom prst="rect">
            <a:avLst/>
          </a:prstGeom>
          <a:effectLst>
            <a:outerShdw blurRad="76200" dist="190500" dir="1704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00" name="图片 199">
            <a:extLst>
              <a:ext uri="{FF2B5EF4-FFF2-40B4-BE49-F238E27FC236}">
                <a16:creationId xmlns:a16="http://schemas.microsoft.com/office/drawing/2014/main" xmlns="" id="{FE0571CC-8E6F-438F-B74E-777B8AD44E4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06" y="1393363"/>
            <a:ext cx="2508268" cy="3547044"/>
          </a:xfrm>
          <a:prstGeom prst="rect">
            <a:avLst/>
          </a:prstGeom>
          <a:effectLst>
            <a:outerShdw blurRad="76200" dist="190500" dir="1704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02" name="图片 201">
            <a:extLst>
              <a:ext uri="{FF2B5EF4-FFF2-40B4-BE49-F238E27FC236}">
                <a16:creationId xmlns:a16="http://schemas.microsoft.com/office/drawing/2014/main" xmlns="" id="{6B80C003-9E8A-4173-A212-9D37F7AD0F9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54354" y="2975865"/>
            <a:ext cx="2125301" cy="3850150"/>
          </a:xfrm>
          <a:prstGeom prst="rect">
            <a:avLst/>
          </a:prstGeom>
          <a:effectLst>
            <a:outerShdw blurRad="76200" dist="190500" dir="1704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04" name="图片 203">
            <a:extLst>
              <a:ext uri="{FF2B5EF4-FFF2-40B4-BE49-F238E27FC236}">
                <a16:creationId xmlns:a16="http://schemas.microsoft.com/office/drawing/2014/main" xmlns="" id="{44E53194-5D0D-4B92-B4D0-0AE1A85C011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84237" y="1415830"/>
            <a:ext cx="1777328" cy="3505302"/>
          </a:xfrm>
          <a:prstGeom prst="rect">
            <a:avLst/>
          </a:prstGeom>
          <a:effectLst>
            <a:outerShdw blurRad="76200" dist="190500" dir="1704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08" name="图片 207">
            <a:extLst>
              <a:ext uri="{FF2B5EF4-FFF2-40B4-BE49-F238E27FC236}">
                <a16:creationId xmlns:a16="http://schemas.microsoft.com/office/drawing/2014/main" xmlns="" id="{BDAFF7E1-CC50-4B89-996D-E3B5F652505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5902" y="1160728"/>
            <a:ext cx="1569337" cy="3051489"/>
          </a:xfrm>
          <a:prstGeom prst="rect">
            <a:avLst/>
          </a:prstGeom>
          <a:effectLst>
            <a:outerShdw blurRad="76200" dist="190500" dir="1704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214" name="组合 213">
            <a:extLst>
              <a:ext uri="{FF2B5EF4-FFF2-40B4-BE49-F238E27FC236}">
                <a16:creationId xmlns:a16="http://schemas.microsoft.com/office/drawing/2014/main" xmlns="" id="{5D2CF759-BA45-45CB-843A-9F47888A1061}"/>
              </a:ext>
            </a:extLst>
          </p:cNvPr>
          <p:cNvGrpSpPr/>
          <p:nvPr/>
        </p:nvGrpSpPr>
        <p:grpSpPr>
          <a:xfrm>
            <a:off x="1192553" y="4940407"/>
            <a:ext cx="9806894" cy="0"/>
            <a:chOff x="1243671" y="4940407"/>
            <a:chExt cx="9806894" cy="0"/>
          </a:xfrm>
        </p:grpSpPr>
        <p:cxnSp>
          <p:nvCxnSpPr>
            <p:cNvPr id="212" name="直接连接符 211">
              <a:extLst>
                <a:ext uri="{FF2B5EF4-FFF2-40B4-BE49-F238E27FC236}">
                  <a16:creationId xmlns:a16="http://schemas.microsoft.com/office/drawing/2014/main" xmlns="" id="{75B7395E-531C-4A95-953E-538D6C77E1E8}"/>
                </a:ext>
              </a:extLst>
            </p:cNvPr>
            <p:cNvCxnSpPr/>
            <p:nvPr/>
          </p:nvCxnSpPr>
          <p:spPr>
            <a:xfrm>
              <a:off x="1243671" y="4940407"/>
              <a:ext cx="4191946" cy="0"/>
            </a:xfrm>
            <a:prstGeom prst="line">
              <a:avLst/>
            </a:prstGeom>
            <a:ln>
              <a:solidFill>
                <a:schemeClr val="bg1">
                  <a:alpha val="6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>
              <a:extLst>
                <a:ext uri="{FF2B5EF4-FFF2-40B4-BE49-F238E27FC236}">
                  <a16:creationId xmlns:a16="http://schemas.microsoft.com/office/drawing/2014/main" xmlns="" id="{71A4A222-10E2-48BA-BDCA-8B1387BD2700}"/>
                </a:ext>
              </a:extLst>
            </p:cNvPr>
            <p:cNvCxnSpPr/>
            <p:nvPr/>
          </p:nvCxnSpPr>
          <p:spPr>
            <a:xfrm>
              <a:off x="6858619" y="4940407"/>
              <a:ext cx="4191946" cy="0"/>
            </a:xfrm>
            <a:prstGeom prst="line">
              <a:avLst/>
            </a:prstGeom>
            <a:ln>
              <a:solidFill>
                <a:schemeClr val="bg1">
                  <a:alpha val="6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5" name="直接连接符 214">
            <a:extLst>
              <a:ext uri="{FF2B5EF4-FFF2-40B4-BE49-F238E27FC236}">
                <a16:creationId xmlns:a16="http://schemas.microsoft.com/office/drawing/2014/main" xmlns="" id="{586F0B21-E4B4-432E-AC94-8B50F6C2099B}"/>
              </a:ext>
            </a:extLst>
          </p:cNvPr>
          <p:cNvCxnSpPr>
            <a:cxnSpLocks/>
          </p:cNvCxnSpPr>
          <p:nvPr/>
        </p:nvCxnSpPr>
        <p:spPr>
          <a:xfrm>
            <a:off x="4985804" y="6532677"/>
            <a:ext cx="2220393" cy="0"/>
          </a:xfrm>
          <a:prstGeom prst="line">
            <a:avLst/>
          </a:prstGeom>
          <a:ln>
            <a:solidFill>
              <a:schemeClr val="bg1">
                <a:alpha val="6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>
            <a:extLst>
              <a:ext uri="{FF2B5EF4-FFF2-40B4-BE49-F238E27FC236}">
                <a16:creationId xmlns:a16="http://schemas.microsoft.com/office/drawing/2014/main" xmlns="" id="{5A807904-0AF3-44C6-A807-F4544D6115C3}"/>
              </a:ext>
            </a:extLst>
          </p:cNvPr>
          <p:cNvCxnSpPr>
            <a:cxnSpLocks/>
          </p:cNvCxnSpPr>
          <p:nvPr/>
        </p:nvCxnSpPr>
        <p:spPr>
          <a:xfrm>
            <a:off x="4985804" y="6474805"/>
            <a:ext cx="2220393" cy="0"/>
          </a:xfrm>
          <a:prstGeom prst="line">
            <a:avLst/>
          </a:prstGeom>
          <a:ln>
            <a:solidFill>
              <a:schemeClr val="bg1">
                <a:alpha val="6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9" name="图片 218">
            <a:extLst>
              <a:ext uri="{FF2B5EF4-FFF2-40B4-BE49-F238E27FC236}">
                <a16:creationId xmlns:a16="http://schemas.microsoft.com/office/drawing/2014/main" xmlns="" id="{A7B23885-06FC-4438-B266-03D3C2FE472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 flipV="1">
            <a:off x="3927284" y="5730961"/>
            <a:ext cx="359040" cy="1487689"/>
          </a:xfrm>
          <a:prstGeom prst="rect">
            <a:avLst/>
          </a:prstGeom>
        </p:spPr>
      </p:pic>
      <p:pic>
        <p:nvPicPr>
          <p:cNvPr id="220" name="图片 219">
            <a:extLst>
              <a:ext uri="{FF2B5EF4-FFF2-40B4-BE49-F238E27FC236}">
                <a16:creationId xmlns:a16="http://schemas.microsoft.com/office/drawing/2014/main" xmlns="" id="{E914619E-D19F-4FBB-9024-7EC60C56061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 flipH="1" flipV="1">
            <a:off x="7905676" y="5730963"/>
            <a:ext cx="359040" cy="1487689"/>
          </a:xfrm>
          <a:prstGeom prst="rect">
            <a:avLst/>
          </a:prstGeom>
        </p:spPr>
      </p:pic>
      <p:sp>
        <p:nvSpPr>
          <p:cNvPr id="221" name="椭圆 220">
            <a:extLst>
              <a:ext uri="{FF2B5EF4-FFF2-40B4-BE49-F238E27FC236}">
                <a16:creationId xmlns:a16="http://schemas.microsoft.com/office/drawing/2014/main" xmlns="" id="{997779B4-B92E-4474-B7C6-752C68226C61}"/>
              </a:ext>
            </a:extLst>
          </p:cNvPr>
          <p:cNvSpPr/>
          <p:nvPr/>
        </p:nvSpPr>
        <p:spPr>
          <a:xfrm flipH="1" flipV="1">
            <a:off x="5252418" y="6065828"/>
            <a:ext cx="1687165" cy="346858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椭圆 221">
            <a:extLst>
              <a:ext uri="{FF2B5EF4-FFF2-40B4-BE49-F238E27FC236}">
                <a16:creationId xmlns:a16="http://schemas.microsoft.com/office/drawing/2014/main" xmlns="" id="{6DD53C6E-D194-44BE-945E-6FD1BFFD064F}"/>
              </a:ext>
            </a:extLst>
          </p:cNvPr>
          <p:cNvSpPr/>
          <p:nvPr/>
        </p:nvSpPr>
        <p:spPr>
          <a:xfrm flipH="1" flipV="1">
            <a:off x="5098409" y="5955573"/>
            <a:ext cx="1995182" cy="410182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椭圆 222">
            <a:extLst>
              <a:ext uri="{FF2B5EF4-FFF2-40B4-BE49-F238E27FC236}">
                <a16:creationId xmlns:a16="http://schemas.microsoft.com/office/drawing/2014/main" xmlns="" id="{5386E768-698F-48A4-89AB-115CF708D4AF}"/>
              </a:ext>
            </a:extLst>
          </p:cNvPr>
          <p:cNvSpPr/>
          <p:nvPr/>
        </p:nvSpPr>
        <p:spPr>
          <a:xfrm flipH="1" flipV="1">
            <a:off x="4206202" y="5492126"/>
            <a:ext cx="3779596" cy="777033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gradFill>
              <a:gsLst>
                <a:gs pos="0">
                  <a:schemeClr val="bg1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椭圆 223">
            <a:extLst>
              <a:ext uri="{FF2B5EF4-FFF2-40B4-BE49-F238E27FC236}">
                <a16:creationId xmlns:a16="http://schemas.microsoft.com/office/drawing/2014/main" xmlns="" id="{DD142B9C-36DB-4107-AB9E-136D2A4154DA}"/>
              </a:ext>
            </a:extLst>
          </p:cNvPr>
          <p:cNvSpPr/>
          <p:nvPr/>
        </p:nvSpPr>
        <p:spPr>
          <a:xfrm>
            <a:off x="6026065" y="1822429"/>
            <a:ext cx="134897" cy="13489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2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556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192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王牌</a:t>
            </a:r>
            <a:r>
              <a:rPr lang="en-US" altLang="zh-CN" dirty="0" smtClean="0"/>
              <a:t>P</a:t>
            </a:r>
            <a:r>
              <a:rPr lang="zh-CN" altLang="en-US" dirty="0" smtClean="0"/>
              <a:t>计划   学员作品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9789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594C91A-9D9A-400C-8816-8BDF1ADDED08}"/>
              </a:ext>
            </a:extLst>
          </p:cNvPr>
          <p:cNvGrpSpPr/>
          <p:nvPr/>
        </p:nvGrpSpPr>
        <p:grpSpPr>
          <a:xfrm>
            <a:off x="159509" y="31397"/>
            <a:ext cx="6903777" cy="6646641"/>
            <a:chOff x="159509" y="31397"/>
            <a:chExt cx="6903777" cy="6646641"/>
          </a:xfrm>
          <a:effectLst>
            <a:outerShdw blurRad="63500" sx="102000" sy="102000" algn="ctr" rotWithShape="0">
              <a:prstClr val="black">
                <a:alpha val="0"/>
              </a:prstClr>
            </a:outerShdw>
          </a:effectLst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6E840592-0D31-4504-821D-CF174EBD11CE}"/>
                </a:ext>
              </a:extLst>
            </p:cNvPr>
            <p:cNvGrpSpPr/>
            <p:nvPr/>
          </p:nvGrpSpPr>
          <p:grpSpPr>
            <a:xfrm>
              <a:off x="159509" y="5633051"/>
              <a:ext cx="6903777" cy="1044987"/>
              <a:chOff x="159509" y="5633051"/>
              <a:chExt cx="6903777" cy="1044987"/>
            </a:xfrm>
          </p:grpSpPr>
          <p:pic>
            <p:nvPicPr>
              <p:cNvPr id="69" name="图片 68">
                <a:extLst>
                  <a:ext uri="{FF2B5EF4-FFF2-40B4-BE49-F238E27FC236}">
                    <a16:creationId xmlns:a16="http://schemas.microsoft.com/office/drawing/2014/main" xmlns="" id="{91F12D11-745A-487F-AE8B-DBC534C813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2496145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70" name="图片 69">
                <a:extLst>
                  <a:ext uri="{FF2B5EF4-FFF2-40B4-BE49-F238E27FC236}">
                    <a16:creationId xmlns:a16="http://schemas.microsoft.com/office/drawing/2014/main" xmlns="" id="{8EADD65B-281F-4148-BB88-FF1CA2267FB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3076138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71" name="图片 70">
                <a:extLst>
                  <a:ext uri="{FF2B5EF4-FFF2-40B4-BE49-F238E27FC236}">
                    <a16:creationId xmlns:a16="http://schemas.microsoft.com/office/drawing/2014/main" xmlns="" id="{5DE2D091-25BB-4428-AE9B-B3162D8956E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3656131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72" name="图片 71">
                <a:extLst>
                  <a:ext uri="{FF2B5EF4-FFF2-40B4-BE49-F238E27FC236}">
                    <a16:creationId xmlns:a16="http://schemas.microsoft.com/office/drawing/2014/main" xmlns="" id="{1417918A-94C6-4988-8D02-16EEF224DFC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4236123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73" name="图片 72">
                <a:extLst>
                  <a:ext uri="{FF2B5EF4-FFF2-40B4-BE49-F238E27FC236}">
                    <a16:creationId xmlns:a16="http://schemas.microsoft.com/office/drawing/2014/main" xmlns="" id="{9B7BF6EA-147A-4B9D-A96D-70A04FF335E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159509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74" name="图片 73">
                <a:extLst>
                  <a:ext uri="{FF2B5EF4-FFF2-40B4-BE49-F238E27FC236}">
                    <a16:creationId xmlns:a16="http://schemas.microsoft.com/office/drawing/2014/main" xmlns="" id="{C0BC8435-9922-4836-BF7D-9CD7FCF9B58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739502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75" name="图片 74">
                <a:extLst>
                  <a:ext uri="{FF2B5EF4-FFF2-40B4-BE49-F238E27FC236}">
                    <a16:creationId xmlns:a16="http://schemas.microsoft.com/office/drawing/2014/main" xmlns="" id="{F81A4925-C137-4DAF-A6D8-AB5968E02D6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1336160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76" name="图片 75">
                <a:extLst>
                  <a:ext uri="{FF2B5EF4-FFF2-40B4-BE49-F238E27FC236}">
                    <a16:creationId xmlns:a16="http://schemas.microsoft.com/office/drawing/2014/main" xmlns="" id="{538285B3-5CDF-4B73-BD2D-ABBC52698CB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1916153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77" name="图片 76">
                <a:extLst>
                  <a:ext uri="{FF2B5EF4-FFF2-40B4-BE49-F238E27FC236}">
                    <a16:creationId xmlns:a16="http://schemas.microsoft.com/office/drawing/2014/main" xmlns="" id="{5BC9D06D-D8C3-4F9D-8285-8B20A1A05CB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4828316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78" name="图片 77">
                <a:extLst>
                  <a:ext uri="{FF2B5EF4-FFF2-40B4-BE49-F238E27FC236}">
                    <a16:creationId xmlns:a16="http://schemas.microsoft.com/office/drawing/2014/main" xmlns="" id="{98A51ECD-60F9-406E-BAE6-AF1E5CFD6CE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5408308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79" name="图片 78">
                <a:extLst>
                  <a:ext uri="{FF2B5EF4-FFF2-40B4-BE49-F238E27FC236}">
                    <a16:creationId xmlns:a16="http://schemas.microsoft.com/office/drawing/2014/main" xmlns="" id="{F73F58CC-BFB6-4551-9484-BF8FBE66A12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5988300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80" name="图片 79">
                <a:extLst>
                  <a:ext uri="{FF2B5EF4-FFF2-40B4-BE49-F238E27FC236}">
                    <a16:creationId xmlns:a16="http://schemas.microsoft.com/office/drawing/2014/main" xmlns="" id="{D6726B47-25BA-4925-99DE-DB448E9D8DF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6568292" y="5633051"/>
                <a:ext cx="494994" cy="1044987"/>
              </a:xfrm>
              <a:prstGeom prst="rect">
                <a:avLst/>
              </a:prstGeom>
            </p:spPr>
          </p:pic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E04B1B06-6A65-42EB-879D-9EB2402A2C8B}"/>
                </a:ext>
              </a:extLst>
            </p:cNvPr>
            <p:cNvGrpSpPr/>
            <p:nvPr/>
          </p:nvGrpSpPr>
          <p:grpSpPr>
            <a:xfrm>
              <a:off x="159509" y="4532816"/>
              <a:ext cx="6903777" cy="1044987"/>
              <a:chOff x="159509" y="5633051"/>
              <a:chExt cx="6903777" cy="1044987"/>
            </a:xfrm>
          </p:grpSpPr>
          <p:pic>
            <p:nvPicPr>
              <p:cNvPr id="57" name="图片 56">
                <a:extLst>
                  <a:ext uri="{FF2B5EF4-FFF2-40B4-BE49-F238E27FC236}">
                    <a16:creationId xmlns:a16="http://schemas.microsoft.com/office/drawing/2014/main" xmlns="" id="{7E7650FD-E0D8-464F-BE52-5B79D169F99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2496145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58" name="图片 57">
                <a:extLst>
                  <a:ext uri="{FF2B5EF4-FFF2-40B4-BE49-F238E27FC236}">
                    <a16:creationId xmlns:a16="http://schemas.microsoft.com/office/drawing/2014/main" xmlns="" id="{45A9B8A9-7C88-47B5-AB98-4651B97B18C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3076138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59" name="图片 58">
                <a:extLst>
                  <a:ext uri="{FF2B5EF4-FFF2-40B4-BE49-F238E27FC236}">
                    <a16:creationId xmlns:a16="http://schemas.microsoft.com/office/drawing/2014/main" xmlns="" id="{D0AFC85B-CA07-4C27-8D0A-FA76375CB6F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3656131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60" name="图片 59">
                <a:extLst>
                  <a:ext uri="{FF2B5EF4-FFF2-40B4-BE49-F238E27FC236}">
                    <a16:creationId xmlns:a16="http://schemas.microsoft.com/office/drawing/2014/main" xmlns="" id="{5A7762A6-93B2-4C0E-B265-BB407272893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4236123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61" name="图片 60">
                <a:extLst>
                  <a:ext uri="{FF2B5EF4-FFF2-40B4-BE49-F238E27FC236}">
                    <a16:creationId xmlns:a16="http://schemas.microsoft.com/office/drawing/2014/main" xmlns="" id="{4FB1F9DC-92B0-4E8A-B255-A918F56654C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159509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62" name="图片 61">
                <a:extLst>
                  <a:ext uri="{FF2B5EF4-FFF2-40B4-BE49-F238E27FC236}">
                    <a16:creationId xmlns:a16="http://schemas.microsoft.com/office/drawing/2014/main" xmlns="" id="{DA9B4431-0961-467F-A0DC-8F8DD381B49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739502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63" name="图片 62">
                <a:extLst>
                  <a:ext uri="{FF2B5EF4-FFF2-40B4-BE49-F238E27FC236}">
                    <a16:creationId xmlns:a16="http://schemas.microsoft.com/office/drawing/2014/main" xmlns="" id="{3E0DF892-F51B-485D-AA47-445E4280E1A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1336160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64" name="图片 63">
                <a:extLst>
                  <a:ext uri="{FF2B5EF4-FFF2-40B4-BE49-F238E27FC236}">
                    <a16:creationId xmlns:a16="http://schemas.microsoft.com/office/drawing/2014/main" xmlns="" id="{8686462B-629D-498F-ACC1-54F9E60FEF0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1916153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65" name="图片 64">
                <a:extLst>
                  <a:ext uri="{FF2B5EF4-FFF2-40B4-BE49-F238E27FC236}">
                    <a16:creationId xmlns:a16="http://schemas.microsoft.com/office/drawing/2014/main" xmlns="" id="{FED61956-B66A-4FDD-A701-349840A4935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4828316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66" name="图片 65">
                <a:extLst>
                  <a:ext uri="{FF2B5EF4-FFF2-40B4-BE49-F238E27FC236}">
                    <a16:creationId xmlns:a16="http://schemas.microsoft.com/office/drawing/2014/main" xmlns="" id="{F338CE53-5A6B-43B7-8929-24C9C30D056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5408308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67" name="图片 66">
                <a:extLst>
                  <a:ext uri="{FF2B5EF4-FFF2-40B4-BE49-F238E27FC236}">
                    <a16:creationId xmlns:a16="http://schemas.microsoft.com/office/drawing/2014/main" xmlns="" id="{564977C7-ED0B-4BD5-B407-89E764E4D07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5988300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68" name="图片 67">
                <a:extLst>
                  <a:ext uri="{FF2B5EF4-FFF2-40B4-BE49-F238E27FC236}">
                    <a16:creationId xmlns:a16="http://schemas.microsoft.com/office/drawing/2014/main" xmlns="" id="{48B2D9A2-518A-4179-ACC5-5A8FEEB2C6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6568292" y="5633051"/>
                <a:ext cx="494994" cy="1044987"/>
              </a:xfrm>
              <a:prstGeom prst="rect">
                <a:avLst/>
              </a:prstGeom>
            </p:spPr>
          </p:pic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46B8B854-F704-4014-A42C-B643C48A475F}"/>
                </a:ext>
              </a:extLst>
            </p:cNvPr>
            <p:cNvGrpSpPr/>
            <p:nvPr/>
          </p:nvGrpSpPr>
          <p:grpSpPr>
            <a:xfrm>
              <a:off x="159509" y="3409561"/>
              <a:ext cx="6903777" cy="1044987"/>
              <a:chOff x="159509" y="5633051"/>
              <a:chExt cx="6903777" cy="1044987"/>
            </a:xfrm>
          </p:grpSpPr>
          <p:pic>
            <p:nvPicPr>
              <p:cNvPr id="45" name="图片 44">
                <a:extLst>
                  <a:ext uri="{FF2B5EF4-FFF2-40B4-BE49-F238E27FC236}">
                    <a16:creationId xmlns:a16="http://schemas.microsoft.com/office/drawing/2014/main" xmlns="" id="{68F4A84D-5987-43DF-9914-513FEC65786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2496145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46" name="图片 45">
                <a:extLst>
                  <a:ext uri="{FF2B5EF4-FFF2-40B4-BE49-F238E27FC236}">
                    <a16:creationId xmlns:a16="http://schemas.microsoft.com/office/drawing/2014/main" xmlns="" id="{59A68441-0C9F-44A1-B3D7-8FC747DDF8C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3076138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47" name="图片 46">
                <a:extLst>
                  <a:ext uri="{FF2B5EF4-FFF2-40B4-BE49-F238E27FC236}">
                    <a16:creationId xmlns:a16="http://schemas.microsoft.com/office/drawing/2014/main" xmlns="" id="{DC20A7DF-2ACC-42C7-B9D1-FD4828AF6A1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3656131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48" name="图片 47">
                <a:extLst>
                  <a:ext uri="{FF2B5EF4-FFF2-40B4-BE49-F238E27FC236}">
                    <a16:creationId xmlns:a16="http://schemas.microsoft.com/office/drawing/2014/main" xmlns="" id="{549506D2-CEC3-4447-9C5F-6D20852C12C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4236123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xmlns="" id="{5DCEDF92-5EF8-484C-B730-C9260A09539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159509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xmlns="" id="{D579C0A5-5B01-4A5C-8EF6-5147BD29A7F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739502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51" name="图片 50">
                <a:extLst>
                  <a:ext uri="{FF2B5EF4-FFF2-40B4-BE49-F238E27FC236}">
                    <a16:creationId xmlns:a16="http://schemas.microsoft.com/office/drawing/2014/main" xmlns="" id="{C622221A-20F3-4443-A59E-783F14C3A57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1336160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52" name="图片 51">
                <a:extLst>
                  <a:ext uri="{FF2B5EF4-FFF2-40B4-BE49-F238E27FC236}">
                    <a16:creationId xmlns:a16="http://schemas.microsoft.com/office/drawing/2014/main" xmlns="" id="{D2C03CFE-DFD2-4A7C-BAD7-BEE1342DA8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1916153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53" name="图片 52">
                <a:extLst>
                  <a:ext uri="{FF2B5EF4-FFF2-40B4-BE49-F238E27FC236}">
                    <a16:creationId xmlns:a16="http://schemas.microsoft.com/office/drawing/2014/main" xmlns="" id="{2B38E383-0894-4FF1-ABD3-648A78D98F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4828316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54" name="图片 53">
                <a:extLst>
                  <a:ext uri="{FF2B5EF4-FFF2-40B4-BE49-F238E27FC236}">
                    <a16:creationId xmlns:a16="http://schemas.microsoft.com/office/drawing/2014/main" xmlns="" id="{B938ED45-C8FA-4C1E-9AA1-86614493E2A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5408308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55" name="图片 54">
                <a:extLst>
                  <a:ext uri="{FF2B5EF4-FFF2-40B4-BE49-F238E27FC236}">
                    <a16:creationId xmlns:a16="http://schemas.microsoft.com/office/drawing/2014/main" xmlns="" id="{F20520F1-0E6D-4C52-9DB3-299111C858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5988300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56" name="图片 55">
                <a:extLst>
                  <a:ext uri="{FF2B5EF4-FFF2-40B4-BE49-F238E27FC236}">
                    <a16:creationId xmlns:a16="http://schemas.microsoft.com/office/drawing/2014/main" xmlns="" id="{74D3998F-81F8-43EC-AB63-24C738A0C8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6568292" y="5633051"/>
                <a:ext cx="494994" cy="1044987"/>
              </a:xfrm>
              <a:prstGeom prst="rect">
                <a:avLst/>
              </a:prstGeom>
            </p:spPr>
          </p:pic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57511B8C-EC06-4FBB-9927-81BF6C94F0A9}"/>
                </a:ext>
              </a:extLst>
            </p:cNvPr>
            <p:cNvGrpSpPr/>
            <p:nvPr/>
          </p:nvGrpSpPr>
          <p:grpSpPr>
            <a:xfrm>
              <a:off x="159509" y="2293214"/>
              <a:ext cx="6903777" cy="1044987"/>
              <a:chOff x="159509" y="5633051"/>
              <a:chExt cx="6903777" cy="1044987"/>
            </a:xfrm>
          </p:grpSpPr>
          <p:pic>
            <p:nvPicPr>
              <p:cNvPr id="33" name="图片 32">
                <a:extLst>
                  <a:ext uri="{FF2B5EF4-FFF2-40B4-BE49-F238E27FC236}">
                    <a16:creationId xmlns:a16="http://schemas.microsoft.com/office/drawing/2014/main" xmlns="" id="{3B5146C0-F5C6-42B5-9C67-440B831B4E6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2496145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34" name="图片 33">
                <a:extLst>
                  <a:ext uri="{FF2B5EF4-FFF2-40B4-BE49-F238E27FC236}">
                    <a16:creationId xmlns:a16="http://schemas.microsoft.com/office/drawing/2014/main" xmlns="" id="{C696375A-571D-4A4D-8A1E-2F5E32BE98E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3076138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xmlns="" id="{8103CF22-5331-4687-8381-72921DFB6EB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3656131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xmlns="" id="{2D5846B9-A1FA-4DD5-9D44-C2147A511B7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4236123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xmlns="" id="{3C2B58E5-A1B4-4CFB-BAAF-7510EE1B47B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159509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xmlns="" id="{374940E3-7F5C-42CF-896E-DDF9F45CF6C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739502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39" name="图片 38">
                <a:extLst>
                  <a:ext uri="{FF2B5EF4-FFF2-40B4-BE49-F238E27FC236}">
                    <a16:creationId xmlns:a16="http://schemas.microsoft.com/office/drawing/2014/main" xmlns="" id="{34AAE795-5C26-4BC8-BF79-02F054A5E9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1336160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xmlns="" id="{76262626-17CD-4C32-A403-87DB106FB0A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1916153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41" name="图片 40">
                <a:extLst>
                  <a:ext uri="{FF2B5EF4-FFF2-40B4-BE49-F238E27FC236}">
                    <a16:creationId xmlns:a16="http://schemas.microsoft.com/office/drawing/2014/main" xmlns="" id="{46B89E8B-BE5C-4F8D-A0F9-2ACF2AE310B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4828316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42" name="图片 41">
                <a:extLst>
                  <a:ext uri="{FF2B5EF4-FFF2-40B4-BE49-F238E27FC236}">
                    <a16:creationId xmlns:a16="http://schemas.microsoft.com/office/drawing/2014/main" xmlns="" id="{76D8184B-A51B-48B0-8ED4-B933E91109F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5408308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43" name="图片 42">
                <a:extLst>
                  <a:ext uri="{FF2B5EF4-FFF2-40B4-BE49-F238E27FC236}">
                    <a16:creationId xmlns:a16="http://schemas.microsoft.com/office/drawing/2014/main" xmlns="" id="{5BAB7EF9-8AC2-4D15-AF4A-B4AF32E27D5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5988300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44" name="图片 43">
                <a:extLst>
                  <a:ext uri="{FF2B5EF4-FFF2-40B4-BE49-F238E27FC236}">
                    <a16:creationId xmlns:a16="http://schemas.microsoft.com/office/drawing/2014/main" xmlns="" id="{13B1060E-AB36-40D2-9697-7F6DF9F3823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6568292" y="5633051"/>
                <a:ext cx="494994" cy="1044987"/>
              </a:xfrm>
              <a:prstGeom prst="rect">
                <a:avLst/>
              </a:prstGeom>
            </p:spPr>
          </p:pic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0E5E89BE-F9CD-4D9B-AE01-AD3C22E9F912}"/>
                </a:ext>
              </a:extLst>
            </p:cNvPr>
            <p:cNvGrpSpPr/>
            <p:nvPr/>
          </p:nvGrpSpPr>
          <p:grpSpPr>
            <a:xfrm>
              <a:off x="159509" y="1136395"/>
              <a:ext cx="6903777" cy="1044987"/>
              <a:chOff x="159509" y="5633051"/>
              <a:chExt cx="6903777" cy="1044987"/>
            </a:xfrm>
          </p:grpSpPr>
          <p:pic>
            <p:nvPicPr>
              <p:cNvPr id="21" name="图片 20">
                <a:extLst>
                  <a:ext uri="{FF2B5EF4-FFF2-40B4-BE49-F238E27FC236}">
                    <a16:creationId xmlns:a16="http://schemas.microsoft.com/office/drawing/2014/main" xmlns="" id="{E7575374-6B92-4D0D-9590-C3BBBE36209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2496145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xmlns="" id="{3EB53F64-6054-4942-9151-9A18C6D5ECC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3076138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xmlns="" id="{F07657B7-9351-4557-ABFA-CD94183E39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3656131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xmlns="" id="{B5B8928C-5CDD-41B6-8D22-DCE50B99F6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4236123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xmlns="" id="{BB88597E-BB34-4E4D-86AA-EB54A1EC7E9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159509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xmlns="" id="{763E5AF8-7B73-4C3E-AD92-D05769BA39A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739502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xmlns="" id="{2DBF10AB-B3BA-45D7-9A88-DA588B6DEFE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1336160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xmlns="" id="{2DC75DB8-6FAE-48B0-8461-9BE81640472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1916153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xmlns="" id="{BADBB70A-D350-47A6-906F-53FC8E2D137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4828316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xmlns="" id="{FEF42081-96E6-493F-BE09-81750E018C5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5408308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xmlns="" id="{668C81AD-79F7-4A59-8A21-EC4C4732A57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5988300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xmlns="" id="{C2AE373A-6555-4217-8F3B-81E6223B35F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6568292" y="5633051"/>
                <a:ext cx="494994" cy="1044987"/>
              </a:xfrm>
              <a:prstGeom prst="rect">
                <a:avLst/>
              </a:prstGeom>
            </p:spPr>
          </p:pic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437616AE-7E94-4E47-B0FC-DC8D6C44C97E}"/>
                </a:ext>
              </a:extLst>
            </p:cNvPr>
            <p:cNvGrpSpPr/>
            <p:nvPr/>
          </p:nvGrpSpPr>
          <p:grpSpPr>
            <a:xfrm>
              <a:off x="159509" y="31397"/>
              <a:ext cx="6903777" cy="1044987"/>
              <a:chOff x="159509" y="5633051"/>
              <a:chExt cx="6903777" cy="1044987"/>
            </a:xfrm>
          </p:grpSpPr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xmlns="" id="{FAE926C6-571D-4EA2-84B7-163BFA4D9FC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2496145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xmlns="" id="{2758B215-9E3C-4D7E-BAA2-8C6C1F043B6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3076138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xmlns="" id="{E6D5487C-9819-44CA-89F2-EA9F386A299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3656131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xmlns="" id="{92919E21-821A-41B6-8309-97038096403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4236123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xmlns="" id="{2FD6A400-F9C2-428C-BB0F-57AC2A8009C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159509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xmlns="" id="{EA7A9C06-22B7-4B44-8677-0CF4FE2AD99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739502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xmlns="" id="{F91FD486-C56C-41A6-8DDC-C0495C91D88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1336160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xmlns="" id="{C432B54C-2EBA-4C62-96A8-AAD041F6370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1916153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xmlns="" id="{56C80C5D-79C8-49B8-B4EA-ADEAAD76E6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4828316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xmlns="" id="{28B4417E-4EBF-476C-A3E5-D4DC7D85A33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5408308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xmlns="" id="{0E197044-DE87-44D0-B8E9-8788F779A23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5988300" y="5633051"/>
                <a:ext cx="494994" cy="1044987"/>
              </a:xfrm>
              <a:prstGeom prst="rect">
                <a:avLst/>
              </a:prstGeom>
            </p:spPr>
          </p:pic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xmlns="" id="{FA1834FA-2ACE-480D-9B17-5FDD544F43B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53753" t="3655" r="10692" b="21284"/>
              <a:stretch/>
            </p:blipFill>
            <p:spPr>
              <a:xfrm>
                <a:off x="6568292" y="5633051"/>
                <a:ext cx="494994" cy="1044987"/>
              </a:xfrm>
              <a:prstGeom prst="rect">
                <a:avLst/>
              </a:prstGeom>
            </p:spPr>
          </p:pic>
        </p:grpSp>
      </p:grp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7D2E0B7A-1029-4705-84A4-0B3F460FDC6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8EBFC47C-3077-4165-8B59-CA1AB1F87BBA}"/>
              </a:ext>
            </a:extLst>
          </p:cNvPr>
          <p:cNvSpPr/>
          <p:nvPr/>
        </p:nvSpPr>
        <p:spPr>
          <a:xfrm>
            <a:off x="0" y="3393448"/>
            <a:ext cx="12192000" cy="3491872"/>
          </a:xfrm>
          <a:prstGeom prst="rect">
            <a:avLst/>
          </a:prstGeom>
          <a:solidFill>
            <a:schemeClr val="tx1">
              <a:alpha val="88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3C59A38C-C39A-456A-B74A-BDF1599AE2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443" y="5524361"/>
            <a:ext cx="673965" cy="766435"/>
          </a:xfrm>
          <a:prstGeom prst="rect">
            <a:avLst/>
          </a:prstGeom>
        </p:spPr>
      </p:pic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B5D72A82-8030-40D8-8FD4-1692525602AC}"/>
              </a:ext>
            </a:extLst>
          </p:cNvPr>
          <p:cNvSpPr txBox="1"/>
          <p:nvPr/>
        </p:nvSpPr>
        <p:spPr>
          <a:xfrm>
            <a:off x="1119599" y="5577803"/>
            <a:ext cx="35042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000" b="0" i="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神之纸者之术</a:t>
            </a:r>
            <a:endParaRPr lang="zh-CN" altLang="en-US" sz="40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A50305B4-77D2-4553-BC0E-3DBB4344C717}"/>
              </a:ext>
            </a:extLst>
          </p:cNvPr>
          <p:cNvSpPr txBox="1"/>
          <p:nvPr/>
        </p:nvSpPr>
        <p:spPr>
          <a:xfrm>
            <a:off x="579158" y="3844896"/>
            <a:ext cx="3701280" cy="1587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在小南和带土的战斗</a:t>
            </a:r>
            <a:r>
              <a:rPr lang="zh-CN" altLang="en-US" sz="1100" b="0" i="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，小南发动了秘术神之纸者之术，使带土陷入事先准备好的六千亿张起爆符中，纸山纸海，浩浩荡荡，准备将带土炸死。带土虚体化只可维持五分钟左右，而小南的六千亿张起爆符可爆炸达十分钟。最后带土只能动用移植来的左写轮眼，发动了宇智波一族的究极禁术</a:t>
            </a:r>
            <a:r>
              <a:rPr lang="en-US" altLang="zh-CN" sz="1100" b="0" i="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1100" b="0" i="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伊邪那岐，将所有爆炸变为虚幻。</a:t>
            </a:r>
            <a:endParaRPr lang="zh-CN" altLang="en-US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6" name="平行四边形 85">
            <a:extLst>
              <a:ext uri="{FF2B5EF4-FFF2-40B4-BE49-F238E27FC236}">
                <a16:creationId xmlns:a16="http://schemas.microsoft.com/office/drawing/2014/main" xmlns="" id="{9BE4EAC3-0551-44DA-95CF-ED0B1BB1B5D5}"/>
              </a:ext>
            </a:extLst>
          </p:cNvPr>
          <p:cNvSpPr/>
          <p:nvPr/>
        </p:nvSpPr>
        <p:spPr>
          <a:xfrm>
            <a:off x="9200100" y="0"/>
            <a:ext cx="3410267" cy="6858000"/>
          </a:xfrm>
          <a:prstGeom prst="parallelogram">
            <a:avLst>
              <a:gd name="adj" fmla="val 44664"/>
            </a:avLst>
          </a:prstGeom>
          <a:solidFill>
            <a:srgbClr val="130A10">
              <a:alpha val="62000"/>
            </a:srgbClr>
          </a:solidFill>
          <a:ln>
            <a:solidFill>
              <a:schemeClr val="bg1">
                <a:alpha val="3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平行四边形 86">
            <a:extLst>
              <a:ext uri="{FF2B5EF4-FFF2-40B4-BE49-F238E27FC236}">
                <a16:creationId xmlns:a16="http://schemas.microsoft.com/office/drawing/2014/main" xmlns="" id="{7EE7D9F0-2BED-47DF-AD70-CA560464F760}"/>
              </a:ext>
            </a:extLst>
          </p:cNvPr>
          <p:cNvSpPr/>
          <p:nvPr/>
        </p:nvSpPr>
        <p:spPr>
          <a:xfrm>
            <a:off x="7231181" y="0"/>
            <a:ext cx="3410267" cy="6858000"/>
          </a:xfrm>
          <a:prstGeom prst="parallelogram">
            <a:avLst>
              <a:gd name="adj" fmla="val 44664"/>
            </a:avLst>
          </a:prstGeom>
          <a:solidFill>
            <a:srgbClr val="130A10">
              <a:alpha val="62000"/>
            </a:srgbClr>
          </a:solidFill>
          <a:ln>
            <a:solidFill>
              <a:schemeClr val="bg1">
                <a:alpha val="3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8" name="图片 87">
            <a:extLst>
              <a:ext uri="{FF2B5EF4-FFF2-40B4-BE49-F238E27FC236}">
                <a16:creationId xmlns:a16="http://schemas.microsoft.com/office/drawing/2014/main" xmlns="" id="{608C2858-AB8C-4A49-8435-C1A0CB3972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753" t="3655" r="10692" b="21284"/>
          <a:stretch/>
        </p:blipFill>
        <p:spPr>
          <a:xfrm>
            <a:off x="7340583" y="1959811"/>
            <a:ext cx="494994" cy="1044987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xmlns="" id="{C602F653-5CF6-4F0D-A0C9-6C07A85555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38690" y="-181783"/>
            <a:ext cx="4605326" cy="7055660"/>
          </a:xfrm>
          <a:prstGeom prst="rect">
            <a:avLst/>
          </a:prstGeom>
        </p:spPr>
      </p:pic>
      <p:pic>
        <p:nvPicPr>
          <p:cNvPr id="90" name="图片 89">
            <a:extLst>
              <a:ext uri="{FF2B5EF4-FFF2-40B4-BE49-F238E27FC236}">
                <a16:creationId xmlns:a16="http://schemas.microsoft.com/office/drawing/2014/main" xmlns="" id="{5783CEAC-5CB2-4E94-A4AD-548A7A03BE8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63426" y="4634180"/>
            <a:ext cx="5238108" cy="3068337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91" name="平行四边形 90">
            <a:extLst>
              <a:ext uri="{FF2B5EF4-FFF2-40B4-BE49-F238E27FC236}">
                <a16:creationId xmlns:a16="http://schemas.microsoft.com/office/drawing/2014/main" xmlns="" id="{B3426A72-FFCC-4953-927C-C55526DB88C4}"/>
              </a:ext>
            </a:extLst>
          </p:cNvPr>
          <p:cNvSpPr/>
          <p:nvPr/>
        </p:nvSpPr>
        <p:spPr>
          <a:xfrm>
            <a:off x="8670576" y="0"/>
            <a:ext cx="1993163" cy="5355978"/>
          </a:xfrm>
          <a:prstGeom prst="parallelogram">
            <a:avLst>
              <a:gd name="adj" fmla="val 62250"/>
            </a:avLst>
          </a:prstGeom>
          <a:solidFill>
            <a:srgbClr val="130A10">
              <a:alpha val="62000"/>
            </a:srgbClr>
          </a:solidFill>
          <a:ln>
            <a:solidFill>
              <a:schemeClr val="bg1">
                <a:alpha val="3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" name="图片 91">
            <a:extLst>
              <a:ext uri="{FF2B5EF4-FFF2-40B4-BE49-F238E27FC236}">
                <a16:creationId xmlns:a16="http://schemas.microsoft.com/office/drawing/2014/main" xmlns="" id="{4455913B-9290-4DFA-979C-C72B0943537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43799" y="3973117"/>
            <a:ext cx="3185199" cy="1865801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xmlns="" id="{4E3E92B8-5010-486D-96CD-68D25921DB2E}"/>
              </a:ext>
            </a:extLst>
          </p:cNvPr>
          <p:cNvPicPr>
            <a:picLocks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22541">
            <a:off x="5405144" y="3440328"/>
            <a:ext cx="1231027" cy="259883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94" name="图片 93">
            <a:extLst>
              <a:ext uri="{FF2B5EF4-FFF2-40B4-BE49-F238E27FC236}">
                <a16:creationId xmlns:a16="http://schemas.microsoft.com/office/drawing/2014/main" xmlns="" id="{ED5B8577-48EC-46E1-BE6A-2B09C34B57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753" t="3655" r="10692" b="21284"/>
          <a:stretch/>
        </p:blipFill>
        <p:spPr>
          <a:xfrm rot="1653946">
            <a:off x="9805959" y="5352282"/>
            <a:ext cx="296049" cy="624993"/>
          </a:xfrm>
          <a:prstGeom prst="rect">
            <a:avLst/>
          </a:prstGeom>
        </p:spPr>
      </p:pic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xmlns="" id="{B4AD4133-8144-48B8-99DB-28B9C301DAE6}"/>
              </a:ext>
            </a:extLst>
          </p:cNvPr>
          <p:cNvCxnSpPr>
            <a:cxnSpLocks/>
          </p:cNvCxnSpPr>
          <p:nvPr/>
        </p:nvCxnSpPr>
        <p:spPr>
          <a:xfrm>
            <a:off x="0" y="3565401"/>
            <a:ext cx="4419600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C000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xmlns="" id="{8E3312A7-32CB-4A56-8E02-5626E75F999B}"/>
              </a:ext>
            </a:extLst>
          </p:cNvPr>
          <p:cNvCxnSpPr>
            <a:cxnSpLocks/>
          </p:cNvCxnSpPr>
          <p:nvPr/>
        </p:nvCxnSpPr>
        <p:spPr>
          <a:xfrm>
            <a:off x="0" y="6653938"/>
            <a:ext cx="6937362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C0000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7" name="图片 96">
            <a:extLst>
              <a:ext uri="{FF2B5EF4-FFF2-40B4-BE49-F238E27FC236}">
                <a16:creationId xmlns:a16="http://schemas.microsoft.com/office/drawing/2014/main" xmlns="" id="{CF757F3F-3C08-4651-9FE9-EA5F3492168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52789" y="5895345"/>
            <a:ext cx="4462244" cy="261385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98" name="图片 97">
            <a:extLst>
              <a:ext uri="{FF2B5EF4-FFF2-40B4-BE49-F238E27FC236}">
                <a16:creationId xmlns:a16="http://schemas.microsoft.com/office/drawing/2014/main" xmlns="" id="{0051F779-D861-48EC-9717-769D0028B33C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5435">
            <a:off x="2542424" y="730350"/>
            <a:ext cx="3543854" cy="290054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E4E582C4-F21D-4507-A2C5-A705A22BFB95}"/>
              </a:ext>
            </a:extLst>
          </p:cNvPr>
          <p:cNvGrpSpPr/>
          <p:nvPr/>
        </p:nvGrpSpPr>
        <p:grpSpPr>
          <a:xfrm>
            <a:off x="4631111" y="540739"/>
            <a:ext cx="3420370" cy="6049321"/>
            <a:chOff x="4600594" y="859421"/>
            <a:chExt cx="3420370" cy="6049321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pic>
          <p:nvPicPr>
            <p:cNvPr id="100" name="图片 99">
              <a:extLst>
                <a:ext uri="{FF2B5EF4-FFF2-40B4-BE49-F238E27FC236}">
                  <a16:creationId xmlns:a16="http://schemas.microsoft.com/office/drawing/2014/main" xmlns="" id="{F0F4444F-6D89-4E59-B9BF-0A22F5C8BD80}"/>
                </a:ext>
              </a:extLst>
            </p:cNvPr>
            <p:cNvPicPr>
              <a:picLocks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2577" y="3196228"/>
              <a:ext cx="906424" cy="1913561"/>
            </a:xfrm>
            <a:prstGeom prst="rect">
              <a:avLst/>
            </a:prstGeom>
          </p:spPr>
        </p:pic>
        <p:pic>
          <p:nvPicPr>
            <p:cNvPr id="101" name="图片 100">
              <a:extLst>
                <a:ext uri="{FF2B5EF4-FFF2-40B4-BE49-F238E27FC236}">
                  <a16:creationId xmlns:a16="http://schemas.microsoft.com/office/drawing/2014/main" xmlns="" id="{BC849CE5-B2EE-46A1-8219-F2187022ADA6}"/>
                </a:ext>
              </a:extLst>
            </p:cNvPr>
            <p:cNvPicPr>
              <a:picLocks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2754" y="4395486"/>
              <a:ext cx="698210" cy="1473998"/>
            </a:xfrm>
            <a:prstGeom prst="rect">
              <a:avLst/>
            </a:prstGeom>
          </p:spPr>
        </p:pic>
        <p:pic>
          <p:nvPicPr>
            <p:cNvPr id="102" name="图片 101">
              <a:extLst>
                <a:ext uri="{FF2B5EF4-FFF2-40B4-BE49-F238E27FC236}">
                  <a16:creationId xmlns:a16="http://schemas.microsoft.com/office/drawing/2014/main" xmlns="" id="{71D9F9DB-33E5-400F-B4AB-11AA3D73FBF2}"/>
                </a:ext>
              </a:extLst>
            </p:cNvPr>
            <p:cNvPicPr>
              <a:picLocks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7420" y="5538361"/>
              <a:ext cx="649128" cy="1370381"/>
            </a:xfrm>
            <a:prstGeom prst="rect">
              <a:avLst/>
            </a:prstGeom>
          </p:spPr>
        </p:pic>
        <p:pic>
          <p:nvPicPr>
            <p:cNvPr id="103" name="图片 102">
              <a:extLst>
                <a:ext uri="{FF2B5EF4-FFF2-40B4-BE49-F238E27FC236}">
                  <a16:creationId xmlns:a16="http://schemas.microsoft.com/office/drawing/2014/main" xmlns="" id="{94728011-2FE2-4724-9240-3E1A054B3875}"/>
                </a:ext>
              </a:extLst>
            </p:cNvPr>
            <p:cNvPicPr>
              <a:picLocks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00699">
              <a:off x="4600594" y="963396"/>
              <a:ext cx="1878234" cy="3965160"/>
            </a:xfrm>
            <a:prstGeom prst="rect">
              <a:avLst/>
            </a:prstGeom>
          </p:spPr>
        </p:pic>
        <p:pic>
          <p:nvPicPr>
            <p:cNvPr id="104" name="图片 103">
              <a:extLst>
                <a:ext uri="{FF2B5EF4-FFF2-40B4-BE49-F238E27FC236}">
                  <a16:creationId xmlns:a16="http://schemas.microsoft.com/office/drawing/2014/main" xmlns="" id="{0896DD73-289A-409F-A2FC-2634E95C420D}"/>
                </a:ext>
              </a:extLst>
            </p:cNvPr>
            <p:cNvPicPr>
              <a:picLocks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3211" y="859421"/>
              <a:ext cx="1533634" cy="3237671"/>
            </a:xfrm>
            <a:prstGeom prst="rect">
              <a:avLst/>
            </a:prstGeom>
          </p:spPr>
        </p:pic>
        <p:pic>
          <p:nvPicPr>
            <p:cNvPr id="105" name="图片 104">
              <a:extLst>
                <a:ext uri="{FF2B5EF4-FFF2-40B4-BE49-F238E27FC236}">
                  <a16:creationId xmlns:a16="http://schemas.microsoft.com/office/drawing/2014/main" xmlns="" id="{0484C760-C7D1-447F-B597-0D4A289BA3C4}"/>
                </a:ext>
              </a:extLst>
            </p:cNvPr>
            <p:cNvPicPr>
              <a:picLocks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0587" y="1932972"/>
              <a:ext cx="877067" cy="1851585"/>
            </a:xfrm>
            <a:prstGeom prst="rect">
              <a:avLst/>
            </a:prstGeom>
          </p:spPr>
        </p:pic>
        <p:pic>
          <p:nvPicPr>
            <p:cNvPr id="106" name="图片 105">
              <a:extLst>
                <a:ext uri="{FF2B5EF4-FFF2-40B4-BE49-F238E27FC236}">
                  <a16:creationId xmlns:a16="http://schemas.microsoft.com/office/drawing/2014/main" xmlns="" id="{992F76AC-A899-4C30-9239-4302F303CD24}"/>
                </a:ext>
              </a:extLst>
            </p:cNvPr>
            <p:cNvPicPr>
              <a:picLocks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8660" y="2543901"/>
              <a:ext cx="877067" cy="1851585"/>
            </a:xfrm>
            <a:prstGeom prst="rect">
              <a:avLst/>
            </a:prstGeom>
          </p:spPr>
        </p:pic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4FB53921-9996-4FE0-AC7E-E00524793411}"/>
              </a:ext>
            </a:extLst>
          </p:cNvPr>
          <p:cNvGrpSpPr/>
          <p:nvPr/>
        </p:nvGrpSpPr>
        <p:grpSpPr>
          <a:xfrm rot="3010168">
            <a:off x="8783010" y="-420127"/>
            <a:ext cx="3479423" cy="5572037"/>
            <a:chOff x="4541540" y="1336706"/>
            <a:chExt cx="3479423" cy="5572037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pic>
          <p:nvPicPr>
            <p:cNvPr id="108" name="图片 107">
              <a:extLst>
                <a:ext uri="{FF2B5EF4-FFF2-40B4-BE49-F238E27FC236}">
                  <a16:creationId xmlns:a16="http://schemas.microsoft.com/office/drawing/2014/main" xmlns="" id="{F421FC90-E252-4DF1-A3FF-EBECF2D22924}"/>
                </a:ext>
              </a:extLst>
            </p:cNvPr>
            <p:cNvPicPr>
              <a:picLocks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47446">
              <a:off x="4541540" y="1336706"/>
              <a:ext cx="1878234" cy="3965160"/>
            </a:xfrm>
            <a:prstGeom prst="rect">
              <a:avLst/>
            </a:prstGeom>
          </p:spPr>
        </p:pic>
        <p:pic>
          <p:nvPicPr>
            <p:cNvPr id="109" name="图片 108">
              <a:extLst>
                <a:ext uri="{FF2B5EF4-FFF2-40B4-BE49-F238E27FC236}">
                  <a16:creationId xmlns:a16="http://schemas.microsoft.com/office/drawing/2014/main" xmlns="" id="{241724B2-4CCD-4748-A274-157F5A4C65A5}"/>
                </a:ext>
              </a:extLst>
            </p:cNvPr>
            <p:cNvPicPr>
              <a:picLocks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2753" y="4395487"/>
              <a:ext cx="698210" cy="1473998"/>
            </a:xfrm>
            <a:prstGeom prst="rect">
              <a:avLst/>
            </a:prstGeom>
          </p:spPr>
        </p:pic>
        <p:pic>
          <p:nvPicPr>
            <p:cNvPr id="110" name="图片 109">
              <a:extLst>
                <a:ext uri="{FF2B5EF4-FFF2-40B4-BE49-F238E27FC236}">
                  <a16:creationId xmlns:a16="http://schemas.microsoft.com/office/drawing/2014/main" xmlns="" id="{102F8B4C-190D-4849-971F-A7C7F464E83D}"/>
                </a:ext>
              </a:extLst>
            </p:cNvPr>
            <p:cNvPicPr>
              <a:picLocks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7419" y="5538362"/>
              <a:ext cx="649128" cy="1370381"/>
            </a:xfrm>
            <a:prstGeom prst="rect">
              <a:avLst/>
            </a:prstGeom>
          </p:spPr>
        </p:pic>
        <p:pic>
          <p:nvPicPr>
            <p:cNvPr id="111" name="图片 110">
              <a:extLst>
                <a:ext uri="{FF2B5EF4-FFF2-40B4-BE49-F238E27FC236}">
                  <a16:creationId xmlns:a16="http://schemas.microsoft.com/office/drawing/2014/main" xmlns="" id="{4059597D-FA1F-46C0-B725-95CF69729CD7}"/>
                </a:ext>
              </a:extLst>
            </p:cNvPr>
            <p:cNvPicPr>
              <a:picLocks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01123">
              <a:off x="5400087" y="1604329"/>
              <a:ext cx="1533634" cy="3237671"/>
            </a:xfrm>
            <a:prstGeom prst="rect">
              <a:avLst/>
            </a:prstGeom>
          </p:spPr>
        </p:pic>
        <p:pic>
          <p:nvPicPr>
            <p:cNvPr id="112" name="图片 111">
              <a:extLst>
                <a:ext uri="{FF2B5EF4-FFF2-40B4-BE49-F238E27FC236}">
                  <a16:creationId xmlns:a16="http://schemas.microsoft.com/office/drawing/2014/main" xmlns="" id="{F6EFB868-9F73-421C-BE05-5CD954A895D2}"/>
                </a:ext>
              </a:extLst>
            </p:cNvPr>
            <p:cNvPicPr>
              <a:picLocks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7066">
              <a:off x="6877186" y="2849015"/>
              <a:ext cx="877067" cy="1851585"/>
            </a:xfrm>
            <a:prstGeom prst="rect">
              <a:avLst/>
            </a:prstGeom>
          </p:spPr>
        </p:pic>
        <p:pic>
          <p:nvPicPr>
            <p:cNvPr id="113" name="图片 112">
              <a:extLst>
                <a:ext uri="{FF2B5EF4-FFF2-40B4-BE49-F238E27FC236}">
                  <a16:creationId xmlns:a16="http://schemas.microsoft.com/office/drawing/2014/main" xmlns="" id="{CAA596E1-FB51-492C-B834-DB2E164265C5}"/>
                </a:ext>
              </a:extLst>
            </p:cNvPr>
            <p:cNvPicPr>
              <a:picLocks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0026" y="3266847"/>
              <a:ext cx="906424" cy="1913561"/>
            </a:xfrm>
            <a:prstGeom prst="rect">
              <a:avLst/>
            </a:prstGeom>
          </p:spPr>
        </p:pic>
        <p:pic>
          <p:nvPicPr>
            <p:cNvPr id="114" name="图片 113">
              <a:extLst>
                <a:ext uri="{FF2B5EF4-FFF2-40B4-BE49-F238E27FC236}">
                  <a16:creationId xmlns:a16="http://schemas.microsoft.com/office/drawing/2014/main" xmlns="" id="{E6A9D27E-1E7F-4A3B-98BF-1569BC927008}"/>
                </a:ext>
              </a:extLst>
            </p:cNvPr>
            <p:cNvPicPr>
              <a:picLocks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37958" y="2213509"/>
              <a:ext cx="877067" cy="18515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189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xmlns="" id="{3169DD3D-CD5F-4AC5-92E8-FB3E401FFC3D}"/>
              </a:ext>
            </a:extLst>
          </p:cNvPr>
          <p:cNvSpPr/>
          <p:nvPr/>
        </p:nvSpPr>
        <p:spPr>
          <a:xfrm>
            <a:off x="2429595" y="44662"/>
            <a:ext cx="7355840" cy="7355840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7CC2A1C-A237-45C7-A829-F2A4281A7F2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750" t="25968" r="16371" b="9397"/>
          <a:stretch>
            <a:fillRect/>
          </a:stretch>
        </p:blipFill>
        <p:spPr>
          <a:xfrm rot="2860016">
            <a:off x="4326708" y="423091"/>
            <a:ext cx="3538584" cy="3538584"/>
          </a:xfrm>
          <a:custGeom>
            <a:avLst/>
            <a:gdLst>
              <a:gd name="connsiteX0" fmla="*/ 1769292 w 3538584"/>
              <a:gd name="connsiteY0" fmla="*/ 0 h 3538584"/>
              <a:gd name="connsiteX1" fmla="*/ 3538584 w 3538584"/>
              <a:gd name="connsiteY1" fmla="*/ 1769292 h 3538584"/>
              <a:gd name="connsiteX2" fmla="*/ 1769292 w 3538584"/>
              <a:gd name="connsiteY2" fmla="*/ 3538584 h 3538584"/>
              <a:gd name="connsiteX3" fmla="*/ 0 w 3538584"/>
              <a:gd name="connsiteY3" fmla="*/ 1769292 h 3538584"/>
              <a:gd name="connsiteX4" fmla="*/ 1769292 w 3538584"/>
              <a:gd name="connsiteY4" fmla="*/ 0 h 3538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8584" h="3538584">
                <a:moveTo>
                  <a:pt x="1769292" y="0"/>
                </a:moveTo>
                <a:cubicBezTo>
                  <a:pt x="2746445" y="0"/>
                  <a:pt x="3538584" y="792139"/>
                  <a:pt x="3538584" y="1769292"/>
                </a:cubicBezTo>
                <a:cubicBezTo>
                  <a:pt x="3538584" y="2746445"/>
                  <a:pt x="2746445" y="3538584"/>
                  <a:pt x="1769292" y="3538584"/>
                </a:cubicBezTo>
                <a:cubicBezTo>
                  <a:pt x="792139" y="3538584"/>
                  <a:pt x="0" y="2746445"/>
                  <a:pt x="0" y="1769292"/>
                </a:cubicBezTo>
                <a:cubicBezTo>
                  <a:pt x="0" y="792139"/>
                  <a:pt x="792139" y="0"/>
                  <a:pt x="1769292" y="0"/>
                </a:cubicBez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7805331-320D-4EBE-AB4E-5582247745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750" t="25968" r="16371" b="9397"/>
          <a:stretch>
            <a:fillRect/>
          </a:stretch>
        </p:blipFill>
        <p:spPr>
          <a:xfrm>
            <a:off x="5338195" y="1434579"/>
            <a:ext cx="1515609" cy="1515609"/>
          </a:xfrm>
          <a:custGeom>
            <a:avLst/>
            <a:gdLst>
              <a:gd name="connsiteX0" fmla="*/ 1769292 w 3538584"/>
              <a:gd name="connsiteY0" fmla="*/ 0 h 3538584"/>
              <a:gd name="connsiteX1" fmla="*/ 3538584 w 3538584"/>
              <a:gd name="connsiteY1" fmla="*/ 1769292 h 3538584"/>
              <a:gd name="connsiteX2" fmla="*/ 1769292 w 3538584"/>
              <a:gd name="connsiteY2" fmla="*/ 3538584 h 3538584"/>
              <a:gd name="connsiteX3" fmla="*/ 0 w 3538584"/>
              <a:gd name="connsiteY3" fmla="*/ 1769292 h 3538584"/>
              <a:gd name="connsiteX4" fmla="*/ 1769292 w 3538584"/>
              <a:gd name="connsiteY4" fmla="*/ 0 h 3538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8584" h="3538584">
                <a:moveTo>
                  <a:pt x="1769292" y="0"/>
                </a:moveTo>
                <a:cubicBezTo>
                  <a:pt x="2746445" y="0"/>
                  <a:pt x="3538584" y="792139"/>
                  <a:pt x="3538584" y="1769292"/>
                </a:cubicBezTo>
                <a:cubicBezTo>
                  <a:pt x="3538584" y="2746445"/>
                  <a:pt x="2746445" y="3538584"/>
                  <a:pt x="1769292" y="3538584"/>
                </a:cubicBezTo>
                <a:cubicBezTo>
                  <a:pt x="792139" y="3538584"/>
                  <a:pt x="0" y="2746445"/>
                  <a:pt x="0" y="1769292"/>
                </a:cubicBezTo>
                <a:cubicBezTo>
                  <a:pt x="0" y="792139"/>
                  <a:pt x="792139" y="0"/>
                  <a:pt x="1769292" y="0"/>
                </a:cubicBezTo>
                <a:close/>
              </a:path>
            </a:pathLst>
          </a:cu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xmlns="" id="{62D5415F-F73B-453B-BB50-E447EBE74FC5}"/>
              </a:ext>
            </a:extLst>
          </p:cNvPr>
          <p:cNvSpPr/>
          <p:nvPr/>
        </p:nvSpPr>
        <p:spPr>
          <a:xfrm>
            <a:off x="5479979" y="1576363"/>
            <a:ext cx="1232041" cy="1232041"/>
          </a:xfrm>
          <a:prstGeom prst="ellipse">
            <a:avLst/>
          </a:prstGeom>
          <a:noFill/>
          <a:ln>
            <a:solidFill>
              <a:schemeClr val="tx1"/>
            </a:solidFill>
            <a:prstDash val="lgDashDotDot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FA40A294-9B23-4AF0-9F40-79165919779D}"/>
              </a:ext>
            </a:extLst>
          </p:cNvPr>
          <p:cNvSpPr/>
          <p:nvPr/>
        </p:nvSpPr>
        <p:spPr>
          <a:xfrm>
            <a:off x="4622855" y="719239"/>
            <a:ext cx="2946289" cy="2946289"/>
          </a:xfrm>
          <a:prstGeom prst="ellipse">
            <a:avLst/>
          </a:prstGeom>
          <a:noFill/>
          <a:ln>
            <a:solidFill>
              <a:schemeClr val="tx1"/>
            </a:solidFill>
            <a:prstDash val="lgDashDotDot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92B47294-57DA-42B6-80E9-06F55FBAA2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59017" y="1809166"/>
            <a:ext cx="673965" cy="76643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AA06AFC-7623-4F7C-97BD-736D8AE4C80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581" t="3807" r="4875" b="4254"/>
          <a:stretch/>
        </p:blipFill>
        <p:spPr>
          <a:xfrm>
            <a:off x="4259934" y="316035"/>
            <a:ext cx="3800410" cy="3752695"/>
          </a:xfrm>
          <a:prstGeom prst="ellipse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E534A30-50B2-4FF9-8C02-6856197FE42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36677"/>
            <a:ext cx="12192000" cy="5363353"/>
          </a:xfrm>
          <a:custGeom>
            <a:avLst/>
            <a:gdLst>
              <a:gd name="connsiteX0" fmla="*/ 5000423 w 12192000"/>
              <a:gd name="connsiteY0" fmla="*/ 3025827 h 5363353"/>
              <a:gd name="connsiteX1" fmla="*/ 5081703 w 12192000"/>
              <a:gd name="connsiteY1" fmla="*/ 3493187 h 5363353"/>
              <a:gd name="connsiteX2" fmla="*/ 6077383 w 12192000"/>
              <a:gd name="connsiteY2" fmla="*/ 4072307 h 5363353"/>
              <a:gd name="connsiteX3" fmla="*/ 7073063 w 12192000"/>
              <a:gd name="connsiteY3" fmla="*/ 3777667 h 5363353"/>
              <a:gd name="connsiteX4" fmla="*/ 7581063 w 12192000"/>
              <a:gd name="connsiteY4" fmla="*/ 3218867 h 5363353"/>
              <a:gd name="connsiteX5" fmla="*/ 6890183 w 12192000"/>
              <a:gd name="connsiteY5" fmla="*/ 3198547 h 5363353"/>
              <a:gd name="connsiteX6" fmla="*/ 5396664 w 12192000"/>
              <a:gd name="connsiteY6" fmla="*/ 3035987 h 5363353"/>
              <a:gd name="connsiteX7" fmla="*/ 0 w 12192000"/>
              <a:gd name="connsiteY7" fmla="*/ 0 h 5363353"/>
              <a:gd name="connsiteX8" fmla="*/ 12192000 w 12192000"/>
              <a:gd name="connsiteY8" fmla="*/ 0 h 5363353"/>
              <a:gd name="connsiteX9" fmla="*/ 12192000 w 12192000"/>
              <a:gd name="connsiteY9" fmla="*/ 5363353 h 5363353"/>
              <a:gd name="connsiteX10" fmla="*/ 0 w 12192000"/>
              <a:gd name="connsiteY10" fmla="*/ 5363353 h 5363353"/>
              <a:gd name="connsiteX11" fmla="*/ 0 w 12192000"/>
              <a:gd name="connsiteY11" fmla="*/ 3983049 h 5363353"/>
              <a:gd name="connsiteX12" fmla="*/ 434472 w 12192000"/>
              <a:gd name="connsiteY12" fmla="*/ 4467828 h 5363353"/>
              <a:gd name="connsiteX13" fmla="*/ 3617510 w 12192000"/>
              <a:gd name="connsiteY13" fmla="*/ 5301205 h 5363353"/>
              <a:gd name="connsiteX14" fmla="*/ 3837429 w 12192000"/>
              <a:gd name="connsiteY14" fmla="*/ 4838218 h 5363353"/>
              <a:gd name="connsiteX15" fmla="*/ 2031779 w 12192000"/>
              <a:gd name="connsiteY15" fmla="*/ 3773347 h 5363353"/>
              <a:gd name="connsiteX16" fmla="*/ 1429895 w 12192000"/>
              <a:gd name="connsiteY16" fmla="*/ 3449256 h 5363353"/>
              <a:gd name="connsiteX17" fmla="*/ 1036356 w 12192000"/>
              <a:gd name="connsiteY17" fmla="*/ 3287210 h 5363353"/>
              <a:gd name="connsiteX18" fmla="*/ 735414 w 12192000"/>
              <a:gd name="connsiteY18" fmla="*/ 3055716 h 5363353"/>
              <a:gd name="connsiteX19" fmla="*/ 422898 w 12192000"/>
              <a:gd name="connsiteY19" fmla="*/ 2685327 h 5363353"/>
              <a:gd name="connsiteX20" fmla="*/ 6209 w 12192000"/>
              <a:gd name="connsiteY20" fmla="*/ 2257063 h 5363353"/>
              <a:gd name="connsiteX21" fmla="*/ 0 w 12192000"/>
              <a:gd name="connsiteY21" fmla="*/ 2252048 h 5363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2000" h="5363353">
                <a:moveTo>
                  <a:pt x="5000423" y="3025827"/>
                </a:moveTo>
                <a:lnTo>
                  <a:pt x="5081703" y="3493187"/>
                </a:lnTo>
                <a:lnTo>
                  <a:pt x="6077383" y="4072307"/>
                </a:lnTo>
                <a:lnTo>
                  <a:pt x="7073063" y="3777667"/>
                </a:lnTo>
                <a:lnTo>
                  <a:pt x="7581063" y="3218867"/>
                </a:lnTo>
                <a:lnTo>
                  <a:pt x="6890183" y="3198547"/>
                </a:lnTo>
                <a:lnTo>
                  <a:pt x="5396664" y="3035987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5363353"/>
                </a:lnTo>
                <a:lnTo>
                  <a:pt x="0" y="5363353"/>
                </a:lnTo>
                <a:lnTo>
                  <a:pt x="0" y="3983049"/>
                </a:lnTo>
                <a:lnTo>
                  <a:pt x="434472" y="4467828"/>
                </a:lnTo>
                <a:lnTo>
                  <a:pt x="3617510" y="5301205"/>
                </a:lnTo>
                <a:lnTo>
                  <a:pt x="3837429" y="4838218"/>
                </a:lnTo>
                <a:lnTo>
                  <a:pt x="2031779" y="3773347"/>
                </a:lnTo>
                <a:lnTo>
                  <a:pt x="1429895" y="3449256"/>
                </a:lnTo>
                <a:lnTo>
                  <a:pt x="1036356" y="3287210"/>
                </a:lnTo>
                <a:lnTo>
                  <a:pt x="735414" y="3055716"/>
                </a:lnTo>
                <a:lnTo>
                  <a:pt x="422898" y="2685327"/>
                </a:lnTo>
                <a:lnTo>
                  <a:pt x="6209" y="2257063"/>
                </a:lnTo>
                <a:lnTo>
                  <a:pt x="0" y="2252048"/>
                </a:lnTo>
                <a:close/>
              </a:path>
            </a:pathLst>
          </a:cu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F61E091-32C2-4C02-8E5C-D4110148F216}"/>
              </a:ext>
            </a:extLst>
          </p:cNvPr>
          <p:cNvGrpSpPr/>
          <p:nvPr/>
        </p:nvGrpSpPr>
        <p:grpSpPr>
          <a:xfrm>
            <a:off x="5505759" y="3556000"/>
            <a:ext cx="1334540" cy="3301999"/>
            <a:chOff x="5687645" y="3556000"/>
            <a:chExt cx="1334540" cy="3301999"/>
          </a:xfrm>
        </p:grpSpPr>
        <p:sp>
          <p:nvSpPr>
            <p:cNvPr id="15" name="立方体 14">
              <a:extLst>
                <a:ext uri="{FF2B5EF4-FFF2-40B4-BE49-F238E27FC236}">
                  <a16:creationId xmlns:a16="http://schemas.microsoft.com/office/drawing/2014/main" xmlns="" id="{CDDEC5D7-409D-4B1E-A5AA-B94DC03EC639}"/>
                </a:ext>
              </a:extLst>
            </p:cNvPr>
            <p:cNvSpPr/>
            <p:nvPr/>
          </p:nvSpPr>
          <p:spPr>
            <a:xfrm>
              <a:off x="6089791" y="3556000"/>
              <a:ext cx="449756" cy="3301999"/>
            </a:xfrm>
            <a:prstGeom prst="cub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AD2B1C"/>
                </a:gs>
              </a:gsLst>
              <a:lin ang="16200000" scaled="1"/>
              <a:tileRect/>
            </a:gradFill>
            <a:ln>
              <a:gradFill>
                <a:gsLst>
                  <a:gs pos="0">
                    <a:srgbClr val="CFBB9B">
                      <a:alpha val="36000"/>
                    </a:srgbClr>
                  </a:gs>
                  <a:gs pos="100000">
                    <a:srgbClr val="CFBB9B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立方体 15">
              <a:extLst>
                <a:ext uri="{FF2B5EF4-FFF2-40B4-BE49-F238E27FC236}">
                  <a16:creationId xmlns:a16="http://schemas.microsoft.com/office/drawing/2014/main" xmlns="" id="{80B9EF4A-E050-4D82-B03D-225DE0508099}"/>
                </a:ext>
              </a:extLst>
            </p:cNvPr>
            <p:cNvSpPr/>
            <p:nvPr/>
          </p:nvSpPr>
          <p:spPr>
            <a:xfrm>
              <a:off x="5687645" y="3935989"/>
              <a:ext cx="294488" cy="1319766"/>
            </a:xfrm>
            <a:prstGeom prst="cub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AD2B1C"/>
                </a:gs>
              </a:gsLst>
              <a:lin ang="16200000" scaled="1"/>
              <a:tileRect/>
            </a:gradFill>
            <a:ln>
              <a:gradFill>
                <a:gsLst>
                  <a:gs pos="0">
                    <a:srgbClr val="CFBB9B">
                      <a:alpha val="36000"/>
                    </a:srgbClr>
                  </a:gs>
                  <a:gs pos="100000">
                    <a:srgbClr val="CFBB9B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立方体 16">
              <a:extLst>
                <a:ext uri="{FF2B5EF4-FFF2-40B4-BE49-F238E27FC236}">
                  <a16:creationId xmlns:a16="http://schemas.microsoft.com/office/drawing/2014/main" xmlns="" id="{BC7BAB6B-1182-4A7D-A13A-4A86BF9766A7}"/>
                </a:ext>
              </a:extLst>
            </p:cNvPr>
            <p:cNvSpPr/>
            <p:nvPr/>
          </p:nvSpPr>
          <p:spPr>
            <a:xfrm>
              <a:off x="6572429" y="4461086"/>
              <a:ext cx="449756" cy="2015607"/>
            </a:xfrm>
            <a:prstGeom prst="cub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AD2B1C"/>
                </a:gs>
              </a:gsLst>
              <a:lin ang="16200000" scaled="1"/>
              <a:tileRect/>
            </a:gradFill>
            <a:ln>
              <a:gradFill>
                <a:gsLst>
                  <a:gs pos="0">
                    <a:srgbClr val="CFBB9B">
                      <a:alpha val="36000"/>
                    </a:srgbClr>
                  </a:gs>
                  <a:gs pos="100000">
                    <a:srgbClr val="CFBB9B">
                      <a:alpha val="0"/>
                    </a:srgbClr>
                  </a:gs>
                </a:gsLst>
                <a:lin ang="5400000" scaled="1"/>
              </a:gra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A6AFCB9C-0AA3-4E0B-97FC-F5C3CE7DF3A7}"/>
              </a:ext>
            </a:extLst>
          </p:cNvPr>
          <p:cNvSpPr/>
          <p:nvPr/>
        </p:nvSpPr>
        <p:spPr>
          <a:xfrm>
            <a:off x="1850649" y="4244472"/>
            <a:ext cx="1360321" cy="1360321"/>
          </a:xfrm>
          <a:prstGeom prst="ellipse">
            <a:avLst/>
          </a:prstGeom>
          <a:blipFill dpi="0" rotWithShape="1">
            <a:blip r:embed="rId6">
              <a:alphaModFix amt="53000"/>
            </a:blip>
            <a:srcRect/>
            <a:tile tx="0" ty="0" sx="100000" sy="100000" flip="none" algn="tl"/>
          </a:blipFill>
          <a:ln w="57150">
            <a:solidFill>
              <a:srgbClr val="4D000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A6099A33-6439-4534-ACA0-F5DD343608F2}"/>
              </a:ext>
            </a:extLst>
          </p:cNvPr>
          <p:cNvSpPr/>
          <p:nvPr/>
        </p:nvSpPr>
        <p:spPr>
          <a:xfrm>
            <a:off x="3665314" y="4244472"/>
            <a:ext cx="1360321" cy="1360321"/>
          </a:xfrm>
          <a:prstGeom prst="ellipse">
            <a:avLst/>
          </a:prstGeom>
          <a:blipFill dpi="0" rotWithShape="1">
            <a:blip r:embed="rId6">
              <a:alphaModFix amt="53000"/>
            </a:blip>
            <a:srcRect/>
            <a:tile tx="-1403350" ty="-165100" sx="100000" sy="100000" flip="none" algn="tl"/>
          </a:blipFill>
          <a:ln w="57150">
            <a:solidFill>
              <a:srgbClr val="4D000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4C05B6CE-823D-4792-A895-ACF4141EABA8}"/>
              </a:ext>
            </a:extLst>
          </p:cNvPr>
          <p:cNvSpPr/>
          <p:nvPr/>
        </p:nvSpPr>
        <p:spPr>
          <a:xfrm>
            <a:off x="5479979" y="4244472"/>
            <a:ext cx="1360321" cy="1360321"/>
          </a:xfrm>
          <a:prstGeom prst="ellipse">
            <a:avLst/>
          </a:prstGeom>
          <a:blipFill dpi="0" rotWithShape="1">
            <a:blip r:embed="rId6">
              <a:alphaModFix amt="53000"/>
            </a:blip>
            <a:srcRect/>
            <a:tile tx="-2724150" ty="-165100" sx="100000" sy="100000" flip="none" algn="tl"/>
          </a:blipFill>
          <a:ln w="57150">
            <a:solidFill>
              <a:srgbClr val="4D000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45AE062B-6492-493A-8706-E0931F08497D}"/>
              </a:ext>
            </a:extLst>
          </p:cNvPr>
          <p:cNvSpPr/>
          <p:nvPr/>
        </p:nvSpPr>
        <p:spPr>
          <a:xfrm>
            <a:off x="9109310" y="4244472"/>
            <a:ext cx="1360321" cy="1360321"/>
          </a:xfrm>
          <a:prstGeom prst="ellipse">
            <a:avLst/>
          </a:prstGeom>
          <a:blipFill dpi="0" rotWithShape="1">
            <a:blip r:embed="rId6">
              <a:alphaModFix amt="53000"/>
            </a:blip>
            <a:srcRect/>
            <a:tile tx="-4070350" ty="-63500" sx="100000" sy="100000" flip="none" algn="tl"/>
          </a:blipFill>
          <a:ln w="57150">
            <a:solidFill>
              <a:srgbClr val="4D000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3372BE6C-CF6F-4C02-97B0-3E5DAEFDF976}"/>
              </a:ext>
            </a:extLst>
          </p:cNvPr>
          <p:cNvSpPr/>
          <p:nvPr/>
        </p:nvSpPr>
        <p:spPr>
          <a:xfrm>
            <a:off x="7294644" y="4244472"/>
            <a:ext cx="1360321" cy="1360321"/>
          </a:xfrm>
          <a:prstGeom prst="ellipse">
            <a:avLst/>
          </a:prstGeom>
          <a:blipFill dpi="0" rotWithShape="1">
            <a:blip r:embed="rId6">
              <a:alphaModFix amt="53000"/>
            </a:blip>
            <a:srcRect/>
            <a:tile tx="-5499100" ty="-1530350" sx="100000" sy="100000" flip="none" algn="tl"/>
          </a:blipFill>
          <a:ln w="57150">
            <a:solidFill>
              <a:srgbClr val="4D000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DB02AE06-69D3-4636-8A5D-B85F575968B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467" y="1216264"/>
            <a:ext cx="4325121" cy="4078232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5D4FFB5E-DEEC-4822-AC62-8ED234F94CE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7419" y="-153221"/>
            <a:ext cx="2736228" cy="273622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AF8F9BF0-CE75-43D6-8931-0819227821D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412" y="1619504"/>
            <a:ext cx="2438405" cy="2316485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DD331743-FCAA-4F03-9F2F-E9EEDCB8D91D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63" y="214373"/>
            <a:ext cx="2761494" cy="3721616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D704600F-A74B-4815-8653-1331E670169C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25" y="3928689"/>
            <a:ext cx="2905215" cy="188112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86F1F42F-33E7-4EB2-84C7-CE7930C769D9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398" y="987141"/>
            <a:ext cx="6143735" cy="588637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45651DAD-9770-4419-B49F-611F97D8514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515233" y="2369445"/>
            <a:ext cx="1196787" cy="1319766"/>
          </a:xfrm>
          <a:prstGeom prst="rect">
            <a:avLst/>
          </a:prstGeom>
        </p:spPr>
      </p:pic>
      <p:sp>
        <p:nvSpPr>
          <p:cNvPr id="30" name="平行四边形 29">
            <a:extLst>
              <a:ext uri="{FF2B5EF4-FFF2-40B4-BE49-F238E27FC236}">
                <a16:creationId xmlns:a16="http://schemas.microsoft.com/office/drawing/2014/main" xmlns="" id="{AA87F552-C9A0-458D-A162-0DA2478E0921}"/>
              </a:ext>
            </a:extLst>
          </p:cNvPr>
          <p:cNvSpPr/>
          <p:nvPr/>
        </p:nvSpPr>
        <p:spPr>
          <a:xfrm>
            <a:off x="-2" y="5917748"/>
            <a:ext cx="12192001" cy="959621"/>
          </a:xfrm>
          <a:prstGeom prst="parallelogram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6010AAEC-345B-4B9E-89AF-5F9D278A37A9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25490" y="5971390"/>
            <a:ext cx="1660136" cy="852337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2DB88F87-DE82-47A2-B0E0-F4F1AF2CDEBC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531863" y="5989299"/>
            <a:ext cx="1660136" cy="834427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7E824A1C-4385-4137-99FE-C53AA4447DD0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4608" y="5994364"/>
            <a:ext cx="673965" cy="76643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2E77788C-ACC3-406B-B92C-5FE8768E30DE}"/>
              </a:ext>
            </a:extLst>
          </p:cNvPr>
          <p:cNvGrpSpPr/>
          <p:nvPr/>
        </p:nvGrpSpPr>
        <p:grpSpPr>
          <a:xfrm>
            <a:off x="2387566" y="6047806"/>
            <a:ext cx="2500245" cy="707886"/>
            <a:chOff x="2387566" y="6028437"/>
            <a:chExt cx="2500245" cy="70788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1EFF66D9-9A2C-440E-B97B-8D66226B5A79}"/>
                </a:ext>
              </a:extLst>
            </p:cNvPr>
            <p:cNvSpPr txBox="1"/>
            <p:nvPr/>
          </p:nvSpPr>
          <p:spPr>
            <a:xfrm>
              <a:off x="2387566" y="6028437"/>
              <a:ext cx="2500245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4000" b="0" i="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幻术  月读</a:t>
              </a:r>
              <a:endParaRPr lang="zh-CN" altLang="en-US" sz="400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EFE03D9-B1F4-431D-98F7-3A9DF428F15D}"/>
                </a:ext>
              </a:extLst>
            </p:cNvPr>
            <p:cNvSpPr/>
            <p:nvPr/>
          </p:nvSpPr>
          <p:spPr>
            <a:xfrm>
              <a:off x="3556052" y="6302104"/>
              <a:ext cx="112215" cy="1122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951E5658-9DC6-418F-BBDC-ABFD9FD64848}"/>
              </a:ext>
            </a:extLst>
          </p:cNvPr>
          <p:cNvSpPr txBox="1"/>
          <p:nvPr/>
        </p:nvSpPr>
        <p:spPr>
          <a:xfrm>
            <a:off x="4914303" y="6099056"/>
            <a:ext cx="6382587" cy="614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由万花筒写轮眼发动的幻术，将敌人的精神拉入幻术空间，在月读世界里，一切因素包括时间，地点，质量等，都被施术者所掌控，敌人将会在幻术世界中承受巨大的身心痛苦。</a:t>
            </a:r>
            <a:endParaRPr lang="zh-CN" altLang="en-US" sz="20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平行四边形 37">
            <a:extLst>
              <a:ext uri="{FF2B5EF4-FFF2-40B4-BE49-F238E27FC236}">
                <a16:creationId xmlns:a16="http://schemas.microsoft.com/office/drawing/2014/main" xmlns="" id="{53A2814F-485F-483A-B298-8A0F0D584806}"/>
              </a:ext>
            </a:extLst>
          </p:cNvPr>
          <p:cNvSpPr/>
          <p:nvPr/>
        </p:nvSpPr>
        <p:spPr>
          <a:xfrm>
            <a:off x="-2" y="5971390"/>
            <a:ext cx="12192001" cy="852337"/>
          </a:xfrm>
          <a:prstGeom prst="parallelogram">
            <a:avLst>
              <a:gd name="adj" fmla="val 0"/>
            </a:avLst>
          </a:prstGeom>
          <a:noFill/>
          <a:ln>
            <a:solidFill>
              <a:schemeClr val="bg1"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81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3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2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2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00"/>
                            </p:stCondLst>
                            <p:childTnLst>
                              <p:par>
                                <p:cTn id="6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9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400"/>
                            </p:stCondLst>
                            <p:childTnLst>
                              <p:par>
                                <p:cTn id="8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06" dur="1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600"/>
                            </p:stCondLst>
                            <p:childTnLst>
                              <p:par>
                                <p:cTn id="108" presetID="2" presetClass="entr" presetSubtype="9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" presetClass="entr" presetSubtype="9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300"/>
                            </p:stCondLst>
                            <p:childTnLst>
                              <p:par>
                                <p:cTn id="14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8300"/>
                            </p:stCondLst>
                            <p:childTnLst>
                              <p:par>
                                <p:cTn id="1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243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CBDEA96-A6BA-4C0D-A964-15F3CFDDE372}"/>
              </a:ext>
            </a:extLst>
          </p:cNvPr>
          <p:cNvGrpSpPr/>
          <p:nvPr/>
        </p:nvGrpSpPr>
        <p:grpSpPr>
          <a:xfrm>
            <a:off x="-3923019" y="3406951"/>
            <a:ext cx="13183400" cy="3599969"/>
            <a:chOff x="-3923019" y="3406951"/>
            <a:chExt cx="13183400" cy="3599969"/>
          </a:xfrm>
          <a:gradFill>
            <a:gsLst>
              <a:gs pos="0">
                <a:srgbClr val="C00000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xmlns="" id="{F3383042-231A-49BC-9DC5-43EEB7D00294}"/>
                </a:ext>
              </a:extLst>
            </p:cNvPr>
            <p:cNvSpPr/>
            <p:nvPr/>
          </p:nvSpPr>
          <p:spPr>
            <a:xfrm rot="5167506">
              <a:off x="4600938" y="82955"/>
              <a:ext cx="991646" cy="7639637"/>
            </a:xfrm>
            <a:prstGeom prst="triangle">
              <a:avLst>
                <a:gd name="adj" fmla="val 48962"/>
              </a:avLst>
            </a:prstGeom>
            <a:grpFill/>
            <a:ln w="50800"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xmlns="" id="{2F976ADF-A7D7-4461-B2DA-38AF2785CE94}"/>
                </a:ext>
              </a:extLst>
            </p:cNvPr>
            <p:cNvSpPr/>
            <p:nvPr/>
          </p:nvSpPr>
          <p:spPr>
            <a:xfrm rot="3971410">
              <a:off x="2204928" y="-48532"/>
              <a:ext cx="927505" cy="13183400"/>
            </a:xfrm>
            <a:prstGeom prst="triangle">
              <a:avLst>
                <a:gd name="adj" fmla="val 48962"/>
              </a:avLst>
            </a:prstGeom>
            <a:grpFill/>
            <a:ln w="50800"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xmlns="" id="{156B6E8E-B1CE-4AE9-8E99-BA1D9B7F4815}"/>
                </a:ext>
              </a:extLst>
            </p:cNvPr>
            <p:cNvSpPr/>
            <p:nvPr/>
          </p:nvSpPr>
          <p:spPr>
            <a:xfrm rot="2300097">
              <a:off x="8061046" y="3760932"/>
              <a:ext cx="378959" cy="2370961"/>
            </a:xfrm>
            <a:prstGeom prst="triangle">
              <a:avLst>
                <a:gd name="adj" fmla="val 48962"/>
              </a:avLst>
            </a:prstGeom>
            <a:grpFill/>
            <a:ln w="50800">
              <a:gradFill>
                <a:gsLst>
                  <a:gs pos="0">
                    <a:schemeClr val="bg1">
                      <a:alpha val="40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B310D618-9176-43EE-85FD-D9CC981F2840}"/>
              </a:ext>
            </a:extLst>
          </p:cNvPr>
          <p:cNvSpPr/>
          <p:nvPr/>
        </p:nvSpPr>
        <p:spPr>
          <a:xfrm>
            <a:off x="3494930" y="2219896"/>
            <a:ext cx="6686869" cy="3268470"/>
          </a:xfrm>
          <a:custGeom>
            <a:avLst/>
            <a:gdLst>
              <a:gd name="connsiteX0" fmla="*/ 2752741 w 4991707"/>
              <a:gd name="connsiteY0" fmla="*/ 560 h 3324109"/>
              <a:gd name="connsiteX1" fmla="*/ 4925036 w 4991707"/>
              <a:gd name="connsiteY1" fmla="*/ 824134 h 3324109"/>
              <a:gd name="connsiteX2" fmla="*/ 4991707 w 4991707"/>
              <a:gd name="connsiteY2" fmla="*/ 845388 h 3324109"/>
              <a:gd name="connsiteX3" fmla="*/ 4902298 w 4991707"/>
              <a:gd name="connsiteY3" fmla="*/ 843451 h 3324109"/>
              <a:gd name="connsiteX4" fmla="*/ 2636617 w 4991707"/>
              <a:gd name="connsiteY4" fmla="*/ 374382 h 3324109"/>
              <a:gd name="connsiteX5" fmla="*/ 1365299 w 4991707"/>
              <a:gd name="connsiteY5" fmla="*/ 2746847 h 3324109"/>
              <a:gd name="connsiteX6" fmla="*/ 117100 w 4991707"/>
              <a:gd name="connsiteY6" fmla="*/ 3291587 h 3324109"/>
              <a:gd name="connsiteX7" fmla="*/ 0 w 4991707"/>
              <a:gd name="connsiteY7" fmla="*/ 3324109 h 3324109"/>
              <a:gd name="connsiteX8" fmla="*/ 135873 w 4991707"/>
              <a:gd name="connsiteY8" fmla="*/ 3277254 h 3324109"/>
              <a:gd name="connsiteX9" fmla="*/ 795212 w 4991707"/>
              <a:gd name="connsiteY9" fmla="*/ 2954515 h 3324109"/>
              <a:gd name="connsiteX10" fmla="*/ 2512068 w 4991707"/>
              <a:gd name="connsiteY10" fmla="*/ 54322 h 3324109"/>
              <a:gd name="connsiteX11" fmla="*/ 2752741 w 4991707"/>
              <a:gd name="connsiteY11" fmla="*/ 560 h 332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991707" h="3324109">
                <a:moveTo>
                  <a:pt x="2752741" y="560"/>
                </a:moveTo>
                <a:cubicBezTo>
                  <a:pt x="3371148" y="-21685"/>
                  <a:pt x="4350895" y="625270"/>
                  <a:pt x="4925036" y="824134"/>
                </a:cubicBezTo>
                <a:lnTo>
                  <a:pt x="4991707" y="845388"/>
                </a:lnTo>
                <a:lnTo>
                  <a:pt x="4902298" y="843451"/>
                </a:lnTo>
                <a:cubicBezTo>
                  <a:pt x="4371148" y="782727"/>
                  <a:pt x="3148076" y="106409"/>
                  <a:pt x="2636617" y="374382"/>
                </a:cubicBezTo>
                <a:cubicBezTo>
                  <a:pt x="2007129" y="704194"/>
                  <a:pt x="2124387" y="2189263"/>
                  <a:pt x="1365299" y="2746847"/>
                </a:cubicBezTo>
                <a:cubicBezTo>
                  <a:pt x="1080641" y="2955941"/>
                  <a:pt x="614022" y="3140692"/>
                  <a:pt x="117100" y="3291587"/>
                </a:cubicBezTo>
                <a:lnTo>
                  <a:pt x="0" y="3324109"/>
                </a:lnTo>
                <a:lnTo>
                  <a:pt x="135873" y="3277254"/>
                </a:lnTo>
                <a:cubicBezTo>
                  <a:pt x="392842" y="3181568"/>
                  <a:pt x="619955" y="3074086"/>
                  <a:pt x="795212" y="2954515"/>
                </a:cubicBezTo>
                <a:cubicBezTo>
                  <a:pt x="1729915" y="2316804"/>
                  <a:pt x="1750902" y="414316"/>
                  <a:pt x="2512068" y="54322"/>
                </a:cubicBezTo>
                <a:cubicBezTo>
                  <a:pt x="2583427" y="20573"/>
                  <a:pt x="2664397" y="3738"/>
                  <a:pt x="2752741" y="56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9039EA4-1EF9-44F7-86EA-5FB6703C1838}"/>
              </a:ext>
            </a:extLst>
          </p:cNvPr>
          <p:cNvSpPr/>
          <p:nvPr/>
        </p:nvSpPr>
        <p:spPr>
          <a:xfrm rot="19706100">
            <a:off x="3610243" y="4771681"/>
            <a:ext cx="5473056" cy="883615"/>
          </a:xfrm>
          <a:custGeom>
            <a:avLst/>
            <a:gdLst>
              <a:gd name="connsiteX0" fmla="*/ 8591105 w 8591105"/>
              <a:gd name="connsiteY0" fmla="*/ 0 h 2687758"/>
              <a:gd name="connsiteX1" fmla="*/ 8545009 w 8591105"/>
              <a:gd name="connsiteY1" fmla="*/ 73284 h 2687758"/>
              <a:gd name="connsiteX2" fmla="*/ 6830600 w 8591105"/>
              <a:gd name="connsiteY2" fmla="*/ 2121415 h 2687758"/>
              <a:gd name="connsiteX3" fmla="*/ 1572073 w 8591105"/>
              <a:gd name="connsiteY3" fmla="*/ 1811059 h 2687758"/>
              <a:gd name="connsiteX4" fmla="*/ 127772 w 8591105"/>
              <a:gd name="connsiteY4" fmla="*/ 2582163 h 2687758"/>
              <a:gd name="connsiteX5" fmla="*/ 0 w 8591105"/>
              <a:gd name="connsiteY5" fmla="*/ 2687758 h 2687758"/>
              <a:gd name="connsiteX6" fmla="*/ 68177 w 8591105"/>
              <a:gd name="connsiteY6" fmla="*/ 2577125 h 2687758"/>
              <a:gd name="connsiteX7" fmla="*/ 2310048 w 8591105"/>
              <a:gd name="connsiteY7" fmla="*/ 1163476 h 2687758"/>
              <a:gd name="connsiteX8" fmla="*/ 6801025 w 8591105"/>
              <a:gd name="connsiteY8" fmla="*/ 1823233 h 2687758"/>
              <a:gd name="connsiteX9" fmla="*/ 8564806 w 8591105"/>
              <a:gd name="connsiteY9" fmla="*/ 24637 h 2687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91105" h="2687758">
                <a:moveTo>
                  <a:pt x="8591105" y="0"/>
                </a:moveTo>
                <a:lnTo>
                  <a:pt x="8545009" y="73284"/>
                </a:lnTo>
                <a:cubicBezTo>
                  <a:pt x="8177735" y="676730"/>
                  <a:pt x="7680093" y="1888267"/>
                  <a:pt x="6830600" y="2121415"/>
                </a:cubicBezTo>
                <a:cubicBezTo>
                  <a:pt x="5594975" y="2460540"/>
                  <a:pt x="2880327" y="1454371"/>
                  <a:pt x="1572073" y="1811059"/>
                </a:cubicBezTo>
                <a:cubicBezTo>
                  <a:pt x="1081479" y="1944818"/>
                  <a:pt x="568029" y="2236993"/>
                  <a:pt x="127772" y="2582163"/>
                </a:cubicBezTo>
                <a:lnTo>
                  <a:pt x="0" y="2687758"/>
                </a:lnTo>
                <a:lnTo>
                  <a:pt x="68177" y="2577125"/>
                </a:lnTo>
                <a:cubicBezTo>
                  <a:pt x="459546" y="2013130"/>
                  <a:pt x="1447734" y="1319734"/>
                  <a:pt x="2310048" y="1163476"/>
                </a:cubicBezTo>
                <a:cubicBezTo>
                  <a:pt x="3459800" y="955132"/>
                  <a:pt x="5714934" y="2021932"/>
                  <a:pt x="6801025" y="1823233"/>
                </a:cubicBezTo>
                <a:cubicBezTo>
                  <a:pt x="7649534" y="1668000"/>
                  <a:pt x="8202506" y="394201"/>
                  <a:pt x="8564806" y="24637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等腰三角形 48">
            <a:extLst>
              <a:ext uri="{FF2B5EF4-FFF2-40B4-BE49-F238E27FC236}">
                <a16:creationId xmlns:a16="http://schemas.microsoft.com/office/drawing/2014/main" xmlns="" id="{BD70B954-B7EC-4B84-A44E-ED149644C50D}"/>
              </a:ext>
            </a:extLst>
          </p:cNvPr>
          <p:cNvSpPr/>
          <p:nvPr/>
        </p:nvSpPr>
        <p:spPr>
          <a:xfrm>
            <a:off x="1192192" y="3831220"/>
            <a:ext cx="9249424" cy="3067291"/>
          </a:xfrm>
          <a:custGeom>
            <a:avLst/>
            <a:gdLst>
              <a:gd name="connsiteX0" fmla="*/ 0 w 3359159"/>
              <a:gd name="connsiteY0" fmla="*/ 1620456 h 1620456"/>
              <a:gd name="connsiteX1" fmla="*/ 2165717 w 3359159"/>
              <a:gd name="connsiteY1" fmla="*/ 0 h 1620456"/>
              <a:gd name="connsiteX2" fmla="*/ 3359159 w 3359159"/>
              <a:gd name="connsiteY2" fmla="*/ 1620456 h 1620456"/>
              <a:gd name="connsiteX3" fmla="*/ 0 w 3359159"/>
              <a:gd name="connsiteY3" fmla="*/ 1620456 h 1620456"/>
              <a:gd name="connsiteX0" fmla="*/ 0 w 9168401"/>
              <a:gd name="connsiteY0" fmla="*/ 2534856 h 2534856"/>
              <a:gd name="connsiteX1" fmla="*/ 9168401 w 9168401"/>
              <a:gd name="connsiteY1" fmla="*/ 0 h 2534856"/>
              <a:gd name="connsiteX2" fmla="*/ 3359159 w 9168401"/>
              <a:gd name="connsiteY2" fmla="*/ 2534856 h 2534856"/>
              <a:gd name="connsiteX3" fmla="*/ 0 w 9168401"/>
              <a:gd name="connsiteY3" fmla="*/ 2534856 h 2534856"/>
              <a:gd name="connsiteX0" fmla="*/ 0 w 9249424"/>
              <a:gd name="connsiteY0" fmla="*/ 3067291 h 3067291"/>
              <a:gd name="connsiteX1" fmla="*/ 9249424 w 9249424"/>
              <a:gd name="connsiteY1" fmla="*/ 0 h 3067291"/>
              <a:gd name="connsiteX2" fmla="*/ 3440182 w 9249424"/>
              <a:gd name="connsiteY2" fmla="*/ 2534856 h 3067291"/>
              <a:gd name="connsiteX3" fmla="*/ 0 w 9249424"/>
              <a:gd name="connsiteY3" fmla="*/ 3067291 h 3067291"/>
              <a:gd name="connsiteX0" fmla="*/ 0 w 9249424"/>
              <a:gd name="connsiteY0" fmla="*/ 3067291 h 3067291"/>
              <a:gd name="connsiteX1" fmla="*/ 9249424 w 9249424"/>
              <a:gd name="connsiteY1" fmla="*/ 0 h 3067291"/>
              <a:gd name="connsiteX2" fmla="*/ 4921742 w 9249424"/>
              <a:gd name="connsiteY2" fmla="*/ 3044142 h 3067291"/>
              <a:gd name="connsiteX3" fmla="*/ 0 w 9249424"/>
              <a:gd name="connsiteY3" fmla="*/ 3067291 h 3067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9424" h="3067291">
                <a:moveTo>
                  <a:pt x="0" y="3067291"/>
                </a:moveTo>
                <a:lnTo>
                  <a:pt x="9249424" y="0"/>
                </a:lnTo>
                <a:lnTo>
                  <a:pt x="4921742" y="3044142"/>
                </a:lnTo>
                <a:lnTo>
                  <a:pt x="0" y="3067291"/>
                </a:lnTo>
                <a:close/>
              </a:path>
            </a:pathLst>
          </a:cu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B4ECBB8B-8377-49E6-AD21-9340225195CB}"/>
              </a:ext>
            </a:extLst>
          </p:cNvPr>
          <p:cNvSpPr/>
          <p:nvPr/>
        </p:nvSpPr>
        <p:spPr>
          <a:xfrm rot="20970627">
            <a:off x="5198323" y="4326229"/>
            <a:ext cx="5473056" cy="2073763"/>
          </a:xfrm>
          <a:custGeom>
            <a:avLst/>
            <a:gdLst>
              <a:gd name="connsiteX0" fmla="*/ 8591105 w 8591105"/>
              <a:gd name="connsiteY0" fmla="*/ 0 h 2687758"/>
              <a:gd name="connsiteX1" fmla="*/ 8545009 w 8591105"/>
              <a:gd name="connsiteY1" fmla="*/ 73284 h 2687758"/>
              <a:gd name="connsiteX2" fmla="*/ 6830600 w 8591105"/>
              <a:gd name="connsiteY2" fmla="*/ 2121415 h 2687758"/>
              <a:gd name="connsiteX3" fmla="*/ 1572073 w 8591105"/>
              <a:gd name="connsiteY3" fmla="*/ 1811059 h 2687758"/>
              <a:gd name="connsiteX4" fmla="*/ 127772 w 8591105"/>
              <a:gd name="connsiteY4" fmla="*/ 2582163 h 2687758"/>
              <a:gd name="connsiteX5" fmla="*/ 0 w 8591105"/>
              <a:gd name="connsiteY5" fmla="*/ 2687758 h 2687758"/>
              <a:gd name="connsiteX6" fmla="*/ 68177 w 8591105"/>
              <a:gd name="connsiteY6" fmla="*/ 2577125 h 2687758"/>
              <a:gd name="connsiteX7" fmla="*/ 2310048 w 8591105"/>
              <a:gd name="connsiteY7" fmla="*/ 1163476 h 2687758"/>
              <a:gd name="connsiteX8" fmla="*/ 6801025 w 8591105"/>
              <a:gd name="connsiteY8" fmla="*/ 1823233 h 2687758"/>
              <a:gd name="connsiteX9" fmla="*/ 8564806 w 8591105"/>
              <a:gd name="connsiteY9" fmla="*/ 24637 h 2687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91105" h="2687758">
                <a:moveTo>
                  <a:pt x="8591105" y="0"/>
                </a:moveTo>
                <a:lnTo>
                  <a:pt x="8545009" y="73284"/>
                </a:lnTo>
                <a:cubicBezTo>
                  <a:pt x="8177735" y="676730"/>
                  <a:pt x="7680093" y="1888267"/>
                  <a:pt x="6830600" y="2121415"/>
                </a:cubicBezTo>
                <a:cubicBezTo>
                  <a:pt x="5594975" y="2460540"/>
                  <a:pt x="2880327" y="1454371"/>
                  <a:pt x="1572073" y="1811059"/>
                </a:cubicBezTo>
                <a:cubicBezTo>
                  <a:pt x="1081479" y="1944818"/>
                  <a:pt x="568029" y="2236993"/>
                  <a:pt x="127772" y="2582163"/>
                </a:cubicBezTo>
                <a:lnTo>
                  <a:pt x="0" y="2687758"/>
                </a:lnTo>
                <a:lnTo>
                  <a:pt x="68177" y="2577125"/>
                </a:lnTo>
                <a:cubicBezTo>
                  <a:pt x="459546" y="2013130"/>
                  <a:pt x="1447734" y="1319734"/>
                  <a:pt x="2310048" y="1163476"/>
                </a:cubicBezTo>
                <a:cubicBezTo>
                  <a:pt x="3459800" y="955132"/>
                  <a:pt x="5714934" y="2021932"/>
                  <a:pt x="6801025" y="1823233"/>
                </a:cubicBezTo>
                <a:cubicBezTo>
                  <a:pt x="7649534" y="1668000"/>
                  <a:pt x="8202506" y="394201"/>
                  <a:pt x="8564806" y="24637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8FA84738-C114-43F8-BE83-5241144A1C3F}"/>
              </a:ext>
            </a:extLst>
          </p:cNvPr>
          <p:cNvSpPr/>
          <p:nvPr/>
        </p:nvSpPr>
        <p:spPr>
          <a:xfrm rot="20254527" flipH="1" flipV="1">
            <a:off x="8493427" y="3819687"/>
            <a:ext cx="1956137" cy="691601"/>
          </a:xfrm>
          <a:custGeom>
            <a:avLst/>
            <a:gdLst>
              <a:gd name="connsiteX0" fmla="*/ 2536773 w 3799390"/>
              <a:gd name="connsiteY0" fmla="*/ 0 h 3687570"/>
              <a:gd name="connsiteX1" fmla="*/ 2639142 w 3799390"/>
              <a:gd name="connsiteY1" fmla="*/ 37468 h 3687570"/>
              <a:gd name="connsiteX2" fmla="*/ 3799390 w 3799390"/>
              <a:gd name="connsiteY2" fmla="*/ 1787875 h 3687570"/>
              <a:gd name="connsiteX3" fmla="*/ 1899695 w 3799390"/>
              <a:gd name="connsiteY3" fmla="*/ 3687570 h 3687570"/>
              <a:gd name="connsiteX4" fmla="*/ 0 w 3799390"/>
              <a:gd name="connsiteY4" fmla="*/ 1787875 h 3687570"/>
              <a:gd name="connsiteX5" fmla="*/ 38595 w 3799390"/>
              <a:gd name="connsiteY5" fmla="*/ 1405020 h 3687570"/>
              <a:gd name="connsiteX6" fmla="*/ 41242 w 3799390"/>
              <a:gd name="connsiteY6" fmla="*/ 1394725 h 3687570"/>
              <a:gd name="connsiteX7" fmla="*/ 34546 w 3799390"/>
              <a:gd name="connsiteY7" fmla="*/ 1527334 h 3687570"/>
              <a:gd name="connsiteX8" fmla="*/ 1752536 w 3799390"/>
              <a:gd name="connsiteY8" fmla="*/ 3245324 h 3687570"/>
              <a:gd name="connsiteX9" fmla="*/ 3470526 w 3799390"/>
              <a:gd name="connsiteY9" fmla="*/ 1527334 h 3687570"/>
              <a:gd name="connsiteX10" fmla="*/ 2571432 w 3799390"/>
              <a:gd name="connsiteY10" fmla="*/ 16696 h 3687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99390" h="3687570">
                <a:moveTo>
                  <a:pt x="2536773" y="0"/>
                </a:moveTo>
                <a:lnTo>
                  <a:pt x="2639142" y="37468"/>
                </a:lnTo>
                <a:cubicBezTo>
                  <a:pt x="3320972" y="325857"/>
                  <a:pt x="3799390" y="1000995"/>
                  <a:pt x="3799390" y="1787875"/>
                </a:cubicBezTo>
                <a:cubicBezTo>
                  <a:pt x="3799390" y="2837048"/>
                  <a:pt x="2948868" y="3687570"/>
                  <a:pt x="1899695" y="3687570"/>
                </a:cubicBezTo>
                <a:cubicBezTo>
                  <a:pt x="850522" y="3687570"/>
                  <a:pt x="0" y="2837048"/>
                  <a:pt x="0" y="1787875"/>
                </a:cubicBezTo>
                <a:cubicBezTo>
                  <a:pt x="0" y="1656729"/>
                  <a:pt x="13290" y="1528686"/>
                  <a:pt x="38595" y="1405020"/>
                </a:cubicBezTo>
                <a:lnTo>
                  <a:pt x="41242" y="1394725"/>
                </a:lnTo>
                <a:lnTo>
                  <a:pt x="34546" y="1527334"/>
                </a:lnTo>
                <a:cubicBezTo>
                  <a:pt x="34546" y="2476154"/>
                  <a:pt x="803716" y="3245324"/>
                  <a:pt x="1752536" y="3245324"/>
                </a:cubicBezTo>
                <a:cubicBezTo>
                  <a:pt x="2701356" y="3245324"/>
                  <a:pt x="3470526" y="2476154"/>
                  <a:pt x="3470526" y="1527334"/>
                </a:cubicBezTo>
                <a:cubicBezTo>
                  <a:pt x="3470526" y="875020"/>
                  <a:pt x="3106973" y="307619"/>
                  <a:pt x="2571432" y="16696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EDED2F2E-2951-40E9-9344-CA72B0D34BC1}"/>
              </a:ext>
            </a:extLst>
          </p:cNvPr>
          <p:cNvSpPr/>
          <p:nvPr/>
        </p:nvSpPr>
        <p:spPr>
          <a:xfrm>
            <a:off x="9815421" y="3269609"/>
            <a:ext cx="1642340" cy="1642340"/>
          </a:xfrm>
          <a:custGeom>
            <a:avLst/>
            <a:gdLst>
              <a:gd name="connsiteX0" fmla="*/ 667143 w 4768528"/>
              <a:gd name="connsiteY0" fmla="*/ 3621203 h 4768528"/>
              <a:gd name="connsiteX1" fmla="*/ 749736 w 4768528"/>
              <a:gd name="connsiteY1" fmla="*/ 3731654 h 4768528"/>
              <a:gd name="connsiteX2" fmla="*/ 2384264 w 4768528"/>
              <a:gd name="connsiteY2" fmla="*/ 4502492 h 4768528"/>
              <a:gd name="connsiteX3" fmla="*/ 4018792 w 4768528"/>
              <a:gd name="connsiteY3" fmla="*/ 3731654 h 4768528"/>
              <a:gd name="connsiteX4" fmla="*/ 4101385 w 4768528"/>
              <a:gd name="connsiteY4" fmla="*/ 3621203 h 4768528"/>
              <a:gd name="connsiteX5" fmla="*/ 2325547 w 4768528"/>
              <a:gd name="connsiteY5" fmla="*/ 388258 h 4768528"/>
              <a:gd name="connsiteX6" fmla="*/ 630286 w 4768528"/>
              <a:gd name="connsiteY6" fmla="*/ 3445557 h 4768528"/>
              <a:gd name="connsiteX7" fmla="*/ 4020806 w 4768528"/>
              <a:gd name="connsiteY7" fmla="*/ 3445557 h 4768528"/>
              <a:gd name="connsiteX8" fmla="*/ 2211527 w 4768528"/>
              <a:gd name="connsiteY8" fmla="*/ 274759 h 4768528"/>
              <a:gd name="connsiteX9" fmla="*/ 2167688 w 4768528"/>
              <a:gd name="connsiteY9" fmla="*/ 276972 h 4768528"/>
              <a:gd name="connsiteX10" fmla="*/ 266036 w 4768528"/>
              <a:gd name="connsiteY10" fmla="*/ 2384264 h 4768528"/>
              <a:gd name="connsiteX11" fmla="*/ 432497 w 4768528"/>
              <a:gd name="connsiteY11" fmla="*/ 3208774 h 4768528"/>
              <a:gd name="connsiteX12" fmla="*/ 467570 w 4768528"/>
              <a:gd name="connsiteY12" fmla="*/ 3281581 h 4768528"/>
              <a:gd name="connsiteX13" fmla="*/ 2436022 w 4768528"/>
              <a:gd name="connsiteY13" fmla="*/ 268650 h 4768528"/>
              <a:gd name="connsiteX14" fmla="*/ 4247675 w 4768528"/>
              <a:gd name="connsiteY14" fmla="*/ 3392191 h 4768528"/>
              <a:gd name="connsiteX15" fmla="*/ 4336031 w 4768528"/>
              <a:gd name="connsiteY15" fmla="*/ 3208774 h 4768528"/>
              <a:gd name="connsiteX16" fmla="*/ 4502492 w 4768528"/>
              <a:gd name="connsiteY16" fmla="*/ 2384264 h 4768528"/>
              <a:gd name="connsiteX17" fmla="*/ 2600841 w 4768528"/>
              <a:gd name="connsiteY17" fmla="*/ 276972 h 4768528"/>
              <a:gd name="connsiteX18" fmla="*/ 2384264 w 4768528"/>
              <a:gd name="connsiteY18" fmla="*/ 0 h 4768528"/>
              <a:gd name="connsiteX19" fmla="*/ 4768528 w 4768528"/>
              <a:gd name="connsiteY19" fmla="*/ 2384264 h 4768528"/>
              <a:gd name="connsiteX20" fmla="*/ 2384264 w 4768528"/>
              <a:gd name="connsiteY20" fmla="*/ 4768528 h 4768528"/>
              <a:gd name="connsiteX21" fmla="*/ 407195 w 4768528"/>
              <a:gd name="connsiteY21" fmla="*/ 3717329 h 4768528"/>
              <a:gd name="connsiteX22" fmla="*/ 348797 w 4768528"/>
              <a:gd name="connsiteY22" fmla="*/ 3621203 h 4768528"/>
              <a:gd name="connsiteX23" fmla="*/ 270589 w 4768528"/>
              <a:gd name="connsiteY23" fmla="*/ 3621203 h 4768528"/>
              <a:gd name="connsiteX24" fmla="*/ 308787 w 4768528"/>
              <a:gd name="connsiteY24" fmla="*/ 3555345 h 4768528"/>
              <a:gd name="connsiteX25" fmla="*/ 287768 w 4768528"/>
              <a:gd name="connsiteY25" fmla="*/ 3520746 h 4768528"/>
              <a:gd name="connsiteX26" fmla="*/ 0 w 4768528"/>
              <a:gd name="connsiteY26" fmla="*/ 2384264 h 4768528"/>
              <a:gd name="connsiteX27" fmla="*/ 2384264 w 4768528"/>
              <a:gd name="connsiteY27" fmla="*/ 0 h 4768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768528" h="4768528">
                <a:moveTo>
                  <a:pt x="667143" y="3621203"/>
                </a:moveTo>
                <a:lnTo>
                  <a:pt x="749736" y="3731654"/>
                </a:lnTo>
                <a:cubicBezTo>
                  <a:pt x="1138251" y="4202424"/>
                  <a:pt x="1726215" y="4502492"/>
                  <a:pt x="2384264" y="4502492"/>
                </a:cubicBezTo>
                <a:cubicBezTo>
                  <a:pt x="3042313" y="4502492"/>
                  <a:pt x="3630278" y="4202424"/>
                  <a:pt x="4018792" y="3731654"/>
                </a:cubicBezTo>
                <a:lnTo>
                  <a:pt x="4101385" y="3621203"/>
                </a:lnTo>
                <a:close/>
                <a:moveTo>
                  <a:pt x="2325547" y="388258"/>
                </a:moveTo>
                <a:lnTo>
                  <a:pt x="630286" y="3445557"/>
                </a:lnTo>
                <a:lnTo>
                  <a:pt x="4020806" y="3445557"/>
                </a:lnTo>
                <a:close/>
                <a:moveTo>
                  <a:pt x="2211527" y="274759"/>
                </a:moveTo>
                <a:lnTo>
                  <a:pt x="2167688" y="276972"/>
                </a:lnTo>
                <a:cubicBezTo>
                  <a:pt x="1099558" y="385447"/>
                  <a:pt x="266036" y="1287516"/>
                  <a:pt x="266036" y="2384264"/>
                </a:cubicBezTo>
                <a:cubicBezTo>
                  <a:pt x="266036" y="2676730"/>
                  <a:pt x="325309" y="2955353"/>
                  <a:pt x="432497" y="3208774"/>
                </a:cubicBezTo>
                <a:lnTo>
                  <a:pt x="467570" y="3281581"/>
                </a:lnTo>
                <a:close/>
                <a:moveTo>
                  <a:pt x="2436022" y="268650"/>
                </a:moveTo>
                <a:lnTo>
                  <a:pt x="4247675" y="3392191"/>
                </a:lnTo>
                <a:lnTo>
                  <a:pt x="4336031" y="3208774"/>
                </a:lnTo>
                <a:cubicBezTo>
                  <a:pt x="4443220" y="2955353"/>
                  <a:pt x="4502492" y="2676730"/>
                  <a:pt x="4502492" y="2384264"/>
                </a:cubicBezTo>
                <a:cubicBezTo>
                  <a:pt x="4502492" y="1287516"/>
                  <a:pt x="3668970" y="385447"/>
                  <a:pt x="2600841" y="276972"/>
                </a:cubicBezTo>
                <a:close/>
                <a:moveTo>
                  <a:pt x="2384264" y="0"/>
                </a:moveTo>
                <a:cubicBezTo>
                  <a:pt x="3701057" y="0"/>
                  <a:pt x="4768528" y="1067471"/>
                  <a:pt x="4768528" y="2384264"/>
                </a:cubicBezTo>
                <a:cubicBezTo>
                  <a:pt x="4768528" y="3701057"/>
                  <a:pt x="3701057" y="4768528"/>
                  <a:pt x="2384264" y="4768528"/>
                </a:cubicBezTo>
                <a:cubicBezTo>
                  <a:pt x="1561269" y="4768528"/>
                  <a:pt x="835664" y="4351547"/>
                  <a:pt x="407195" y="3717329"/>
                </a:cubicBezTo>
                <a:lnTo>
                  <a:pt x="348797" y="3621203"/>
                </a:lnTo>
                <a:lnTo>
                  <a:pt x="270589" y="3621203"/>
                </a:lnTo>
                <a:lnTo>
                  <a:pt x="308787" y="3555345"/>
                </a:lnTo>
                <a:lnTo>
                  <a:pt x="287768" y="3520746"/>
                </a:lnTo>
                <a:cubicBezTo>
                  <a:pt x="104245" y="3182912"/>
                  <a:pt x="0" y="2795762"/>
                  <a:pt x="0" y="2384264"/>
                </a:cubicBezTo>
                <a:cubicBezTo>
                  <a:pt x="0" y="1067471"/>
                  <a:pt x="1067471" y="0"/>
                  <a:pt x="2384264" y="0"/>
                </a:cubicBezTo>
                <a:close/>
              </a:path>
            </a:pathLst>
          </a:custGeom>
          <a:gradFill flip="none" rotWithShape="1">
            <a:gsLst>
              <a:gs pos="51000">
                <a:srgbClr val="C00000"/>
              </a:gs>
              <a:gs pos="0">
                <a:schemeClr val="bg1"/>
              </a:gs>
              <a:gs pos="100000">
                <a:schemeClr val="tx1"/>
              </a:gs>
            </a:gsLst>
            <a:lin ang="8100000" scaled="1"/>
            <a:tileRect/>
          </a:gradFill>
          <a:ln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isometricOffAxis1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8BA30E26-4604-445A-B60C-A980EDCDCA55}"/>
              </a:ext>
            </a:extLst>
          </p:cNvPr>
          <p:cNvSpPr/>
          <p:nvPr/>
        </p:nvSpPr>
        <p:spPr>
          <a:xfrm>
            <a:off x="9264161" y="786565"/>
            <a:ext cx="2824164" cy="2824164"/>
          </a:xfrm>
          <a:custGeom>
            <a:avLst/>
            <a:gdLst>
              <a:gd name="connsiteX0" fmla="*/ 667143 w 4768528"/>
              <a:gd name="connsiteY0" fmla="*/ 3621203 h 4768528"/>
              <a:gd name="connsiteX1" fmla="*/ 749736 w 4768528"/>
              <a:gd name="connsiteY1" fmla="*/ 3731654 h 4768528"/>
              <a:gd name="connsiteX2" fmla="*/ 2384264 w 4768528"/>
              <a:gd name="connsiteY2" fmla="*/ 4502492 h 4768528"/>
              <a:gd name="connsiteX3" fmla="*/ 4018792 w 4768528"/>
              <a:gd name="connsiteY3" fmla="*/ 3731654 h 4768528"/>
              <a:gd name="connsiteX4" fmla="*/ 4101385 w 4768528"/>
              <a:gd name="connsiteY4" fmla="*/ 3621203 h 4768528"/>
              <a:gd name="connsiteX5" fmla="*/ 2325547 w 4768528"/>
              <a:gd name="connsiteY5" fmla="*/ 388258 h 4768528"/>
              <a:gd name="connsiteX6" fmla="*/ 630286 w 4768528"/>
              <a:gd name="connsiteY6" fmla="*/ 3445557 h 4768528"/>
              <a:gd name="connsiteX7" fmla="*/ 4020806 w 4768528"/>
              <a:gd name="connsiteY7" fmla="*/ 3445557 h 4768528"/>
              <a:gd name="connsiteX8" fmla="*/ 2211527 w 4768528"/>
              <a:gd name="connsiteY8" fmla="*/ 274759 h 4768528"/>
              <a:gd name="connsiteX9" fmla="*/ 2167688 w 4768528"/>
              <a:gd name="connsiteY9" fmla="*/ 276972 h 4768528"/>
              <a:gd name="connsiteX10" fmla="*/ 266036 w 4768528"/>
              <a:gd name="connsiteY10" fmla="*/ 2384264 h 4768528"/>
              <a:gd name="connsiteX11" fmla="*/ 432497 w 4768528"/>
              <a:gd name="connsiteY11" fmla="*/ 3208774 h 4768528"/>
              <a:gd name="connsiteX12" fmla="*/ 467570 w 4768528"/>
              <a:gd name="connsiteY12" fmla="*/ 3281581 h 4768528"/>
              <a:gd name="connsiteX13" fmla="*/ 2436022 w 4768528"/>
              <a:gd name="connsiteY13" fmla="*/ 268650 h 4768528"/>
              <a:gd name="connsiteX14" fmla="*/ 4247675 w 4768528"/>
              <a:gd name="connsiteY14" fmla="*/ 3392191 h 4768528"/>
              <a:gd name="connsiteX15" fmla="*/ 4336031 w 4768528"/>
              <a:gd name="connsiteY15" fmla="*/ 3208774 h 4768528"/>
              <a:gd name="connsiteX16" fmla="*/ 4502492 w 4768528"/>
              <a:gd name="connsiteY16" fmla="*/ 2384264 h 4768528"/>
              <a:gd name="connsiteX17" fmla="*/ 2600841 w 4768528"/>
              <a:gd name="connsiteY17" fmla="*/ 276972 h 4768528"/>
              <a:gd name="connsiteX18" fmla="*/ 2384264 w 4768528"/>
              <a:gd name="connsiteY18" fmla="*/ 0 h 4768528"/>
              <a:gd name="connsiteX19" fmla="*/ 4768528 w 4768528"/>
              <a:gd name="connsiteY19" fmla="*/ 2384264 h 4768528"/>
              <a:gd name="connsiteX20" fmla="*/ 2384264 w 4768528"/>
              <a:gd name="connsiteY20" fmla="*/ 4768528 h 4768528"/>
              <a:gd name="connsiteX21" fmla="*/ 407195 w 4768528"/>
              <a:gd name="connsiteY21" fmla="*/ 3717329 h 4768528"/>
              <a:gd name="connsiteX22" fmla="*/ 348797 w 4768528"/>
              <a:gd name="connsiteY22" fmla="*/ 3621203 h 4768528"/>
              <a:gd name="connsiteX23" fmla="*/ 270589 w 4768528"/>
              <a:gd name="connsiteY23" fmla="*/ 3621203 h 4768528"/>
              <a:gd name="connsiteX24" fmla="*/ 308787 w 4768528"/>
              <a:gd name="connsiteY24" fmla="*/ 3555345 h 4768528"/>
              <a:gd name="connsiteX25" fmla="*/ 287768 w 4768528"/>
              <a:gd name="connsiteY25" fmla="*/ 3520746 h 4768528"/>
              <a:gd name="connsiteX26" fmla="*/ 0 w 4768528"/>
              <a:gd name="connsiteY26" fmla="*/ 2384264 h 4768528"/>
              <a:gd name="connsiteX27" fmla="*/ 2384264 w 4768528"/>
              <a:gd name="connsiteY27" fmla="*/ 0 h 4768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768528" h="4768528">
                <a:moveTo>
                  <a:pt x="667143" y="3621203"/>
                </a:moveTo>
                <a:lnTo>
                  <a:pt x="749736" y="3731654"/>
                </a:lnTo>
                <a:cubicBezTo>
                  <a:pt x="1138251" y="4202424"/>
                  <a:pt x="1726215" y="4502492"/>
                  <a:pt x="2384264" y="4502492"/>
                </a:cubicBezTo>
                <a:cubicBezTo>
                  <a:pt x="3042313" y="4502492"/>
                  <a:pt x="3630278" y="4202424"/>
                  <a:pt x="4018792" y="3731654"/>
                </a:cubicBezTo>
                <a:lnTo>
                  <a:pt x="4101385" y="3621203"/>
                </a:lnTo>
                <a:close/>
                <a:moveTo>
                  <a:pt x="2325547" y="388258"/>
                </a:moveTo>
                <a:lnTo>
                  <a:pt x="630286" y="3445557"/>
                </a:lnTo>
                <a:lnTo>
                  <a:pt x="4020806" y="3445557"/>
                </a:lnTo>
                <a:close/>
                <a:moveTo>
                  <a:pt x="2211527" y="274759"/>
                </a:moveTo>
                <a:lnTo>
                  <a:pt x="2167688" y="276972"/>
                </a:lnTo>
                <a:cubicBezTo>
                  <a:pt x="1099558" y="385447"/>
                  <a:pt x="266036" y="1287516"/>
                  <a:pt x="266036" y="2384264"/>
                </a:cubicBezTo>
                <a:cubicBezTo>
                  <a:pt x="266036" y="2676730"/>
                  <a:pt x="325309" y="2955353"/>
                  <a:pt x="432497" y="3208774"/>
                </a:cubicBezTo>
                <a:lnTo>
                  <a:pt x="467570" y="3281581"/>
                </a:lnTo>
                <a:close/>
                <a:moveTo>
                  <a:pt x="2436022" y="268650"/>
                </a:moveTo>
                <a:lnTo>
                  <a:pt x="4247675" y="3392191"/>
                </a:lnTo>
                <a:lnTo>
                  <a:pt x="4336031" y="3208774"/>
                </a:lnTo>
                <a:cubicBezTo>
                  <a:pt x="4443220" y="2955353"/>
                  <a:pt x="4502492" y="2676730"/>
                  <a:pt x="4502492" y="2384264"/>
                </a:cubicBezTo>
                <a:cubicBezTo>
                  <a:pt x="4502492" y="1287516"/>
                  <a:pt x="3668970" y="385447"/>
                  <a:pt x="2600841" y="276972"/>
                </a:cubicBezTo>
                <a:close/>
                <a:moveTo>
                  <a:pt x="2384264" y="0"/>
                </a:moveTo>
                <a:cubicBezTo>
                  <a:pt x="3701057" y="0"/>
                  <a:pt x="4768528" y="1067471"/>
                  <a:pt x="4768528" y="2384264"/>
                </a:cubicBezTo>
                <a:cubicBezTo>
                  <a:pt x="4768528" y="3701057"/>
                  <a:pt x="3701057" y="4768528"/>
                  <a:pt x="2384264" y="4768528"/>
                </a:cubicBezTo>
                <a:cubicBezTo>
                  <a:pt x="1561269" y="4768528"/>
                  <a:pt x="835664" y="4351547"/>
                  <a:pt x="407195" y="3717329"/>
                </a:cubicBezTo>
                <a:lnTo>
                  <a:pt x="348797" y="3621203"/>
                </a:lnTo>
                <a:lnTo>
                  <a:pt x="270589" y="3621203"/>
                </a:lnTo>
                <a:lnTo>
                  <a:pt x="308787" y="3555345"/>
                </a:lnTo>
                <a:lnTo>
                  <a:pt x="287768" y="3520746"/>
                </a:lnTo>
                <a:cubicBezTo>
                  <a:pt x="104245" y="3182912"/>
                  <a:pt x="0" y="2795762"/>
                  <a:pt x="0" y="2384264"/>
                </a:cubicBezTo>
                <a:cubicBezTo>
                  <a:pt x="0" y="1067471"/>
                  <a:pt x="1067471" y="0"/>
                  <a:pt x="2384264" y="0"/>
                </a:cubicBezTo>
                <a:close/>
              </a:path>
            </a:pathLst>
          </a:custGeom>
          <a:gradFill flip="none" rotWithShape="1">
            <a:gsLst>
              <a:gs pos="51000">
                <a:srgbClr val="C00000"/>
              </a:gs>
              <a:gs pos="0">
                <a:schemeClr val="bg1"/>
              </a:gs>
              <a:gs pos="100000">
                <a:schemeClr val="tx1">
                  <a:alpha val="0"/>
                </a:schemeClr>
              </a:gs>
            </a:gsLst>
            <a:lin ang="8100000" scaled="1"/>
            <a:tileRect/>
          </a:gradFill>
          <a:ln>
            <a:solidFill>
              <a:schemeClr val="bg1">
                <a:alpha val="29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34213F30-5883-49EC-99E1-749A20610B5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8450" y="2466244"/>
            <a:ext cx="2354795" cy="2199378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25400"/>
          </a:effec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CC482D3-3E04-45AA-9463-12713CACD2B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55" y="893692"/>
            <a:ext cx="7438378" cy="5974856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5" name="圆柱体 14">
            <a:extLst>
              <a:ext uri="{FF2B5EF4-FFF2-40B4-BE49-F238E27FC236}">
                <a16:creationId xmlns:a16="http://schemas.microsoft.com/office/drawing/2014/main" xmlns="" id="{5CAC0021-719A-4A34-8D6D-0E2965490A13}"/>
              </a:ext>
            </a:extLst>
          </p:cNvPr>
          <p:cNvSpPr/>
          <p:nvPr/>
        </p:nvSpPr>
        <p:spPr>
          <a:xfrm>
            <a:off x="1960614" y="742919"/>
            <a:ext cx="870470" cy="629565"/>
          </a:xfrm>
          <a:prstGeom prst="can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AD2B1C"/>
              </a:gs>
            </a:gsLst>
            <a:lin ang="16200000" scaled="1"/>
            <a:tileRect/>
          </a:gradFill>
          <a:ln>
            <a:gradFill>
              <a:gsLst>
                <a:gs pos="0">
                  <a:srgbClr val="CFBB9B">
                    <a:alpha val="36000"/>
                  </a:srgbClr>
                </a:gs>
                <a:gs pos="100000">
                  <a:srgbClr val="CFBB9B">
                    <a:alpha val="0"/>
                  </a:srgbClr>
                </a:gs>
              </a:gsLst>
              <a:lin ang="5400000" scaled="1"/>
            </a:gra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柱体 15">
            <a:extLst>
              <a:ext uri="{FF2B5EF4-FFF2-40B4-BE49-F238E27FC236}">
                <a16:creationId xmlns:a16="http://schemas.microsoft.com/office/drawing/2014/main" xmlns="" id="{6A21EB57-5963-46B4-8277-E0C6B1AFC139}"/>
              </a:ext>
            </a:extLst>
          </p:cNvPr>
          <p:cNvSpPr/>
          <p:nvPr/>
        </p:nvSpPr>
        <p:spPr>
          <a:xfrm>
            <a:off x="307619" y="2086005"/>
            <a:ext cx="870470" cy="629565"/>
          </a:xfrm>
          <a:prstGeom prst="can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AD2B1C"/>
              </a:gs>
            </a:gsLst>
            <a:lin ang="16200000" scaled="1"/>
            <a:tileRect/>
          </a:gradFill>
          <a:ln>
            <a:gradFill>
              <a:gsLst>
                <a:gs pos="0">
                  <a:srgbClr val="CFBB9B">
                    <a:alpha val="36000"/>
                  </a:srgbClr>
                </a:gs>
                <a:gs pos="100000">
                  <a:srgbClr val="CFBB9B">
                    <a:alpha val="0"/>
                  </a:srgbClr>
                </a:gs>
              </a:gsLst>
              <a:lin ang="5400000" scaled="1"/>
            </a:gra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柱体 16">
            <a:extLst>
              <a:ext uri="{FF2B5EF4-FFF2-40B4-BE49-F238E27FC236}">
                <a16:creationId xmlns:a16="http://schemas.microsoft.com/office/drawing/2014/main" xmlns="" id="{6EEAC690-6E01-4410-BFA2-6327D81E6A3A}"/>
              </a:ext>
            </a:extLst>
          </p:cNvPr>
          <p:cNvSpPr/>
          <p:nvPr/>
        </p:nvSpPr>
        <p:spPr>
          <a:xfrm>
            <a:off x="5919263" y="768397"/>
            <a:ext cx="609543" cy="440850"/>
          </a:xfrm>
          <a:prstGeom prst="can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AD2B1C"/>
              </a:gs>
            </a:gsLst>
            <a:lin ang="16200000" scaled="1"/>
            <a:tileRect/>
          </a:gradFill>
          <a:ln>
            <a:gradFill>
              <a:gsLst>
                <a:gs pos="0">
                  <a:srgbClr val="CFBB9B">
                    <a:alpha val="36000"/>
                  </a:srgbClr>
                </a:gs>
                <a:gs pos="100000">
                  <a:srgbClr val="CFBB9B">
                    <a:alpha val="0"/>
                  </a:srgbClr>
                </a:gs>
              </a:gsLst>
              <a:lin ang="5400000" scaled="1"/>
            </a:gra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柱体 17">
            <a:extLst>
              <a:ext uri="{FF2B5EF4-FFF2-40B4-BE49-F238E27FC236}">
                <a16:creationId xmlns:a16="http://schemas.microsoft.com/office/drawing/2014/main" xmlns="" id="{4071C5D9-07CD-4E02-8A96-F01A2F59D4CC}"/>
              </a:ext>
            </a:extLst>
          </p:cNvPr>
          <p:cNvSpPr/>
          <p:nvPr/>
        </p:nvSpPr>
        <p:spPr>
          <a:xfrm>
            <a:off x="8753004" y="768397"/>
            <a:ext cx="609543" cy="440850"/>
          </a:xfrm>
          <a:prstGeom prst="can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rgbClr val="AD2B1C"/>
              </a:gs>
            </a:gsLst>
            <a:lin ang="16200000" scaled="1"/>
            <a:tileRect/>
          </a:gradFill>
          <a:ln>
            <a:gradFill>
              <a:gsLst>
                <a:gs pos="0">
                  <a:srgbClr val="CFBB9B">
                    <a:alpha val="36000"/>
                  </a:srgbClr>
                </a:gs>
                <a:gs pos="100000">
                  <a:srgbClr val="CFBB9B">
                    <a:alpha val="0"/>
                  </a:srgbClr>
                </a:gs>
              </a:gsLst>
              <a:lin ang="5400000" scaled="1"/>
            </a:gra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DAE37F38-4F46-44B4-BB1C-7F96EC57B746}"/>
              </a:ext>
            </a:extLst>
          </p:cNvPr>
          <p:cNvSpPr/>
          <p:nvPr/>
        </p:nvSpPr>
        <p:spPr>
          <a:xfrm>
            <a:off x="5341596" y="2720806"/>
            <a:ext cx="1360321" cy="1360321"/>
          </a:xfrm>
          <a:prstGeom prst="ellipse">
            <a:avLst/>
          </a:prstGeom>
          <a:blipFill dpi="0" rotWithShape="1">
            <a:blip r:embed="rId4">
              <a:alphaModFix amt="53000"/>
            </a:blip>
            <a:srcRect/>
            <a:tile tx="0" ty="0" sx="100000" sy="100000" flip="none" algn="tl"/>
          </a:blipFill>
          <a:ln w="57150">
            <a:solidFill>
              <a:srgbClr val="4D000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74927AA2-1F2F-41BA-8154-923B931F031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2340236" flipV="1">
            <a:off x="2436120" y="-369935"/>
            <a:ext cx="359040" cy="148768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9749173A-7ED2-415D-ABD0-9AD103919D2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2340236" flipV="1">
            <a:off x="797387" y="1017974"/>
            <a:ext cx="359040" cy="148768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F9534C0D-50EF-4062-9B58-D5341C95391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2340236" flipV="1">
            <a:off x="9161589" y="-336000"/>
            <a:ext cx="333722" cy="138278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913485F4-9416-4E47-9883-C247C91B42F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2340236" flipV="1">
            <a:off x="6262668" y="-285033"/>
            <a:ext cx="333722" cy="138278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C1A26A09-4983-4A11-AC2A-D14F2D85A6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V="1">
            <a:off x="4561140" y="5998111"/>
            <a:ext cx="333722" cy="138278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B6BE6850-1706-4202-BA9E-528AF6D5C6A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V="1">
            <a:off x="10272046" y="4040074"/>
            <a:ext cx="135991" cy="56348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8A71A686-0C14-44CC-9B6A-54334CB8F978}"/>
              </a:ext>
            </a:extLst>
          </p:cNvPr>
          <p:cNvCxnSpPr>
            <a:cxnSpLocks/>
          </p:cNvCxnSpPr>
          <p:nvPr/>
        </p:nvCxnSpPr>
        <p:spPr>
          <a:xfrm>
            <a:off x="6540246" y="0"/>
            <a:ext cx="5675332" cy="3452536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63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AFB43E0F-EA72-4257-982E-30813C227758}"/>
              </a:ext>
            </a:extLst>
          </p:cNvPr>
          <p:cNvCxnSpPr>
            <a:cxnSpLocks/>
          </p:cNvCxnSpPr>
          <p:nvPr/>
        </p:nvCxnSpPr>
        <p:spPr>
          <a:xfrm>
            <a:off x="1058730" y="1410685"/>
            <a:ext cx="11234459" cy="3036440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63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D8918FE1-BBDC-41DF-9FD7-DB3A90D6E851}"/>
              </a:ext>
            </a:extLst>
          </p:cNvPr>
          <p:cNvCxnSpPr>
            <a:cxnSpLocks/>
          </p:cNvCxnSpPr>
          <p:nvPr/>
        </p:nvCxnSpPr>
        <p:spPr>
          <a:xfrm>
            <a:off x="2696970" y="-17645"/>
            <a:ext cx="9465675" cy="3456046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63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465AAED8-463F-4564-B385-FDB32A865F7E}"/>
              </a:ext>
            </a:extLst>
          </p:cNvPr>
          <p:cNvCxnSpPr>
            <a:cxnSpLocks/>
          </p:cNvCxnSpPr>
          <p:nvPr/>
        </p:nvCxnSpPr>
        <p:spPr>
          <a:xfrm flipV="1">
            <a:off x="4626555" y="4180211"/>
            <a:ext cx="6663856" cy="2760983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63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8A8B86AF-EBBA-4B31-AE2A-7265B565257A}"/>
              </a:ext>
            </a:extLst>
          </p:cNvPr>
          <p:cNvCxnSpPr>
            <a:cxnSpLocks/>
          </p:cNvCxnSpPr>
          <p:nvPr/>
        </p:nvCxnSpPr>
        <p:spPr>
          <a:xfrm>
            <a:off x="9495030" y="0"/>
            <a:ext cx="2731988" cy="655183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63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6AFF3707-811E-4F6E-B262-8FF06C64828B}"/>
              </a:ext>
            </a:extLst>
          </p:cNvPr>
          <p:cNvCxnSpPr>
            <a:cxnSpLocks/>
          </p:cNvCxnSpPr>
          <p:nvPr/>
        </p:nvCxnSpPr>
        <p:spPr>
          <a:xfrm>
            <a:off x="6540246" y="0"/>
            <a:ext cx="5686772" cy="6928876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63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B0348833-AFD2-4787-B26A-23DFB1B4CDEC}"/>
              </a:ext>
            </a:extLst>
          </p:cNvPr>
          <p:cNvCxnSpPr>
            <a:cxnSpLocks/>
          </p:cNvCxnSpPr>
          <p:nvPr/>
        </p:nvCxnSpPr>
        <p:spPr>
          <a:xfrm>
            <a:off x="9495030" y="-17645"/>
            <a:ext cx="52919" cy="6930291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63000">
                  <a:schemeClr val="tx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7ED0D786-1AC0-4DD5-A1FE-31C48E447C7C}"/>
              </a:ext>
            </a:extLst>
          </p:cNvPr>
          <p:cNvSpPr/>
          <p:nvPr/>
        </p:nvSpPr>
        <p:spPr>
          <a:xfrm rot="21225026" flipH="1" flipV="1">
            <a:off x="387640" y="2158434"/>
            <a:ext cx="4250224" cy="2301712"/>
          </a:xfrm>
          <a:custGeom>
            <a:avLst/>
            <a:gdLst>
              <a:gd name="connsiteX0" fmla="*/ 2536773 w 3799390"/>
              <a:gd name="connsiteY0" fmla="*/ 0 h 3687570"/>
              <a:gd name="connsiteX1" fmla="*/ 2639142 w 3799390"/>
              <a:gd name="connsiteY1" fmla="*/ 37468 h 3687570"/>
              <a:gd name="connsiteX2" fmla="*/ 3799390 w 3799390"/>
              <a:gd name="connsiteY2" fmla="*/ 1787875 h 3687570"/>
              <a:gd name="connsiteX3" fmla="*/ 1899695 w 3799390"/>
              <a:gd name="connsiteY3" fmla="*/ 3687570 h 3687570"/>
              <a:gd name="connsiteX4" fmla="*/ 0 w 3799390"/>
              <a:gd name="connsiteY4" fmla="*/ 1787875 h 3687570"/>
              <a:gd name="connsiteX5" fmla="*/ 38595 w 3799390"/>
              <a:gd name="connsiteY5" fmla="*/ 1405020 h 3687570"/>
              <a:gd name="connsiteX6" fmla="*/ 41242 w 3799390"/>
              <a:gd name="connsiteY6" fmla="*/ 1394725 h 3687570"/>
              <a:gd name="connsiteX7" fmla="*/ 34546 w 3799390"/>
              <a:gd name="connsiteY7" fmla="*/ 1527334 h 3687570"/>
              <a:gd name="connsiteX8" fmla="*/ 1752536 w 3799390"/>
              <a:gd name="connsiteY8" fmla="*/ 3245324 h 3687570"/>
              <a:gd name="connsiteX9" fmla="*/ 3470526 w 3799390"/>
              <a:gd name="connsiteY9" fmla="*/ 1527334 h 3687570"/>
              <a:gd name="connsiteX10" fmla="*/ 2571432 w 3799390"/>
              <a:gd name="connsiteY10" fmla="*/ 16696 h 3687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99390" h="3687570">
                <a:moveTo>
                  <a:pt x="2536773" y="0"/>
                </a:moveTo>
                <a:lnTo>
                  <a:pt x="2639142" y="37468"/>
                </a:lnTo>
                <a:cubicBezTo>
                  <a:pt x="3320972" y="325857"/>
                  <a:pt x="3799390" y="1000995"/>
                  <a:pt x="3799390" y="1787875"/>
                </a:cubicBezTo>
                <a:cubicBezTo>
                  <a:pt x="3799390" y="2837048"/>
                  <a:pt x="2948868" y="3687570"/>
                  <a:pt x="1899695" y="3687570"/>
                </a:cubicBezTo>
                <a:cubicBezTo>
                  <a:pt x="850522" y="3687570"/>
                  <a:pt x="0" y="2837048"/>
                  <a:pt x="0" y="1787875"/>
                </a:cubicBezTo>
                <a:cubicBezTo>
                  <a:pt x="0" y="1656729"/>
                  <a:pt x="13290" y="1528686"/>
                  <a:pt x="38595" y="1405020"/>
                </a:cubicBezTo>
                <a:lnTo>
                  <a:pt x="41242" y="1394725"/>
                </a:lnTo>
                <a:lnTo>
                  <a:pt x="34546" y="1527334"/>
                </a:lnTo>
                <a:cubicBezTo>
                  <a:pt x="34546" y="2476154"/>
                  <a:pt x="803716" y="3245324"/>
                  <a:pt x="1752536" y="3245324"/>
                </a:cubicBezTo>
                <a:cubicBezTo>
                  <a:pt x="2701356" y="3245324"/>
                  <a:pt x="3470526" y="2476154"/>
                  <a:pt x="3470526" y="1527334"/>
                </a:cubicBezTo>
                <a:cubicBezTo>
                  <a:pt x="3470526" y="875020"/>
                  <a:pt x="3106973" y="307619"/>
                  <a:pt x="2571432" y="16696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663CDF0F-1A4B-444B-8C80-2ACB2FB5B42D}"/>
              </a:ext>
            </a:extLst>
          </p:cNvPr>
          <p:cNvSpPr/>
          <p:nvPr/>
        </p:nvSpPr>
        <p:spPr>
          <a:xfrm rot="9635504" flipH="1" flipV="1">
            <a:off x="639752" y="4630815"/>
            <a:ext cx="2256540" cy="1271254"/>
          </a:xfrm>
          <a:custGeom>
            <a:avLst/>
            <a:gdLst>
              <a:gd name="connsiteX0" fmla="*/ 2536773 w 3799390"/>
              <a:gd name="connsiteY0" fmla="*/ 0 h 3687570"/>
              <a:gd name="connsiteX1" fmla="*/ 2639142 w 3799390"/>
              <a:gd name="connsiteY1" fmla="*/ 37468 h 3687570"/>
              <a:gd name="connsiteX2" fmla="*/ 3799390 w 3799390"/>
              <a:gd name="connsiteY2" fmla="*/ 1787875 h 3687570"/>
              <a:gd name="connsiteX3" fmla="*/ 1899695 w 3799390"/>
              <a:gd name="connsiteY3" fmla="*/ 3687570 h 3687570"/>
              <a:gd name="connsiteX4" fmla="*/ 0 w 3799390"/>
              <a:gd name="connsiteY4" fmla="*/ 1787875 h 3687570"/>
              <a:gd name="connsiteX5" fmla="*/ 38595 w 3799390"/>
              <a:gd name="connsiteY5" fmla="*/ 1405020 h 3687570"/>
              <a:gd name="connsiteX6" fmla="*/ 41242 w 3799390"/>
              <a:gd name="connsiteY6" fmla="*/ 1394725 h 3687570"/>
              <a:gd name="connsiteX7" fmla="*/ 34546 w 3799390"/>
              <a:gd name="connsiteY7" fmla="*/ 1527334 h 3687570"/>
              <a:gd name="connsiteX8" fmla="*/ 1752536 w 3799390"/>
              <a:gd name="connsiteY8" fmla="*/ 3245324 h 3687570"/>
              <a:gd name="connsiteX9" fmla="*/ 3470526 w 3799390"/>
              <a:gd name="connsiteY9" fmla="*/ 1527334 h 3687570"/>
              <a:gd name="connsiteX10" fmla="*/ 2571432 w 3799390"/>
              <a:gd name="connsiteY10" fmla="*/ 16696 h 3687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99390" h="3687570">
                <a:moveTo>
                  <a:pt x="2536773" y="0"/>
                </a:moveTo>
                <a:lnTo>
                  <a:pt x="2639142" y="37468"/>
                </a:lnTo>
                <a:cubicBezTo>
                  <a:pt x="3320972" y="325857"/>
                  <a:pt x="3799390" y="1000995"/>
                  <a:pt x="3799390" y="1787875"/>
                </a:cubicBezTo>
                <a:cubicBezTo>
                  <a:pt x="3799390" y="2837048"/>
                  <a:pt x="2948868" y="3687570"/>
                  <a:pt x="1899695" y="3687570"/>
                </a:cubicBezTo>
                <a:cubicBezTo>
                  <a:pt x="850522" y="3687570"/>
                  <a:pt x="0" y="2837048"/>
                  <a:pt x="0" y="1787875"/>
                </a:cubicBezTo>
                <a:cubicBezTo>
                  <a:pt x="0" y="1656729"/>
                  <a:pt x="13290" y="1528686"/>
                  <a:pt x="38595" y="1405020"/>
                </a:cubicBezTo>
                <a:lnTo>
                  <a:pt x="41242" y="1394725"/>
                </a:lnTo>
                <a:lnTo>
                  <a:pt x="34546" y="1527334"/>
                </a:lnTo>
                <a:cubicBezTo>
                  <a:pt x="34546" y="2476154"/>
                  <a:pt x="803716" y="3245324"/>
                  <a:pt x="1752536" y="3245324"/>
                </a:cubicBezTo>
                <a:cubicBezTo>
                  <a:pt x="2701356" y="3245324"/>
                  <a:pt x="3470526" y="2476154"/>
                  <a:pt x="3470526" y="1527334"/>
                </a:cubicBezTo>
                <a:cubicBezTo>
                  <a:pt x="3470526" y="875020"/>
                  <a:pt x="3106973" y="307619"/>
                  <a:pt x="2571432" y="16696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F6553030-D387-4D49-A083-7A5330F511F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3753" t="3655" r="10692" b="21284"/>
          <a:stretch/>
        </p:blipFill>
        <p:spPr>
          <a:xfrm>
            <a:off x="10265204" y="2304050"/>
            <a:ext cx="205514" cy="433862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D40CE3ED-1352-4B5D-889F-2941D3359D8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3753" t="3655" r="10692" b="21284"/>
          <a:stretch/>
        </p:blipFill>
        <p:spPr>
          <a:xfrm>
            <a:off x="9768353" y="2539767"/>
            <a:ext cx="205514" cy="433862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8441E73B-0AE7-4672-9F0A-951CCCDDAA9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3753" t="3655" r="10692" b="21284"/>
          <a:stretch/>
        </p:blipFill>
        <p:spPr>
          <a:xfrm rot="615880">
            <a:off x="11403105" y="513296"/>
            <a:ext cx="352754" cy="744701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902E087B-F11B-40C1-9AE8-A2910435CB9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3753" t="3655" r="10692" b="21284"/>
          <a:stretch/>
        </p:blipFill>
        <p:spPr>
          <a:xfrm rot="20951843">
            <a:off x="9340796" y="871827"/>
            <a:ext cx="414305" cy="874643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FB2665C8-9D36-4D17-BF55-0EE775886F6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3753" t="3655" r="10692" b="21284"/>
          <a:stretch/>
        </p:blipFill>
        <p:spPr>
          <a:xfrm>
            <a:off x="7739386" y="1947075"/>
            <a:ext cx="414305" cy="874643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D6B63CE0-8485-440F-BDC7-3B899535C12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3753" t="3655" r="10692" b="21284"/>
          <a:stretch/>
        </p:blipFill>
        <p:spPr>
          <a:xfrm>
            <a:off x="9275771" y="4982591"/>
            <a:ext cx="414305" cy="874643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284FFA4C-97E0-4FC8-9DD4-2BE7D2AB36D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3753" t="3655" r="10692" b="21284"/>
          <a:stretch/>
        </p:blipFill>
        <p:spPr>
          <a:xfrm rot="2407419">
            <a:off x="7672445" y="4098685"/>
            <a:ext cx="414305" cy="874643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292F54F8-78F7-4B08-BC38-53BB29773A47}"/>
              </a:ext>
            </a:extLst>
          </p:cNvPr>
          <p:cNvPicPr>
            <a:picLocks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5896" y="1156250"/>
            <a:ext cx="743285" cy="1569157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E1A71C7D-8D28-4D85-A4AA-11597D308A89}"/>
              </a:ext>
            </a:extLst>
          </p:cNvPr>
          <p:cNvPicPr>
            <a:picLocks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34878" flipH="1">
            <a:off x="7234594" y="2890458"/>
            <a:ext cx="537622" cy="1134979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31AA9422-4C42-44B0-97AB-CB356F5F5562}"/>
              </a:ext>
            </a:extLst>
          </p:cNvPr>
          <p:cNvPicPr>
            <a:picLocks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5718" y="125039"/>
            <a:ext cx="743285" cy="1569157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E9AA2EA1-24C6-42C5-A491-476B7CC5E576}"/>
              </a:ext>
            </a:extLst>
          </p:cNvPr>
          <p:cNvPicPr>
            <a:picLocks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71171">
            <a:off x="8792754" y="2836209"/>
            <a:ext cx="414305" cy="874643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17BE355B-7069-4C1A-B64B-704C4FF915C2}"/>
              </a:ext>
            </a:extLst>
          </p:cNvPr>
          <p:cNvPicPr>
            <a:picLocks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02258" flipH="1">
            <a:off x="11535722" y="2987691"/>
            <a:ext cx="414305" cy="874643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B939A079-0784-4E6B-895C-B1E38FEC142B}"/>
              </a:ext>
            </a:extLst>
          </p:cNvPr>
          <p:cNvGrpSpPr/>
          <p:nvPr/>
        </p:nvGrpSpPr>
        <p:grpSpPr>
          <a:xfrm>
            <a:off x="150105" y="359844"/>
            <a:ext cx="3705036" cy="1722664"/>
            <a:chOff x="1318957" y="-1749489"/>
            <a:chExt cx="3705036" cy="1722664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8A860EA6-FDEC-48A9-BC46-2EAF3B505B01}"/>
                </a:ext>
              </a:extLst>
            </p:cNvPr>
            <p:cNvSpPr/>
            <p:nvPr/>
          </p:nvSpPr>
          <p:spPr>
            <a:xfrm>
              <a:off x="1374608" y="-1749489"/>
              <a:ext cx="3576577" cy="1701479"/>
            </a:xfrm>
            <a:custGeom>
              <a:avLst/>
              <a:gdLst>
                <a:gd name="connsiteX0" fmla="*/ 1331088 w 3912243"/>
                <a:gd name="connsiteY0" fmla="*/ 138896 h 1574157"/>
                <a:gd name="connsiteX1" fmla="*/ 0 w 3912243"/>
                <a:gd name="connsiteY1" fmla="*/ 0 h 1574157"/>
                <a:gd name="connsiteX2" fmla="*/ 925974 w 3912243"/>
                <a:gd name="connsiteY2" fmla="*/ 1018572 h 1574157"/>
                <a:gd name="connsiteX3" fmla="*/ 3727048 w 3912243"/>
                <a:gd name="connsiteY3" fmla="*/ 1574157 h 1574157"/>
                <a:gd name="connsiteX4" fmla="*/ 3912243 w 3912243"/>
                <a:gd name="connsiteY4" fmla="*/ 1388962 h 1574157"/>
                <a:gd name="connsiteX5" fmla="*/ 1331088 w 3912243"/>
                <a:gd name="connsiteY5" fmla="*/ 138896 h 1574157"/>
                <a:gd name="connsiteX0" fmla="*/ 1250065 w 3831220"/>
                <a:gd name="connsiteY0" fmla="*/ 0 h 1435261"/>
                <a:gd name="connsiteX1" fmla="*/ 0 w 3831220"/>
                <a:gd name="connsiteY1" fmla="*/ 92597 h 1435261"/>
                <a:gd name="connsiteX2" fmla="*/ 844951 w 3831220"/>
                <a:gd name="connsiteY2" fmla="*/ 879676 h 1435261"/>
                <a:gd name="connsiteX3" fmla="*/ 3646025 w 3831220"/>
                <a:gd name="connsiteY3" fmla="*/ 1435261 h 1435261"/>
                <a:gd name="connsiteX4" fmla="*/ 3831220 w 3831220"/>
                <a:gd name="connsiteY4" fmla="*/ 1250066 h 1435261"/>
                <a:gd name="connsiteX5" fmla="*/ 1250065 w 3831220"/>
                <a:gd name="connsiteY5" fmla="*/ 0 h 1435261"/>
                <a:gd name="connsiteX0" fmla="*/ 1180617 w 3831220"/>
                <a:gd name="connsiteY0" fmla="*/ 0 h 1782502"/>
                <a:gd name="connsiteX1" fmla="*/ 0 w 3831220"/>
                <a:gd name="connsiteY1" fmla="*/ 439838 h 1782502"/>
                <a:gd name="connsiteX2" fmla="*/ 844951 w 3831220"/>
                <a:gd name="connsiteY2" fmla="*/ 1226917 h 1782502"/>
                <a:gd name="connsiteX3" fmla="*/ 3646025 w 3831220"/>
                <a:gd name="connsiteY3" fmla="*/ 1782502 h 1782502"/>
                <a:gd name="connsiteX4" fmla="*/ 3831220 w 3831220"/>
                <a:gd name="connsiteY4" fmla="*/ 1597307 h 1782502"/>
                <a:gd name="connsiteX5" fmla="*/ 1180617 w 3831220"/>
                <a:gd name="connsiteY5" fmla="*/ 0 h 1782502"/>
                <a:gd name="connsiteX0" fmla="*/ 1180617 w 3831220"/>
                <a:gd name="connsiteY0" fmla="*/ 0 h 1782502"/>
                <a:gd name="connsiteX1" fmla="*/ 0 w 3831220"/>
                <a:gd name="connsiteY1" fmla="*/ 439838 h 1782502"/>
                <a:gd name="connsiteX2" fmla="*/ 844951 w 3831220"/>
                <a:gd name="connsiteY2" fmla="*/ 1226917 h 1782502"/>
                <a:gd name="connsiteX3" fmla="*/ 3646025 w 3831220"/>
                <a:gd name="connsiteY3" fmla="*/ 1782502 h 1782502"/>
                <a:gd name="connsiteX4" fmla="*/ 3831220 w 3831220"/>
                <a:gd name="connsiteY4" fmla="*/ 1597307 h 1782502"/>
                <a:gd name="connsiteX5" fmla="*/ 1180617 w 3831220"/>
                <a:gd name="connsiteY5" fmla="*/ 0 h 1782502"/>
                <a:gd name="connsiteX0" fmla="*/ 1180617 w 3831220"/>
                <a:gd name="connsiteY0" fmla="*/ 0 h 1921398"/>
                <a:gd name="connsiteX1" fmla="*/ 0 w 3831220"/>
                <a:gd name="connsiteY1" fmla="*/ 439838 h 1921398"/>
                <a:gd name="connsiteX2" fmla="*/ 844951 w 3831220"/>
                <a:gd name="connsiteY2" fmla="*/ 1226917 h 1921398"/>
                <a:gd name="connsiteX3" fmla="*/ 3611301 w 3831220"/>
                <a:gd name="connsiteY3" fmla="*/ 1921398 h 1921398"/>
                <a:gd name="connsiteX4" fmla="*/ 3831220 w 3831220"/>
                <a:gd name="connsiteY4" fmla="*/ 1597307 h 1921398"/>
                <a:gd name="connsiteX5" fmla="*/ 1180617 w 3831220"/>
                <a:gd name="connsiteY5" fmla="*/ 0 h 1921398"/>
                <a:gd name="connsiteX0" fmla="*/ 1192192 w 3842795"/>
                <a:gd name="connsiteY0" fmla="*/ 0 h 1921398"/>
                <a:gd name="connsiteX1" fmla="*/ 0 w 3842795"/>
                <a:gd name="connsiteY1" fmla="*/ 335665 h 1921398"/>
                <a:gd name="connsiteX2" fmla="*/ 856526 w 3842795"/>
                <a:gd name="connsiteY2" fmla="*/ 1226917 h 1921398"/>
                <a:gd name="connsiteX3" fmla="*/ 3622876 w 3842795"/>
                <a:gd name="connsiteY3" fmla="*/ 1921398 h 1921398"/>
                <a:gd name="connsiteX4" fmla="*/ 3842795 w 3842795"/>
                <a:gd name="connsiteY4" fmla="*/ 1597307 h 1921398"/>
                <a:gd name="connsiteX5" fmla="*/ 1192192 w 3842795"/>
                <a:gd name="connsiteY5" fmla="*/ 0 h 1921398"/>
                <a:gd name="connsiteX0" fmla="*/ 1203767 w 3842795"/>
                <a:gd name="connsiteY0" fmla="*/ 0 h 1632031"/>
                <a:gd name="connsiteX1" fmla="*/ 0 w 3842795"/>
                <a:gd name="connsiteY1" fmla="*/ 46298 h 1632031"/>
                <a:gd name="connsiteX2" fmla="*/ 856526 w 3842795"/>
                <a:gd name="connsiteY2" fmla="*/ 937550 h 1632031"/>
                <a:gd name="connsiteX3" fmla="*/ 3622876 w 3842795"/>
                <a:gd name="connsiteY3" fmla="*/ 1632031 h 1632031"/>
                <a:gd name="connsiteX4" fmla="*/ 3842795 w 3842795"/>
                <a:gd name="connsiteY4" fmla="*/ 1307940 h 1632031"/>
                <a:gd name="connsiteX5" fmla="*/ 1203767 w 3842795"/>
                <a:gd name="connsiteY5" fmla="*/ 0 h 1632031"/>
                <a:gd name="connsiteX0" fmla="*/ 1203767 w 3842795"/>
                <a:gd name="connsiteY0" fmla="*/ 0 h 1701479"/>
                <a:gd name="connsiteX1" fmla="*/ 0 w 3842795"/>
                <a:gd name="connsiteY1" fmla="*/ 46298 h 1701479"/>
                <a:gd name="connsiteX2" fmla="*/ 856526 w 3842795"/>
                <a:gd name="connsiteY2" fmla="*/ 937550 h 1701479"/>
                <a:gd name="connsiteX3" fmla="*/ 3588151 w 3842795"/>
                <a:gd name="connsiteY3" fmla="*/ 1701479 h 1701479"/>
                <a:gd name="connsiteX4" fmla="*/ 3842795 w 3842795"/>
                <a:gd name="connsiteY4" fmla="*/ 1307940 h 1701479"/>
                <a:gd name="connsiteX5" fmla="*/ 1203767 w 3842795"/>
                <a:gd name="connsiteY5" fmla="*/ 0 h 1701479"/>
                <a:gd name="connsiteX0" fmla="*/ 1203767 w 3588151"/>
                <a:gd name="connsiteY0" fmla="*/ 0 h 1701479"/>
                <a:gd name="connsiteX1" fmla="*/ 0 w 3588151"/>
                <a:gd name="connsiteY1" fmla="*/ 46298 h 1701479"/>
                <a:gd name="connsiteX2" fmla="*/ 856526 w 3588151"/>
                <a:gd name="connsiteY2" fmla="*/ 937550 h 1701479"/>
                <a:gd name="connsiteX3" fmla="*/ 3588151 w 3588151"/>
                <a:gd name="connsiteY3" fmla="*/ 1701479 h 1701479"/>
                <a:gd name="connsiteX4" fmla="*/ 3483980 w 3588151"/>
                <a:gd name="connsiteY4" fmla="*/ 1226918 h 1701479"/>
                <a:gd name="connsiteX5" fmla="*/ 1203767 w 3588151"/>
                <a:gd name="connsiteY5" fmla="*/ 0 h 1701479"/>
                <a:gd name="connsiteX0" fmla="*/ 1192193 w 3576577"/>
                <a:gd name="connsiteY0" fmla="*/ 0 h 1701479"/>
                <a:gd name="connsiteX1" fmla="*/ 0 w 3576577"/>
                <a:gd name="connsiteY1" fmla="*/ 162045 h 1701479"/>
                <a:gd name="connsiteX2" fmla="*/ 844952 w 3576577"/>
                <a:gd name="connsiteY2" fmla="*/ 937550 h 1701479"/>
                <a:gd name="connsiteX3" fmla="*/ 3576577 w 3576577"/>
                <a:gd name="connsiteY3" fmla="*/ 1701479 h 1701479"/>
                <a:gd name="connsiteX4" fmla="*/ 3472406 w 3576577"/>
                <a:gd name="connsiteY4" fmla="*/ 1226918 h 1701479"/>
                <a:gd name="connsiteX5" fmla="*/ 1192193 w 3576577"/>
                <a:gd name="connsiteY5" fmla="*/ 0 h 1701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6577" h="1701479">
                  <a:moveTo>
                    <a:pt x="1192193" y="0"/>
                  </a:moveTo>
                  <a:lnTo>
                    <a:pt x="0" y="162045"/>
                  </a:lnTo>
                  <a:lnTo>
                    <a:pt x="844952" y="937550"/>
                  </a:lnTo>
                  <a:lnTo>
                    <a:pt x="3576577" y="1701479"/>
                  </a:lnTo>
                  <a:lnTo>
                    <a:pt x="3472406" y="1226918"/>
                  </a:lnTo>
                  <a:lnTo>
                    <a:pt x="119219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6C6D7718-93F8-4D96-BE56-973C35022DEA}"/>
                </a:ext>
              </a:extLst>
            </p:cNvPr>
            <p:cNvSpPr/>
            <p:nvPr/>
          </p:nvSpPr>
          <p:spPr>
            <a:xfrm>
              <a:off x="1318957" y="-1728304"/>
              <a:ext cx="3576577" cy="1701479"/>
            </a:xfrm>
            <a:custGeom>
              <a:avLst/>
              <a:gdLst>
                <a:gd name="connsiteX0" fmla="*/ 1331088 w 3912243"/>
                <a:gd name="connsiteY0" fmla="*/ 138896 h 1574157"/>
                <a:gd name="connsiteX1" fmla="*/ 0 w 3912243"/>
                <a:gd name="connsiteY1" fmla="*/ 0 h 1574157"/>
                <a:gd name="connsiteX2" fmla="*/ 925974 w 3912243"/>
                <a:gd name="connsiteY2" fmla="*/ 1018572 h 1574157"/>
                <a:gd name="connsiteX3" fmla="*/ 3727048 w 3912243"/>
                <a:gd name="connsiteY3" fmla="*/ 1574157 h 1574157"/>
                <a:gd name="connsiteX4" fmla="*/ 3912243 w 3912243"/>
                <a:gd name="connsiteY4" fmla="*/ 1388962 h 1574157"/>
                <a:gd name="connsiteX5" fmla="*/ 1331088 w 3912243"/>
                <a:gd name="connsiteY5" fmla="*/ 138896 h 1574157"/>
                <a:gd name="connsiteX0" fmla="*/ 1250065 w 3831220"/>
                <a:gd name="connsiteY0" fmla="*/ 0 h 1435261"/>
                <a:gd name="connsiteX1" fmla="*/ 0 w 3831220"/>
                <a:gd name="connsiteY1" fmla="*/ 92597 h 1435261"/>
                <a:gd name="connsiteX2" fmla="*/ 844951 w 3831220"/>
                <a:gd name="connsiteY2" fmla="*/ 879676 h 1435261"/>
                <a:gd name="connsiteX3" fmla="*/ 3646025 w 3831220"/>
                <a:gd name="connsiteY3" fmla="*/ 1435261 h 1435261"/>
                <a:gd name="connsiteX4" fmla="*/ 3831220 w 3831220"/>
                <a:gd name="connsiteY4" fmla="*/ 1250066 h 1435261"/>
                <a:gd name="connsiteX5" fmla="*/ 1250065 w 3831220"/>
                <a:gd name="connsiteY5" fmla="*/ 0 h 1435261"/>
                <a:gd name="connsiteX0" fmla="*/ 1180617 w 3831220"/>
                <a:gd name="connsiteY0" fmla="*/ 0 h 1782502"/>
                <a:gd name="connsiteX1" fmla="*/ 0 w 3831220"/>
                <a:gd name="connsiteY1" fmla="*/ 439838 h 1782502"/>
                <a:gd name="connsiteX2" fmla="*/ 844951 w 3831220"/>
                <a:gd name="connsiteY2" fmla="*/ 1226917 h 1782502"/>
                <a:gd name="connsiteX3" fmla="*/ 3646025 w 3831220"/>
                <a:gd name="connsiteY3" fmla="*/ 1782502 h 1782502"/>
                <a:gd name="connsiteX4" fmla="*/ 3831220 w 3831220"/>
                <a:gd name="connsiteY4" fmla="*/ 1597307 h 1782502"/>
                <a:gd name="connsiteX5" fmla="*/ 1180617 w 3831220"/>
                <a:gd name="connsiteY5" fmla="*/ 0 h 1782502"/>
                <a:gd name="connsiteX0" fmla="*/ 1180617 w 3831220"/>
                <a:gd name="connsiteY0" fmla="*/ 0 h 1782502"/>
                <a:gd name="connsiteX1" fmla="*/ 0 w 3831220"/>
                <a:gd name="connsiteY1" fmla="*/ 439838 h 1782502"/>
                <a:gd name="connsiteX2" fmla="*/ 844951 w 3831220"/>
                <a:gd name="connsiteY2" fmla="*/ 1226917 h 1782502"/>
                <a:gd name="connsiteX3" fmla="*/ 3646025 w 3831220"/>
                <a:gd name="connsiteY3" fmla="*/ 1782502 h 1782502"/>
                <a:gd name="connsiteX4" fmla="*/ 3831220 w 3831220"/>
                <a:gd name="connsiteY4" fmla="*/ 1597307 h 1782502"/>
                <a:gd name="connsiteX5" fmla="*/ 1180617 w 3831220"/>
                <a:gd name="connsiteY5" fmla="*/ 0 h 1782502"/>
                <a:gd name="connsiteX0" fmla="*/ 1180617 w 3831220"/>
                <a:gd name="connsiteY0" fmla="*/ 0 h 1921398"/>
                <a:gd name="connsiteX1" fmla="*/ 0 w 3831220"/>
                <a:gd name="connsiteY1" fmla="*/ 439838 h 1921398"/>
                <a:gd name="connsiteX2" fmla="*/ 844951 w 3831220"/>
                <a:gd name="connsiteY2" fmla="*/ 1226917 h 1921398"/>
                <a:gd name="connsiteX3" fmla="*/ 3611301 w 3831220"/>
                <a:gd name="connsiteY3" fmla="*/ 1921398 h 1921398"/>
                <a:gd name="connsiteX4" fmla="*/ 3831220 w 3831220"/>
                <a:gd name="connsiteY4" fmla="*/ 1597307 h 1921398"/>
                <a:gd name="connsiteX5" fmla="*/ 1180617 w 3831220"/>
                <a:gd name="connsiteY5" fmla="*/ 0 h 1921398"/>
                <a:gd name="connsiteX0" fmla="*/ 1192192 w 3842795"/>
                <a:gd name="connsiteY0" fmla="*/ 0 h 1921398"/>
                <a:gd name="connsiteX1" fmla="*/ 0 w 3842795"/>
                <a:gd name="connsiteY1" fmla="*/ 335665 h 1921398"/>
                <a:gd name="connsiteX2" fmla="*/ 856526 w 3842795"/>
                <a:gd name="connsiteY2" fmla="*/ 1226917 h 1921398"/>
                <a:gd name="connsiteX3" fmla="*/ 3622876 w 3842795"/>
                <a:gd name="connsiteY3" fmla="*/ 1921398 h 1921398"/>
                <a:gd name="connsiteX4" fmla="*/ 3842795 w 3842795"/>
                <a:gd name="connsiteY4" fmla="*/ 1597307 h 1921398"/>
                <a:gd name="connsiteX5" fmla="*/ 1192192 w 3842795"/>
                <a:gd name="connsiteY5" fmla="*/ 0 h 1921398"/>
                <a:gd name="connsiteX0" fmla="*/ 1203767 w 3842795"/>
                <a:gd name="connsiteY0" fmla="*/ 0 h 1632031"/>
                <a:gd name="connsiteX1" fmla="*/ 0 w 3842795"/>
                <a:gd name="connsiteY1" fmla="*/ 46298 h 1632031"/>
                <a:gd name="connsiteX2" fmla="*/ 856526 w 3842795"/>
                <a:gd name="connsiteY2" fmla="*/ 937550 h 1632031"/>
                <a:gd name="connsiteX3" fmla="*/ 3622876 w 3842795"/>
                <a:gd name="connsiteY3" fmla="*/ 1632031 h 1632031"/>
                <a:gd name="connsiteX4" fmla="*/ 3842795 w 3842795"/>
                <a:gd name="connsiteY4" fmla="*/ 1307940 h 1632031"/>
                <a:gd name="connsiteX5" fmla="*/ 1203767 w 3842795"/>
                <a:gd name="connsiteY5" fmla="*/ 0 h 1632031"/>
                <a:gd name="connsiteX0" fmla="*/ 1203767 w 3842795"/>
                <a:gd name="connsiteY0" fmla="*/ 0 h 1701479"/>
                <a:gd name="connsiteX1" fmla="*/ 0 w 3842795"/>
                <a:gd name="connsiteY1" fmla="*/ 46298 h 1701479"/>
                <a:gd name="connsiteX2" fmla="*/ 856526 w 3842795"/>
                <a:gd name="connsiteY2" fmla="*/ 937550 h 1701479"/>
                <a:gd name="connsiteX3" fmla="*/ 3588151 w 3842795"/>
                <a:gd name="connsiteY3" fmla="*/ 1701479 h 1701479"/>
                <a:gd name="connsiteX4" fmla="*/ 3842795 w 3842795"/>
                <a:gd name="connsiteY4" fmla="*/ 1307940 h 1701479"/>
                <a:gd name="connsiteX5" fmla="*/ 1203767 w 3842795"/>
                <a:gd name="connsiteY5" fmla="*/ 0 h 1701479"/>
                <a:gd name="connsiteX0" fmla="*/ 1203767 w 3588151"/>
                <a:gd name="connsiteY0" fmla="*/ 0 h 1701479"/>
                <a:gd name="connsiteX1" fmla="*/ 0 w 3588151"/>
                <a:gd name="connsiteY1" fmla="*/ 46298 h 1701479"/>
                <a:gd name="connsiteX2" fmla="*/ 856526 w 3588151"/>
                <a:gd name="connsiteY2" fmla="*/ 937550 h 1701479"/>
                <a:gd name="connsiteX3" fmla="*/ 3588151 w 3588151"/>
                <a:gd name="connsiteY3" fmla="*/ 1701479 h 1701479"/>
                <a:gd name="connsiteX4" fmla="*/ 3483980 w 3588151"/>
                <a:gd name="connsiteY4" fmla="*/ 1226918 h 1701479"/>
                <a:gd name="connsiteX5" fmla="*/ 1203767 w 3588151"/>
                <a:gd name="connsiteY5" fmla="*/ 0 h 1701479"/>
                <a:gd name="connsiteX0" fmla="*/ 1192193 w 3576577"/>
                <a:gd name="connsiteY0" fmla="*/ 0 h 1701479"/>
                <a:gd name="connsiteX1" fmla="*/ 0 w 3576577"/>
                <a:gd name="connsiteY1" fmla="*/ 162045 h 1701479"/>
                <a:gd name="connsiteX2" fmla="*/ 844952 w 3576577"/>
                <a:gd name="connsiteY2" fmla="*/ 937550 h 1701479"/>
                <a:gd name="connsiteX3" fmla="*/ 3576577 w 3576577"/>
                <a:gd name="connsiteY3" fmla="*/ 1701479 h 1701479"/>
                <a:gd name="connsiteX4" fmla="*/ 3472406 w 3576577"/>
                <a:gd name="connsiteY4" fmla="*/ 1226918 h 1701479"/>
                <a:gd name="connsiteX5" fmla="*/ 1192193 w 3576577"/>
                <a:gd name="connsiteY5" fmla="*/ 0 h 1701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76577" h="1701479">
                  <a:moveTo>
                    <a:pt x="1192193" y="0"/>
                  </a:moveTo>
                  <a:lnTo>
                    <a:pt x="0" y="162045"/>
                  </a:lnTo>
                  <a:lnTo>
                    <a:pt x="844952" y="937550"/>
                  </a:lnTo>
                  <a:lnTo>
                    <a:pt x="3576577" y="1701479"/>
                  </a:lnTo>
                  <a:lnTo>
                    <a:pt x="3472406" y="1226918"/>
                  </a:lnTo>
                  <a:lnTo>
                    <a:pt x="1192193" y="0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83000">
                  <a:srgbClr val="360000"/>
                </a:gs>
                <a:gs pos="100000">
                  <a:schemeClr val="tx1"/>
                </a:gs>
              </a:gsLst>
              <a:lin ang="5400000" scaled="1"/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xmlns="" id="{A9C2C4A2-B73F-45A7-BC3B-077303EF10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1413620" flipH="1" flipV="1">
              <a:off x="1355779" y="-1625037"/>
              <a:ext cx="1331623" cy="683674"/>
            </a:xfrm>
            <a:custGeom>
              <a:avLst/>
              <a:gdLst>
                <a:gd name="connsiteX0" fmla="*/ 0 w 1492818"/>
                <a:gd name="connsiteY0" fmla="*/ 51105 h 766434"/>
                <a:gd name="connsiteX1" fmla="*/ 0 w 1492818"/>
                <a:gd name="connsiteY1" fmla="*/ 51105 h 766434"/>
                <a:gd name="connsiteX2" fmla="*/ 0 w 1492818"/>
                <a:gd name="connsiteY2" fmla="*/ 0 h 766434"/>
                <a:gd name="connsiteX3" fmla="*/ 1492818 w 1492818"/>
                <a:gd name="connsiteY3" fmla="*/ 766434 h 766434"/>
                <a:gd name="connsiteX4" fmla="*/ 1492818 w 1492818"/>
                <a:gd name="connsiteY4" fmla="*/ 376967 h 766434"/>
                <a:gd name="connsiteX5" fmla="*/ 852274 w 1492818"/>
                <a:gd name="connsiteY5" fmla="*/ 766434 h 766434"/>
                <a:gd name="connsiteX6" fmla="*/ 0 w 1492818"/>
                <a:gd name="connsiteY6" fmla="*/ 766434 h 766434"/>
                <a:gd name="connsiteX7" fmla="*/ 0 w 1492818"/>
                <a:gd name="connsiteY7" fmla="*/ 51105 h 766434"/>
                <a:gd name="connsiteX8" fmla="*/ 366599 w 1492818"/>
                <a:gd name="connsiteY8" fmla="*/ 0 h 766434"/>
                <a:gd name="connsiteX9" fmla="*/ 0 w 1492818"/>
                <a:gd name="connsiteY9" fmla="*/ 0 h 766434"/>
                <a:gd name="connsiteX10" fmla="*/ 1492818 w 1492818"/>
                <a:gd name="connsiteY10" fmla="*/ 0 h 766434"/>
                <a:gd name="connsiteX11" fmla="*/ 454205 w 1492818"/>
                <a:gd name="connsiteY11" fmla="*/ 0 h 766434"/>
                <a:gd name="connsiteX12" fmla="*/ 1492818 w 1492818"/>
                <a:gd name="connsiteY12" fmla="*/ 357333 h 766434"/>
                <a:gd name="connsiteX13" fmla="*/ 1492818 w 1492818"/>
                <a:gd name="connsiteY13" fmla="*/ 0 h 766434"/>
                <a:gd name="connsiteX14" fmla="*/ 1492818 w 1492818"/>
                <a:gd name="connsiteY14" fmla="*/ 766434 h 766434"/>
                <a:gd name="connsiteX15" fmla="*/ 852274 w 1492818"/>
                <a:gd name="connsiteY15" fmla="*/ 766434 h 766434"/>
                <a:gd name="connsiteX16" fmla="*/ 852274 w 1492818"/>
                <a:gd name="connsiteY16" fmla="*/ 766434 h 7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92818" h="766434">
                  <a:moveTo>
                    <a:pt x="0" y="51105"/>
                  </a:moveTo>
                  <a:lnTo>
                    <a:pt x="0" y="51105"/>
                  </a:lnTo>
                  <a:lnTo>
                    <a:pt x="0" y="0"/>
                  </a:lnTo>
                  <a:close/>
                  <a:moveTo>
                    <a:pt x="1492818" y="766434"/>
                  </a:moveTo>
                  <a:lnTo>
                    <a:pt x="1492818" y="376967"/>
                  </a:lnTo>
                  <a:lnTo>
                    <a:pt x="852274" y="766434"/>
                  </a:lnTo>
                  <a:lnTo>
                    <a:pt x="0" y="766434"/>
                  </a:lnTo>
                  <a:lnTo>
                    <a:pt x="0" y="51105"/>
                  </a:lnTo>
                  <a:lnTo>
                    <a:pt x="366599" y="0"/>
                  </a:lnTo>
                  <a:lnTo>
                    <a:pt x="0" y="0"/>
                  </a:lnTo>
                  <a:lnTo>
                    <a:pt x="1492818" y="0"/>
                  </a:lnTo>
                  <a:lnTo>
                    <a:pt x="454205" y="0"/>
                  </a:lnTo>
                  <a:lnTo>
                    <a:pt x="1492818" y="357333"/>
                  </a:lnTo>
                  <a:lnTo>
                    <a:pt x="1492818" y="0"/>
                  </a:lnTo>
                  <a:close/>
                  <a:moveTo>
                    <a:pt x="1492818" y="766434"/>
                  </a:moveTo>
                  <a:lnTo>
                    <a:pt x="852274" y="766434"/>
                  </a:lnTo>
                  <a:lnTo>
                    <a:pt x="852274" y="766434"/>
                  </a:lnTo>
                  <a:close/>
                </a:path>
              </a:pathLst>
            </a:custGeom>
          </p:spPr>
        </p:pic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xmlns="" id="{F65BCD9C-5312-4BBC-BF99-D27764FF82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V="1">
              <a:off x="4467324" y="-379808"/>
              <a:ext cx="453191" cy="331798"/>
            </a:xfrm>
            <a:custGeom>
              <a:avLst/>
              <a:gdLst>
                <a:gd name="connsiteX0" fmla="*/ 0 w 1046845"/>
                <a:gd name="connsiteY0" fmla="*/ 766434 h 766434"/>
                <a:gd name="connsiteX1" fmla="*/ 398472 w 1046845"/>
                <a:gd name="connsiteY1" fmla="*/ 766434 h 766434"/>
                <a:gd name="connsiteX2" fmla="*/ 942909 w 1046845"/>
                <a:gd name="connsiteY2" fmla="*/ 473488 h 766434"/>
                <a:gd name="connsiteX3" fmla="*/ 1046845 w 1046845"/>
                <a:gd name="connsiteY3" fmla="*/ 0 h 766434"/>
                <a:gd name="connsiteX4" fmla="*/ 1043243 w 1046845"/>
                <a:gd name="connsiteY4" fmla="*/ 0 h 766434"/>
                <a:gd name="connsiteX5" fmla="*/ 0 w 1046845"/>
                <a:gd name="connsiteY5" fmla="*/ 291754 h 766434"/>
                <a:gd name="connsiteX6" fmla="*/ 0 w 1046845"/>
                <a:gd name="connsiteY6" fmla="*/ 766434 h 766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6845" h="766434">
                  <a:moveTo>
                    <a:pt x="0" y="766434"/>
                  </a:moveTo>
                  <a:lnTo>
                    <a:pt x="398472" y="766434"/>
                  </a:lnTo>
                  <a:lnTo>
                    <a:pt x="942909" y="473488"/>
                  </a:lnTo>
                  <a:lnTo>
                    <a:pt x="1046845" y="0"/>
                  </a:lnTo>
                  <a:lnTo>
                    <a:pt x="1043243" y="0"/>
                  </a:lnTo>
                  <a:lnTo>
                    <a:pt x="0" y="291754"/>
                  </a:lnTo>
                  <a:lnTo>
                    <a:pt x="0" y="766434"/>
                  </a:lnTo>
                  <a:close/>
                </a:path>
              </a:pathLst>
            </a:custGeom>
          </p:spPr>
        </p:pic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9ED0F124-B924-4B64-BF58-1517D5DA570F}"/>
                </a:ext>
              </a:extLst>
            </p:cNvPr>
            <p:cNvSpPr txBox="1"/>
            <p:nvPr/>
          </p:nvSpPr>
          <p:spPr>
            <a:xfrm rot="1106793">
              <a:off x="1721604" y="-1216205"/>
              <a:ext cx="3302389" cy="707886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ja-JP" altLang="en-US" sz="4000" b="1" dirty="0">
                  <a:ln>
                    <a:solidFill>
                      <a:srgbClr val="C00000"/>
                    </a:solidFill>
                  </a:ln>
                  <a:solidFill>
                    <a:schemeClr val="bg1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さ</a:t>
              </a:r>
              <a:r>
                <a:rPr lang="ja-JP" altLang="en-US" sz="3600" b="1" dirty="0">
                  <a:ln>
                    <a:solidFill>
                      <a:srgbClr val="C00000"/>
                    </a:solidFill>
                  </a:ln>
                  <a:solidFill>
                    <a:schemeClr val="bg1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る</a:t>
              </a:r>
              <a:r>
                <a:rPr lang="ja-JP" altLang="en-US" sz="3200" b="1" dirty="0">
                  <a:ln>
                    <a:solidFill>
                      <a:srgbClr val="C00000"/>
                    </a:solidFill>
                  </a:ln>
                  <a:solidFill>
                    <a:schemeClr val="bg1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と</a:t>
              </a:r>
              <a:r>
                <a:rPr lang="ja-JP" altLang="en-US" sz="2800" b="1" dirty="0">
                  <a:ln>
                    <a:solidFill>
                      <a:srgbClr val="C00000"/>
                    </a:solidFill>
                  </a:ln>
                  <a:solidFill>
                    <a:schemeClr val="bg1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び</a:t>
              </a:r>
              <a:r>
                <a:rPr lang="ja-JP" altLang="en-US" sz="2400" b="1" dirty="0">
                  <a:ln>
                    <a:solidFill>
                      <a:srgbClr val="C00000"/>
                    </a:solidFill>
                  </a:ln>
                  <a:solidFill>
                    <a:schemeClr val="bg1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ア</a:t>
              </a:r>
              <a:r>
                <a:rPr lang="ja-JP" altLang="en-US" sz="2000" b="1" dirty="0">
                  <a:ln>
                    <a:solidFill>
                      <a:srgbClr val="C00000"/>
                    </a:solidFill>
                  </a:ln>
                  <a:solidFill>
                    <a:schemeClr val="bg1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スマ</a:t>
              </a:r>
              <a:r>
                <a:rPr lang="zh-CN" altLang="en-US" sz="1600" b="1" dirty="0">
                  <a:ln>
                    <a:solidFill>
                      <a:srgbClr val="C00000"/>
                    </a:solidFill>
                  </a:ln>
                  <a:solidFill>
                    <a:schemeClr val="bg1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！！！</a:t>
              </a:r>
              <a:endParaRPr lang="zh-CN" altLang="en-US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A7A7DEB5-EA0D-4AC0-A00A-B595CC7DAD02}"/>
              </a:ext>
            </a:extLst>
          </p:cNvPr>
          <p:cNvGrpSpPr/>
          <p:nvPr/>
        </p:nvGrpSpPr>
        <p:grpSpPr>
          <a:xfrm>
            <a:off x="-2" y="5898379"/>
            <a:ext cx="12192001" cy="959621"/>
            <a:chOff x="-2" y="5898379"/>
            <a:chExt cx="12192001" cy="959621"/>
          </a:xfrm>
        </p:grpSpPr>
        <p:sp>
          <p:nvSpPr>
            <p:cNvPr id="58" name="平行四边形 57">
              <a:extLst>
                <a:ext uri="{FF2B5EF4-FFF2-40B4-BE49-F238E27FC236}">
                  <a16:creationId xmlns:a16="http://schemas.microsoft.com/office/drawing/2014/main" xmlns="" id="{F2B71D44-00A3-43C9-AC42-D6494542F555}"/>
                </a:ext>
              </a:extLst>
            </p:cNvPr>
            <p:cNvSpPr/>
            <p:nvPr/>
          </p:nvSpPr>
          <p:spPr>
            <a:xfrm>
              <a:off x="-2" y="5898379"/>
              <a:ext cx="12192001" cy="959621"/>
            </a:xfrm>
            <a:prstGeom prst="parallelogram">
              <a:avLst>
                <a:gd name="adj" fmla="val 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xmlns="" id="{B4D99765-0DF4-4D36-B182-C2402DD370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22596" y="5993379"/>
              <a:ext cx="1492818" cy="766434"/>
            </a:xfrm>
            <a:prstGeom prst="rect">
              <a:avLst/>
            </a:prstGeom>
          </p:spPr>
        </p:pic>
        <p:pic>
          <p:nvPicPr>
            <p:cNvPr id="60" name="图片 59">
              <a:extLst>
                <a:ext uri="{FF2B5EF4-FFF2-40B4-BE49-F238E27FC236}">
                  <a16:creationId xmlns:a16="http://schemas.microsoft.com/office/drawing/2014/main" xmlns="" id="{4835C695-F252-4109-92B5-1765055C3FC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10531863" y="5969930"/>
              <a:ext cx="1660136" cy="834427"/>
            </a:xfrm>
            <a:prstGeom prst="rect">
              <a:avLst/>
            </a:prstGeom>
          </p:spPr>
        </p:pic>
      </p:grpSp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74BB1D9D-C3C6-46C8-8136-5F999ADA8BD0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4608" y="5974995"/>
            <a:ext cx="673965" cy="76643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F34A1680-7814-4D61-B588-F526718C825D}"/>
              </a:ext>
            </a:extLst>
          </p:cNvPr>
          <p:cNvGrpSpPr/>
          <p:nvPr/>
        </p:nvGrpSpPr>
        <p:grpSpPr>
          <a:xfrm>
            <a:off x="2387566" y="6042745"/>
            <a:ext cx="4150926" cy="707886"/>
            <a:chOff x="2387566" y="6042745"/>
            <a:chExt cx="4150926" cy="707886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A3124F23-70AC-4954-A61A-12EF65BB405F}"/>
                </a:ext>
              </a:extLst>
            </p:cNvPr>
            <p:cNvSpPr txBox="1"/>
            <p:nvPr/>
          </p:nvSpPr>
          <p:spPr>
            <a:xfrm>
              <a:off x="2387566" y="6042745"/>
              <a:ext cx="415092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4000" b="0" i="0" dirty="0">
                  <a:ln>
                    <a:solidFill>
                      <a:schemeClr val="accent1">
                        <a:alpha val="0"/>
                      </a:schemeClr>
                    </a:solidFill>
                  </a:ln>
                  <a:gradFill flip="none" rotWithShape="1">
                    <a:gsLst>
                      <a:gs pos="54000">
                        <a:schemeClr val="bg1"/>
                      </a:gs>
                      <a:gs pos="100000">
                        <a:schemeClr val="tx1"/>
                      </a:gs>
                    </a:gsLst>
                    <a:lin ang="8100000" scaled="1"/>
                    <a:tileRect/>
                  </a:gra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忍法  影首缚颈术</a:t>
              </a:r>
              <a:endParaRPr lang="zh-CN" altLang="en-US" sz="4000" dirty="0">
                <a:ln>
                  <a:solidFill>
                    <a:schemeClr val="accent1">
                      <a:alpha val="0"/>
                    </a:schemeClr>
                  </a:solidFill>
                </a:ln>
                <a:gradFill flip="none" rotWithShape="1">
                  <a:gsLst>
                    <a:gs pos="54000">
                      <a:schemeClr val="bg1"/>
                    </a:gs>
                    <a:gs pos="100000">
                      <a:schemeClr val="tx1"/>
                    </a:gs>
                  </a:gsLst>
                  <a:lin ang="81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C4A63DB5-CA4D-4A74-8D69-075FB18EAB20}"/>
                </a:ext>
              </a:extLst>
            </p:cNvPr>
            <p:cNvSpPr/>
            <p:nvPr/>
          </p:nvSpPr>
          <p:spPr>
            <a:xfrm>
              <a:off x="3556052" y="6326273"/>
              <a:ext cx="112215" cy="1122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072A2820-ED89-43BD-9993-96FA3F3E80D6}"/>
              </a:ext>
            </a:extLst>
          </p:cNvPr>
          <p:cNvSpPr txBox="1"/>
          <p:nvPr/>
        </p:nvSpPr>
        <p:spPr>
          <a:xfrm>
            <a:off x="6346771" y="6055221"/>
            <a:ext cx="4688300" cy="614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奈良一族密传的忍术，影子模仿术的进阶术，在用影子模仿术抓住对手后，利用伸长的影子伸向对手的颈部，直接将对手勒毙。</a:t>
            </a:r>
            <a:endParaRPr lang="zh-CN" altLang="en-US" sz="2000" b="1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6" name="平行四边形 65">
            <a:extLst>
              <a:ext uri="{FF2B5EF4-FFF2-40B4-BE49-F238E27FC236}">
                <a16:creationId xmlns:a16="http://schemas.microsoft.com/office/drawing/2014/main" xmlns="" id="{6788569E-6876-4A33-9E8D-EC2AD1E6B8DA}"/>
              </a:ext>
            </a:extLst>
          </p:cNvPr>
          <p:cNvSpPr/>
          <p:nvPr/>
        </p:nvSpPr>
        <p:spPr>
          <a:xfrm>
            <a:off x="-2" y="5952021"/>
            <a:ext cx="12192001" cy="852337"/>
          </a:xfrm>
          <a:prstGeom prst="parallelogram">
            <a:avLst>
              <a:gd name="adj" fmla="val 0"/>
            </a:avLst>
          </a:prstGeom>
          <a:noFill/>
          <a:ln>
            <a:solidFill>
              <a:schemeClr val="bg1"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82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22222E-6 L 0.97461 -0.57037 " pathEditMode="relative" rAng="0" ptsTypes="AA">
                                      <p:cBhvr>
                                        <p:cTn id="6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724" y="-285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"/>
                            </p:stCondLst>
                            <p:childTnLst>
                              <p:par>
                                <p:cTn id="26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8" dur="1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100" fill="hold"/>
                                        <p:tgtEl>
                                          <p:spTgt spid="1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8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7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8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9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1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2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mp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2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700"/>
                            </p:stCondLst>
                            <p:childTnLst>
                              <p:par>
                                <p:cTn id="1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200"/>
                            </p:stCondLst>
                            <p:childTnLst>
                              <p:par>
                                <p:cTn id="1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200"/>
                            </p:stCondLst>
                            <p:childTnLst>
                              <p:par>
                                <p:cTn id="1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900"/>
                            </p:stCondLst>
                            <p:childTnLst>
                              <p:par>
                                <p:cTn id="19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99" dur="1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2" grpId="1" animBg="1"/>
      <p:bldP spid="12" grpId="2" animBg="1"/>
      <p:bldP spid="15" grpId="0" animBg="1"/>
      <p:bldP spid="16" grpId="0" animBg="1"/>
      <p:bldP spid="17" grpId="0" animBg="1"/>
      <p:bldP spid="18" grpId="0" animBg="1"/>
      <p:bldP spid="19" grpId="0" animBg="1"/>
      <p:bldP spid="19" grpId="1" animBg="1"/>
      <p:bldP spid="19" grpId="2" animBg="1"/>
      <p:bldP spid="37" grpId="0" animBg="1"/>
      <p:bldP spid="38" grpId="0" animBg="1"/>
      <p:bldP spid="6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EFC517">
                <a:lumMod val="100000"/>
              </a:srgbClr>
            </a:gs>
            <a:gs pos="0">
              <a:srgbClr val="EFC51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纸纹" descr="雪地上&#10;&#10;描述已自动生成">
            <a:extLst>
              <a:ext uri="{FF2B5EF4-FFF2-40B4-BE49-F238E27FC236}">
                <a16:creationId xmlns:a16="http://schemas.microsoft.com/office/drawing/2014/main" xmlns="" id="{7E9CDF8A-6034-489E-9CC4-E7D65447C9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E8F7FFE4-C9DE-464C-BD94-37A44271DEA8}"/>
              </a:ext>
            </a:extLst>
          </p:cNvPr>
          <p:cNvGrpSpPr/>
          <p:nvPr/>
        </p:nvGrpSpPr>
        <p:grpSpPr>
          <a:xfrm>
            <a:off x="4517027" y="3614382"/>
            <a:ext cx="3157946" cy="2952338"/>
            <a:chOff x="3254692" y="762001"/>
            <a:chExt cx="5705475" cy="5334000"/>
          </a:xfrm>
          <a:effectLst>
            <a:outerShdw blurRad="38100" dist="1524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 fov="3600000">
              <a:rot lat="16500000" lon="0" rev="0"/>
            </a:camera>
            <a:lightRig rig="threePt" dir="t"/>
          </a:scene3d>
        </p:grpSpPr>
        <p:sp>
          <p:nvSpPr>
            <p:cNvPr id="4" name="棋牌底座">
              <a:extLst>
                <a:ext uri="{FF2B5EF4-FFF2-40B4-BE49-F238E27FC236}">
                  <a16:creationId xmlns:a16="http://schemas.microsoft.com/office/drawing/2014/main" xmlns="" id="{1F8F5BBD-7B16-4B45-AD6A-F0F1627D60FA}"/>
                </a:ext>
              </a:extLst>
            </p:cNvPr>
            <p:cNvSpPr/>
            <p:nvPr/>
          </p:nvSpPr>
          <p:spPr>
            <a:xfrm>
              <a:off x="3254692" y="762001"/>
              <a:ext cx="5705475" cy="5334000"/>
            </a:xfrm>
            <a:prstGeom prst="rect">
              <a:avLst/>
            </a:prstGeom>
            <a:gradFill>
              <a:gsLst>
                <a:gs pos="0">
                  <a:srgbClr val="E2A635"/>
                </a:gs>
                <a:gs pos="100000">
                  <a:srgbClr val="DAA02C"/>
                </a:gs>
              </a:gsLst>
              <a:lin ang="5400000" scaled="1"/>
            </a:gradFill>
            <a:ln>
              <a:noFill/>
            </a:ln>
            <a:sp3d extrusionH="381000">
              <a:extrusionClr>
                <a:srgbClr val="FFC000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27" name="Y">
              <a:extLst>
                <a:ext uri="{FF2B5EF4-FFF2-40B4-BE49-F238E27FC236}">
                  <a16:creationId xmlns:a16="http://schemas.microsoft.com/office/drawing/2014/main" xmlns="" id="{1B465ADF-0CA9-4F11-9455-A92A3DF8DEBA}"/>
                </a:ext>
              </a:extLst>
            </p:cNvPr>
            <p:cNvGrpSpPr/>
            <p:nvPr/>
          </p:nvGrpSpPr>
          <p:grpSpPr>
            <a:xfrm>
              <a:off x="3421380" y="929640"/>
              <a:ext cx="5372100" cy="4998715"/>
              <a:chOff x="3421380" y="929640"/>
              <a:chExt cx="5372100" cy="4960620"/>
            </a:xfrm>
          </p:grpSpPr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D337F90A-1B73-4492-B48C-B16F0F831BAD}"/>
                  </a:ext>
                </a:extLst>
              </p:cNvPr>
              <p:cNvCxnSpPr/>
              <p:nvPr/>
            </p:nvCxnSpPr>
            <p:spPr>
              <a:xfrm>
                <a:off x="3421380" y="929640"/>
                <a:ext cx="0" cy="496062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0D95C15B-A24F-40D9-AAD5-9451F8B67A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19830" y="929640"/>
                <a:ext cx="0" cy="4960620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9AC8A0FF-5B56-4834-80EC-5076D18877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18280" y="929640"/>
                <a:ext cx="0" cy="4960620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150F3978-FAF8-4F43-8DDC-3F43A656F1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16730" y="929640"/>
                <a:ext cx="0" cy="4960620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C7DC408D-2665-4DC6-8556-B154D5E280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15180" y="929640"/>
                <a:ext cx="0" cy="4960620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D19F08B5-8CB0-4F53-9EA5-6B533883BB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13630" y="929640"/>
                <a:ext cx="0" cy="4960620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14839C46-E2AD-45FC-8FCD-360B8BB65C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12080" y="929640"/>
                <a:ext cx="0" cy="4960620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87A19F92-6918-43E8-BD2A-96205816A0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10530" y="929640"/>
                <a:ext cx="0" cy="4960620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65E937AE-E1C4-473A-AD36-B680A6CE8C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08980" y="929640"/>
                <a:ext cx="0" cy="4960620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BD06A9AE-B22F-4010-A62A-C8B36279E9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07430" y="929640"/>
                <a:ext cx="0" cy="4960620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46CE8FEA-D648-4533-B5E6-2F4F51284E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05880" y="929640"/>
                <a:ext cx="0" cy="4960620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D90AC46E-CD63-4A5E-A1D9-93B5347A7E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04330" y="929640"/>
                <a:ext cx="0" cy="4960620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8C212838-7158-4777-A698-1268A8ACC9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02780" y="929640"/>
                <a:ext cx="0" cy="4960620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3DF2A5AD-248F-413C-9B6C-D4CE680842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01230" y="929640"/>
                <a:ext cx="0" cy="4960620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878A66C4-246C-44A5-906D-95BD35350A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99680" y="929640"/>
                <a:ext cx="0" cy="4960620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BA10278C-5496-469E-A46C-58C3089699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98130" y="929640"/>
                <a:ext cx="0" cy="4960620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AFAD3C0D-9CE8-4B8F-A4AA-D106035714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96580" y="929640"/>
                <a:ext cx="0" cy="4960620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CE1C7287-24AD-433F-B48D-DE20C14CAC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95030" y="929640"/>
                <a:ext cx="0" cy="4960620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B5ECF297-5D23-4BCD-AFA5-80E2849A3B02}"/>
                  </a:ext>
                </a:extLst>
              </p:cNvPr>
              <p:cNvCxnSpPr/>
              <p:nvPr/>
            </p:nvCxnSpPr>
            <p:spPr>
              <a:xfrm>
                <a:off x="8793480" y="929640"/>
                <a:ext cx="0" cy="496062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" name="X">
              <a:extLst>
                <a:ext uri="{FF2B5EF4-FFF2-40B4-BE49-F238E27FC236}">
                  <a16:creationId xmlns:a16="http://schemas.microsoft.com/office/drawing/2014/main" xmlns="" id="{11F72DFD-E53E-464F-B1C9-FB85B7E4C187}"/>
                </a:ext>
              </a:extLst>
            </p:cNvPr>
            <p:cNvGrpSpPr/>
            <p:nvPr/>
          </p:nvGrpSpPr>
          <p:grpSpPr>
            <a:xfrm>
              <a:off x="3421382" y="929642"/>
              <a:ext cx="5372095" cy="4998719"/>
              <a:chOff x="3421382" y="929641"/>
              <a:chExt cx="5372095" cy="4998720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97B91327-E8C2-4778-A956-A5E5AB52B67B}"/>
                  </a:ext>
                </a:extLst>
              </p:cNvPr>
              <p:cNvCxnSpPr/>
              <p:nvPr/>
            </p:nvCxnSpPr>
            <p:spPr>
              <a:xfrm rot="5400000">
                <a:off x="6107430" y="-1756407"/>
                <a:ext cx="0" cy="537209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C47FA267-FF7C-4AB6-8326-FFA1DACC885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107430" y="-1478700"/>
                <a:ext cx="0" cy="5372095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6BE0084C-EF61-481E-9E4D-1720627115D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107430" y="-1200993"/>
                <a:ext cx="0" cy="5372095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4491EAAF-4927-4624-8E47-476B86EC0D9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107430" y="-923286"/>
                <a:ext cx="0" cy="5372095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600C51C7-686A-4467-83EA-B9401899B04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107430" y="-645579"/>
                <a:ext cx="0" cy="5372095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F3CAED5E-C5D6-4412-9BBE-A46042F749B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107430" y="-367872"/>
                <a:ext cx="0" cy="5372095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1DE9725E-A079-4C22-A02F-3AC7435CFC3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107430" y="-90165"/>
                <a:ext cx="0" cy="5372095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12F09A77-0F18-405F-AB40-E0C792ECB28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107430" y="187542"/>
                <a:ext cx="0" cy="5372095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86F723FF-1741-40F4-867D-9BBD1C58D8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107430" y="465249"/>
                <a:ext cx="0" cy="5372095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xmlns="" id="{183A8F9A-F704-4BCD-B4BE-8D166345614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107430" y="742956"/>
                <a:ext cx="0" cy="5372095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="" id="{59FDF2A5-94D1-4721-A346-419AE6727BB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107430" y="1020663"/>
                <a:ext cx="0" cy="5372095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A4F44E84-14EB-4C13-A6D7-C35759AC6DD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107430" y="1298370"/>
                <a:ext cx="0" cy="5372095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CB57BC22-159D-43D7-9FB2-BBDA4E403D4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107430" y="1576077"/>
                <a:ext cx="0" cy="5372095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79169B86-AB1E-4F74-88EC-E61489D6B28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107430" y="1853784"/>
                <a:ext cx="0" cy="5372095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39AD2F50-4F40-43CF-BC6C-DEAC350D776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107430" y="2131491"/>
                <a:ext cx="0" cy="5372095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E88BB432-63F9-42D9-99F8-8C76D2E73DE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107430" y="2409198"/>
                <a:ext cx="0" cy="5372095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="" id="{52E9835A-7536-41A5-89A3-2F088D2D12F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107430" y="2686905"/>
                <a:ext cx="0" cy="5372095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3AC4FD53-B3BF-4884-9D82-1AF4A995DC0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107430" y="2964612"/>
                <a:ext cx="0" cy="5372095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1A4D312A-60B4-4B40-8647-10B82A6D9621}"/>
                  </a:ext>
                </a:extLst>
              </p:cNvPr>
              <p:cNvCxnSpPr/>
              <p:nvPr/>
            </p:nvCxnSpPr>
            <p:spPr>
              <a:xfrm rot="5400000">
                <a:off x="6107430" y="3242313"/>
                <a:ext cx="0" cy="537209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星">
              <a:extLst>
                <a:ext uri="{FF2B5EF4-FFF2-40B4-BE49-F238E27FC236}">
                  <a16:creationId xmlns:a16="http://schemas.microsoft.com/office/drawing/2014/main" xmlns="" id="{82A80393-A7B3-4CFF-8749-BB13D1B6CA74}"/>
                </a:ext>
              </a:extLst>
            </p:cNvPr>
            <p:cNvGrpSpPr/>
            <p:nvPr/>
          </p:nvGrpSpPr>
          <p:grpSpPr>
            <a:xfrm>
              <a:off x="4299310" y="1740579"/>
              <a:ext cx="3621001" cy="3376841"/>
              <a:chOff x="4299311" y="1740578"/>
              <a:chExt cx="3621000" cy="3376842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xmlns="" id="{8B089DB6-8AB0-4ED7-89FA-51EF23219C6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99311" y="1740578"/>
                <a:ext cx="39600" cy="396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32030D62-911A-469C-BD12-4160AC99C27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99311" y="5073058"/>
                <a:ext cx="39600" cy="396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05876C46-1CC4-4F30-A6F8-5654957557B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880711" y="1745340"/>
                <a:ext cx="39600" cy="396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xmlns="" id="{6C387F95-2657-4CBD-81F1-4BC5A80F015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880711" y="5077820"/>
                <a:ext cx="39600" cy="396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55CC1FDE-B229-4392-AE16-6F03E618A48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89326" y="1745340"/>
                <a:ext cx="39600" cy="396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3EAE1262-781D-4666-B583-B5EEC69C8B3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89326" y="5077820"/>
                <a:ext cx="39600" cy="396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xmlns="" id="{1884FDD0-5300-46A1-BF7D-3D8BC46D3A5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99311" y="3404437"/>
                <a:ext cx="39600" cy="396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77FFDDDE-AFA4-4EFC-8B47-1AF6B15D6F2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880711" y="3409199"/>
                <a:ext cx="39600" cy="396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xmlns="" id="{5D901FDD-F7B8-4FEC-984D-110DF9C26CD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089326" y="3409199"/>
                <a:ext cx="39600" cy="3960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3945CC52-5C4D-497C-8429-15131BACD088}"/>
              </a:ext>
            </a:extLst>
          </p:cNvPr>
          <p:cNvGrpSpPr/>
          <p:nvPr/>
        </p:nvGrpSpPr>
        <p:grpSpPr>
          <a:xfrm>
            <a:off x="5676928" y="366216"/>
            <a:ext cx="839080" cy="1667410"/>
            <a:chOff x="6601226" y="199964"/>
            <a:chExt cx="982698" cy="1952804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6A1CC214-B7B4-4D66-8864-FA4D3953B9A9}"/>
                </a:ext>
              </a:extLst>
            </p:cNvPr>
            <p:cNvSpPr/>
            <p:nvPr/>
          </p:nvSpPr>
          <p:spPr>
            <a:xfrm>
              <a:off x="6624724" y="199964"/>
              <a:ext cx="930275" cy="1844981"/>
            </a:xfrm>
            <a:custGeom>
              <a:avLst/>
              <a:gdLst>
                <a:gd name="connsiteX0" fmla="*/ 441592 w 951403"/>
                <a:gd name="connsiteY0" fmla="*/ 61 h 1844981"/>
                <a:gd name="connsiteX1" fmla="*/ 814654 w 951403"/>
                <a:gd name="connsiteY1" fmla="*/ 673161 h 1844981"/>
                <a:gd name="connsiteX2" fmla="*/ 932129 w 951403"/>
                <a:gd name="connsiteY2" fmla="*/ 1600261 h 1844981"/>
                <a:gd name="connsiteX3" fmla="*/ 951179 w 951403"/>
                <a:gd name="connsiteY3" fmla="*/ 1605024 h 1844981"/>
                <a:gd name="connsiteX4" fmla="*/ 951403 w 951403"/>
                <a:gd name="connsiteY4" fmla="*/ 1606811 h 1844981"/>
                <a:gd name="connsiteX5" fmla="*/ 913894 w 951403"/>
                <a:gd name="connsiteY5" fmla="*/ 1627477 h 1844981"/>
                <a:gd name="connsiteX6" fmla="*/ 452704 w 951403"/>
                <a:gd name="connsiteY6" fmla="*/ 1844735 h 1844981"/>
                <a:gd name="connsiteX7" fmla="*/ 1854 w 951403"/>
                <a:gd name="connsiteY7" fmla="*/ 1663760 h 1844981"/>
                <a:gd name="connsiteX8" fmla="*/ 0 w 951403"/>
                <a:gd name="connsiteY8" fmla="*/ 1657851 h 1844981"/>
                <a:gd name="connsiteX9" fmla="*/ 12967 w 951403"/>
                <a:gd name="connsiteY9" fmla="*/ 1662174 h 1844981"/>
                <a:gd name="connsiteX10" fmla="*/ 100279 w 951403"/>
                <a:gd name="connsiteY10" fmla="*/ 708087 h 1844981"/>
                <a:gd name="connsiteX11" fmla="*/ 441592 w 951403"/>
                <a:gd name="connsiteY11" fmla="*/ 61 h 1844981"/>
                <a:gd name="connsiteX0" fmla="*/ 441592 w 962699"/>
                <a:gd name="connsiteY0" fmla="*/ 61 h 1844981"/>
                <a:gd name="connsiteX1" fmla="*/ 814654 w 962699"/>
                <a:gd name="connsiteY1" fmla="*/ 673161 h 1844981"/>
                <a:gd name="connsiteX2" fmla="*/ 932129 w 962699"/>
                <a:gd name="connsiteY2" fmla="*/ 1600261 h 1844981"/>
                <a:gd name="connsiteX3" fmla="*/ 951179 w 962699"/>
                <a:gd name="connsiteY3" fmla="*/ 1605024 h 1844981"/>
                <a:gd name="connsiteX4" fmla="*/ 913894 w 962699"/>
                <a:gd name="connsiteY4" fmla="*/ 1627477 h 1844981"/>
                <a:gd name="connsiteX5" fmla="*/ 452704 w 962699"/>
                <a:gd name="connsiteY5" fmla="*/ 1844735 h 1844981"/>
                <a:gd name="connsiteX6" fmla="*/ 1854 w 962699"/>
                <a:gd name="connsiteY6" fmla="*/ 1663760 h 1844981"/>
                <a:gd name="connsiteX7" fmla="*/ 0 w 962699"/>
                <a:gd name="connsiteY7" fmla="*/ 1657851 h 1844981"/>
                <a:gd name="connsiteX8" fmla="*/ 12967 w 962699"/>
                <a:gd name="connsiteY8" fmla="*/ 1662174 h 1844981"/>
                <a:gd name="connsiteX9" fmla="*/ 100279 w 962699"/>
                <a:gd name="connsiteY9" fmla="*/ 708087 h 1844981"/>
                <a:gd name="connsiteX10" fmla="*/ 441592 w 962699"/>
                <a:gd name="connsiteY10" fmla="*/ 61 h 1844981"/>
                <a:gd name="connsiteX0" fmla="*/ 441592 w 932129"/>
                <a:gd name="connsiteY0" fmla="*/ 61 h 1844981"/>
                <a:gd name="connsiteX1" fmla="*/ 814654 w 932129"/>
                <a:gd name="connsiteY1" fmla="*/ 673161 h 1844981"/>
                <a:gd name="connsiteX2" fmla="*/ 932129 w 932129"/>
                <a:gd name="connsiteY2" fmla="*/ 1600261 h 1844981"/>
                <a:gd name="connsiteX3" fmla="*/ 913894 w 932129"/>
                <a:gd name="connsiteY3" fmla="*/ 1627477 h 1844981"/>
                <a:gd name="connsiteX4" fmla="*/ 452704 w 932129"/>
                <a:gd name="connsiteY4" fmla="*/ 1844735 h 1844981"/>
                <a:gd name="connsiteX5" fmla="*/ 1854 w 932129"/>
                <a:gd name="connsiteY5" fmla="*/ 1663760 h 1844981"/>
                <a:gd name="connsiteX6" fmla="*/ 0 w 932129"/>
                <a:gd name="connsiteY6" fmla="*/ 1657851 h 1844981"/>
                <a:gd name="connsiteX7" fmla="*/ 12967 w 932129"/>
                <a:gd name="connsiteY7" fmla="*/ 1662174 h 1844981"/>
                <a:gd name="connsiteX8" fmla="*/ 100279 w 932129"/>
                <a:gd name="connsiteY8" fmla="*/ 708087 h 1844981"/>
                <a:gd name="connsiteX9" fmla="*/ 441592 w 932129"/>
                <a:gd name="connsiteY9" fmla="*/ 61 h 1844981"/>
                <a:gd name="connsiteX0" fmla="*/ 441592 w 932129"/>
                <a:gd name="connsiteY0" fmla="*/ 61 h 1844981"/>
                <a:gd name="connsiteX1" fmla="*/ 814654 w 932129"/>
                <a:gd name="connsiteY1" fmla="*/ 673161 h 1844981"/>
                <a:gd name="connsiteX2" fmla="*/ 932129 w 932129"/>
                <a:gd name="connsiteY2" fmla="*/ 1600261 h 1844981"/>
                <a:gd name="connsiteX3" fmla="*/ 913894 w 932129"/>
                <a:gd name="connsiteY3" fmla="*/ 1627477 h 1844981"/>
                <a:gd name="connsiteX4" fmla="*/ 452704 w 932129"/>
                <a:gd name="connsiteY4" fmla="*/ 1844735 h 1844981"/>
                <a:gd name="connsiteX5" fmla="*/ 1854 w 932129"/>
                <a:gd name="connsiteY5" fmla="*/ 1663760 h 1844981"/>
                <a:gd name="connsiteX6" fmla="*/ 0 w 932129"/>
                <a:gd name="connsiteY6" fmla="*/ 1657851 h 1844981"/>
                <a:gd name="connsiteX7" fmla="*/ 100279 w 932129"/>
                <a:gd name="connsiteY7" fmla="*/ 708087 h 1844981"/>
                <a:gd name="connsiteX8" fmla="*/ 441592 w 932129"/>
                <a:gd name="connsiteY8" fmla="*/ 61 h 1844981"/>
                <a:gd name="connsiteX0" fmla="*/ 439738 w 930275"/>
                <a:gd name="connsiteY0" fmla="*/ 61 h 1844981"/>
                <a:gd name="connsiteX1" fmla="*/ 812800 w 930275"/>
                <a:gd name="connsiteY1" fmla="*/ 673161 h 1844981"/>
                <a:gd name="connsiteX2" fmla="*/ 930275 w 930275"/>
                <a:gd name="connsiteY2" fmla="*/ 1600261 h 1844981"/>
                <a:gd name="connsiteX3" fmla="*/ 912040 w 930275"/>
                <a:gd name="connsiteY3" fmla="*/ 1627477 h 1844981"/>
                <a:gd name="connsiteX4" fmla="*/ 450850 w 930275"/>
                <a:gd name="connsiteY4" fmla="*/ 1844735 h 1844981"/>
                <a:gd name="connsiteX5" fmla="*/ 0 w 930275"/>
                <a:gd name="connsiteY5" fmla="*/ 1663760 h 1844981"/>
                <a:gd name="connsiteX6" fmla="*/ 528 w 930275"/>
                <a:gd name="connsiteY6" fmla="*/ 1603082 h 1844981"/>
                <a:gd name="connsiteX7" fmla="*/ 98425 w 930275"/>
                <a:gd name="connsiteY7" fmla="*/ 708087 h 1844981"/>
                <a:gd name="connsiteX8" fmla="*/ 439738 w 930275"/>
                <a:gd name="connsiteY8" fmla="*/ 61 h 1844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0275" h="1844981">
                  <a:moveTo>
                    <a:pt x="439738" y="61"/>
                  </a:moveTo>
                  <a:cubicBezTo>
                    <a:pt x="558801" y="-5760"/>
                    <a:pt x="731044" y="406461"/>
                    <a:pt x="812800" y="673161"/>
                  </a:cubicBezTo>
                  <a:cubicBezTo>
                    <a:pt x="894556" y="939861"/>
                    <a:pt x="923396" y="1448126"/>
                    <a:pt x="930275" y="1600261"/>
                  </a:cubicBezTo>
                  <a:lnTo>
                    <a:pt x="912040" y="1627477"/>
                  </a:lnTo>
                  <a:cubicBezTo>
                    <a:pt x="797305" y="1696047"/>
                    <a:pt x="598554" y="1841494"/>
                    <a:pt x="450850" y="1844735"/>
                  </a:cubicBezTo>
                  <a:cubicBezTo>
                    <a:pt x="282046" y="1848439"/>
                    <a:pt x="247121" y="1811397"/>
                    <a:pt x="0" y="1663760"/>
                  </a:cubicBezTo>
                  <a:lnTo>
                    <a:pt x="528" y="1603082"/>
                  </a:lnTo>
                  <a:cubicBezTo>
                    <a:pt x="33160" y="1304750"/>
                    <a:pt x="25223" y="975257"/>
                    <a:pt x="98425" y="708087"/>
                  </a:cubicBezTo>
                  <a:cubicBezTo>
                    <a:pt x="171627" y="440917"/>
                    <a:pt x="320675" y="5882"/>
                    <a:pt x="439738" y="61"/>
                  </a:cubicBezTo>
                  <a:close/>
                </a:path>
              </a:pathLst>
            </a:custGeom>
            <a:gradFill>
              <a:gsLst>
                <a:gs pos="47000">
                  <a:schemeClr val="tx1"/>
                </a:gs>
                <a:gs pos="46000">
                  <a:schemeClr val="tx1">
                    <a:lumMod val="75000"/>
                    <a:lumOff val="25000"/>
                  </a:schemeClr>
                </a:gs>
              </a:gsLst>
              <a:lin ang="0" scaled="0"/>
            </a:gra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8AA01B19-6C21-4DDD-96A3-C702F8F3E0CE}"/>
                </a:ext>
              </a:extLst>
            </p:cNvPr>
            <p:cNvSpPr/>
            <p:nvPr/>
          </p:nvSpPr>
          <p:spPr>
            <a:xfrm>
              <a:off x="6601226" y="1806775"/>
              <a:ext cx="982698" cy="345993"/>
            </a:xfrm>
            <a:custGeom>
              <a:avLst/>
              <a:gdLst>
                <a:gd name="connsiteX0" fmla="*/ 968283 w 982698"/>
                <a:gd name="connsiteY0" fmla="*/ 0 h 345993"/>
                <a:gd name="connsiteX1" fmla="*/ 982347 w 982698"/>
                <a:gd name="connsiteY1" fmla="*/ 112513 h 345993"/>
                <a:gd name="connsiteX2" fmla="*/ 487047 w 982698"/>
                <a:gd name="connsiteY2" fmla="*/ 345875 h 345993"/>
                <a:gd name="connsiteX3" fmla="*/ 1272 w 982698"/>
                <a:gd name="connsiteY3" fmla="*/ 126800 h 345993"/>
                <a:gd name="connsiteX4" fmla="*/ 15559 w 982698"/>
                <a:gd name="connsiteY4" fmla="*/ 50600 h 345993"/>
                <a:gd name="connsiteX5" fmla="*/ 16880 w 982698"/>
                <a:gd name="connsiteY5" fmla="*/ 51040 h 345993"/>
                <a:gd name="connsiteX6" fmla="*/ 18734 w 982698"/>
                <a:gd name="connsiteY6" fmla="*/ 56949 h 345993"/>
                <a:gd name="connsiteX7" fmla="*/ 469584 w 982698"/>
                <a:gd name="connsiteY7" fmla="*/ 237924 h 345993"/>
                <a:gd name="connsiteX8" fmla="*/ 930774 w 982698"/>
                <a:gd name="connsiteY8" fmla="*/ 20666 h 345993"/>
                <a:gd name="connsiteX9" fmla="*/ 968283 w 982698"/>
                <a:gd name="connsiteY9" fmla="*/ 0 h 345993"/>
                <a:gd name="connsiteX0" fmla="*/ 968283 w 982698"/>
                <a:gd name="connsiteY0" fmla="*/ 0 h 345993"/>
                <a:gd name="connsiteX1" fmla="*/ 982347 w 982698"/>
                <a:gd name="connsiteY1" fmla="*/ 112513 h 345993"/>
                <a:gd name="connsiteX2" fmla="*/ 487047 w 982698"/>
                <a:gd name="connsiteY2" fmla="*/ 345875 h 345993"/>
                <a:gd name="connsiteX3" fmla="*/ 1272 w 982698"/>
                <a:gd name="connsiteY3" fmla="*/ 126800 h 345993"/>
                <a:gd name="connsiteX4" fmla="*/ 15559 w 982698"/>
                <a:gd name="connsiteY4" fmla="*/ 50600 h 345993"/>
                <a:gd name="connsiteX5" fmla="*/ 16880 w 982698"/>
                <a:gd name="connsiteY5" fmla="*/ 51040 h 345993"/>
                <a:gd name="connsiteX6" fmla="*/ 18734 w 982698"/>
                <a:gd name="connsiteY6" fmla="*/ 56949 h 345993"/>
                <a:gd name="connsiteX7" fmla="*/ 469584 w 982698"/>
                <a:gd name="connsiteY7" fmla="*/ 237924 h 345993"/>
                <a:gd name="connsiteX8" fmla="*/ 930774 w 982698"/>
                <a:gd name="connsiteY8" fmla="*/ 20666 h 345993"/>
                <a:gd name="connsiteX9" fmla="*/ 968283 w 982698"/>
                <a:gd name="connsiteY9" fmla="*/ 0 h 345993"/>
                <a:gd name="connsiteX0" fmla="*/ 968283 w 982698"/>
                <a:gd name="connsiteY0" fmla="*/ 0 h 345993"/>
                <a:gd name="connsiteX1" fmla="*/ 982347 w 982698"/>
                <a:gd name="connsiteY1" fmla="*/ 112513 h 345993"/>
                <a:gd name="connsiteX2" fmla="*/ 487047 w 982698"/>
                <a:gd name="connsiteY2" fmla="*/ 345875 h 345993"/>
                <a:gd name="connsiteX3" fmla="*/ 1272 w 982698"/>
                <a:gd name="connsiteY3" fmla="*/ 126800 h 345993"/>
                <a:gd name="connsiteX4" fmla="*/ 15559 w 982698"/>
                <a:gd name="connsiteY4" fmla="*/ 50600 h 345993"/>
                <a:gd name="connsiteX5" fmla="*/ 16880 w 982698"/>
                <a:gd name="connsiteY5" fmla="*/ 51040 h 345993"/>
                <a:gd name="connsiteX6" fmla="*/ 18734 w 982698"/>
                <a:gd name="connsiteY6" fmla="*/ 56949 h 345993"/>
                <a:gd name="connsiteX7" fmla="*/ 469584 w 982698"/>
                <a:gd name="connsiteY7" fmla="*/ 237924 h 345993"/>
                <a:gd name="connsiteX8" fmla="*/ 930774 w 982698"/>
                <a:gd name="connsiteY8" fmla="*/ 20666 h 345993"/>
                <a:gd name="connsiteX9" fmla="*/ 968283 w 982698"/>
                <a:gd name="connsiteY9" fmla="*/ 0 h 345993"/>
                <a:gd name="connsiteX0" fmla="*/ 968283 w 982698"/>
                <a:gd name="connsiteY0" fmla="*/ 0 h 345993"/>
                <a:gd name="connsiteX1" fmla="*/ 982347 w 982698"/>
                <a:gd name="connsiteY1" fmla="*/ 112513 h 345993"/>
                <a:gd name="connsiteX2" fmla="*/ 487047 w 982698"/>
                <a:gd name="connsiteY2" fmla="*/ 345875 h 345993"/>
                <a:gd name="connsiteX3" fmla="*/ 1272 w 982698"/>
                <a:gd name="connsiteY3" fmla="*/ 126800 h 345993"/>
                <a:gd name="connsiteX4" fmla="*/ 15559 w 982698"/>
                <a:gd name="connsiteY4" fmla="*/ 50600 h 345993"/>
                <a:gd name="connsiteX5" fmla="*/ 16880 w 982698"/>
                <a:gd name="connsiteY5" fmla="*/ 51040 h 345993"/>
                <a:gd name="connsiteX6" fmla="*/ 18734 w 982698"/>
                <a:gd name="connsiteY6" fmla="*/ 56949 h 345993"/>
                <a:gd name="connsiteX7" fmla="*/ 469584 w 982698"/>
                <a:gd name="connsiteY7" fmla="*/ 237924 h 345993"/>
                <a:gd name="connsiteX8" fmla="*/ 930774 w 982698"/>
                <a:gd name="connsiteY8" fmla="*/ 20666 h 345993"/>
                <a:gd name="connsiteX9" fmla="*/ 968283 w 982698"/>
                <a:gd name="connsiteY9" fmla="*/ 0 h 34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82698" h="345993">
                  <a:moveTo>
                    <a:pt x="968283" y="0"/>
                  </a:moveTo>
                  <a:lnTo>
                    <a:pt x="982347" y="112513"/>
                  </a:lnTo>
                  <a:cubicBezTo>
                    <a:pt x="994253" y="122832"/>
                    <a:pt x="701359" y="340319"/>
                    <a:pt x="487047" y="345875"/>
                  </a:cubicBezTo>
                  <a:cubicBezTo>
                    <a:pt x="272735" y="351431"/>
                    <a:pt x="-21747" y="160138"/>
                    <a:pt x="1272" y="126800"/>
                  </a:cubicBezTo>
                  <a:lnTo>
                    <a:pt x="15559" y="50600"/>
                  </a:lnTo>
                  <a:lnTo>
                    <a:pt x="16880" y="51040"/>
                  </a:lnTo>
                  <a:lnTo>
                    <a:pt x="18734" y="56949"/>
                  </a:lnTo>
                  <a:cubicBezTo>
                    <a:pt x="270617" y="192680"/>
                    <a:pt x="379382" y="238153"/>
                    <a:pt x="469584" y="237924"/>
                  </a:cubicBezTo>
                  <a:cubicBezTo>
                    <a:pt x="614959" y="237555"/>
                    <a:pt x="816039" y="89236"/>
                    <a:pt x="930774" y="20666"/>
                  </a:cubicBezTo>
                  <a:lnTo>
                    <a:pt x="968283" y="0"/>
                  </a:lnTo>
                  <a:close/>
                </a:path>
              </a:pathLst>
            </a:custGeom>
            <a:gradFill>
              <a:gsLst>
                <a:gs pos="46000">
                  <a:schemeClr val="tx1">
                    <a:lumMod val="75000"/>
                    <a:lumOff val="25000"/>
                  </a:schemeClr>
                </a:gs>
                <a:gs pos="47000">
                  <a:schemeClr val="tx1"/>
                </a:gs>
              </a:gsLst>
              <a:lin ang="0" scaled="0"/>
            </a:gradFill>
            <a:ln w="0">
              <a:gradFill>
                <a:gsLst>
                  <a:gs pos="48000">
                    <a:schemeClr val="tx1"/>
                  </a:gs>
                  <a:gs pos="60000">
                    <a:schemeClr val="tx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等腰三角形 79">
              <a:extLst>
                <a:ext uri="{FF2B5EF4-FFF2-40B4-BE49-F238E27FC236}">
                  <a16:creationId xmlns:a16="http://schemas.microsoft.com/office/drawing/2014/main" xmlns="" id="{2A7362D1-B42B-4B84-8D73-9CA6AC37B62C}"/>
                </a:ext>
              </a:extLst>
            </p:cNvPr>
            <p:cNvSpPr/>
            <p:nvPr/>
          </p:nvSpPr>
          <p:spPr>
            <a:xfrm>
              <a:off x="6865094" y="1392180"/>
              <a:ext cx="447674" cy="243024"/>
            </a:xfrm>
            <a:prstGeom prst="triangle">
              <a:avLst>
                <a:gd name="adj" fmla="val 44149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等腰三角形 80">
              <a:extLst>
                <a:ext uri="{FF2B5EF4-FFF2-40B4-BE49-F238E27FC236}">
                  <a16:creationId xmlns:a16="http://schemas.microsoft.com/office/drawing/2014/main" xmlns="" id="{8A6CD0B0-4F2B-482C-8368-F462200AA19A}"/>
                </a:ext>
              </a:extLst>
            </p:cNvPr>
            <p:cNvSpPr/>
            <p:nvPr/>
          </p:nvSpPr>
          <p:spPr>
            <a:xfrm rot="10800000">
              <a:off x="6852394" y="1635204"/>
              <a:ext cx="447674" cy="205748"/>
            </a:xfrm>
            <a:prstGeom prst="triangle">
              <a:avLst>
                <a:gd name="adj" fmla="val 53723"/>
              </a:avLst>
            </a:prstGeom>
            <a:gradFill>
              <a:gsLst>
                <a:gs pos="100000">
                  <a:schemeClr val="tx1">
                    <a:lumMod val="75000"/>
                    <a:lumOff val="25000"/>
                  </a:schemeClr>
                </a:gs>
                <a:gs pos="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94" name="组合 193">
            <a:extLst>
              <a:ext uri="{FF2B5EF4-FFF2-40B4-BE49-F238E27FC236}">
                <a16:creationId xmlns:a16="http://schemas.microsoft.com/office/drawing/2014/main" xmlns="" id="{62778E72-3AD5-4456-B49C-FFF3D372207C}"/>
              </a:ext>
            </a:extLst>
          </p:cNvPr>
          <p:cNvGrpSpPr/>
          <p:nvPr/>
        </p:nvGrpSpPr>
        <p:grpSpPr>
          <a:xfrm>
            <a:off x="5157029" y="2290267"/>
            <a:ext cx="1889068" cy="1895284"/>
            <a:chOff x="4946176" y="2376269"/>
            <a:chExt cx="2310774" cy="2318378"/>
          </a:xfrm>
        </p:grpSpPr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xmlns="" id="{F23A2753-2F46-4768-9C83-12B5F58AA5F4}"/>
                </a:ext>
              </a:extLst>
            </p:cNvPr>
            <p:cNvGrpSpPr/>
            <p:nvPr/>
          </p:nvGrpSpPr>
          <p:grpSpPr>
            <a:xfrm>
              <a:off x="5975854" y="3521480"/>
              <a:ext cx="237400" cy="573512"/>
              <a:chOff x="6887823" y="4022279"/>
              <a:chExt cx="189495" cy="457783"/>
            </a:xfrm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xmlns="" id="{4867ECCD-3D5D-4FD7-A4E4-790A82C01E71}"/>
                  </a:ext>
                </a:extLst>
              </p:cNvPr>
              <p:cNvSpPr/>
              <p:nvPr/>
            </p:nvSpPr>
            <p:spPr>
              <a:xfrm>
                <a:off x="6960539" y="4212819"/>
                <a:ext cx="46033" cy="267243"/>
              </a:xfrm>
              <a:custGeom>
                <a:avLst/>
                <a:gdLst>
                  <a:gd name="connsiteX0" fmla="*/ 48979 w 58483"/>
                  <a:gd name="connsiteY0" fmla="*/ 70829 h 339522"/>
                  <a:gd name="connsiteX1" fmla="*/ 57265 w 58483"/>
                  <a:gd name="connsiteY1" fmla="*/ 79113 h 339522"/>
                  <a:gd name="connsiteX2" fmla="*/ 57265 w 58483"/>
                  <a:gd name="connsiteY2" fmla="*/ 331237 h 339522"/>
                  <a:gd name="connsiteX3" fmla="*/ 48979 w 58483"/>
                  <a:gd name="connsiteY3" fmla="*/ 339522 h 339522"/>
                  <a:gd name="connsiteX4" fmla="*/ 40695 w 58483"/>
                  <a:gd name="connsiteY4" fmla="*/ 331237 h 339522"/>
                  <a:gd name="connsiteX5" fmla="*/ 40695 w 58483"/>
                  <a:gd name="connsiteY5" fmla="*/ 79113 h 339522"/>
                  <a:gd name="connsiteX6" fmla="*/ 48979 w 58483"/>
                  <a:gd name="connsiteY6" fmla="*/ 70829 h 339522"/>
                  <a:gd name="connsiteX7" fmla="*/ 29648 w 58483"/>
                  <a:gd name="connsiteY7" fmla="*/ 70829 h 339522"/>
                  <a:gd name="connsiteX8" fmla="*/ 37933 w 58483"/>
                  <a:gd name="connsiteY8" fmla="*/ 79113 h 339522"/>
                  <a:gd name="connsiteX9" fmla="*/ 37933 w 58483"/>
                  <a:gd name="connsiteY9" fmla="*/ 331237 h 339522"/>
                  <a:gd name="connsiteX10" fmla="*/ 29648 w 58483"/>
                  <a:gd name="connsiteY10" fmla="*/ 339522 h 339522"/>
                  <a:gd name="connsiteX11" fmla="*/ 21363 w 58483"/>
                  <a:gd name="connsiteY11" fmla="*/ 331237 h 339522"/>
                  <a:gd name="connsiteX12" fmla="*/ 21363 w 58483"/>
                  <a:gd name="connsiteY12" fmla="*/ 79113 h 339522"/>
                  <a:gd name="connsiteX13" fmla="*/ 29648 w 58483"/>
                  <a:gd name="connsiteY13" fmla="*/ 70829 h 339522"/>
                  <a:gd name="connsiteX14" fmla="*/ 9423 w 58483"/>
                  <a:gd name="connsiteY14" fmla="*/ 70829 h 339522"/>
                  <a:gd name="connsiteX15" fmla="*/ 17707 w 58483"/>
                  <a:gd name="connsiteY15" fmla="*/ 79113 h 339522"/>
                  <a:gd name="connsiteX16" fmla="*/ 17707 w 58483"/>
                  <a:gd name="connsiteY16" fmla="*/ 331237 h 339522"/>
                  <a:gd name="connsiteX17" fmla="*/ 9423 w 58483"/>
                  <a:gd name="connsiteY17" fmla="*/ 339522 h 339522"/>
                  <a:gd name="connsiteX18" fmla="*/ 1139 w 58483"/>
                  <a:gd name="connsiteY18" fmla="*/ 331237 h 339522"/>
                  <a:gd name="connsiteX19" fmla="*/ 1139 w 58483"/>
                  <a:gd name="connsiteY19" fmla="*/ 79113 h 339522"/>
                  <a:gd name="connsiteX20" fmla="*/ 9423 w 58483"/>
                  <a:gd name="connsiteY20" fmla="*/ 70829 h 339522"/>
                  <a:gd name="connsiteX21" fmla="*/ 8286 w 58483"/>
                  <a:gd name="connsiteY21" fmla="*/ 50116 h 339522"/>
                  <a:gd name="connsiteX22" fmla="*/ 50116 w 58483"/>
                  <a:gd name="connsiteY22" fmla="*/ 50116 h 339522"/>
                  <a:gd name="connsiteX23" fmla="*/ 58483 w 58483"/>
                  <a:gd name="connsiteY23" fmla="*/ 58401 h 339522"/>
                  <a:gd name="connsiteX24" fmla="*/ 50198 w 58483"/>
                  <a:gd name="connsiteY24" fmla="*/ 66686 h 339522"/>
                  <a:gd name="connsiteX25" fmla="*/ 8286 w 58483"/>
                  <a:gd name="connsiteY25" fmla="*/ 66686 h 339522"/>
                  <a:gd name="connsiteX26" fmla="*/ 0 w 58483"/>
                  <a:gd name="connsiteY26" fmla="*/ 58401 h 339522"/>
                  <a:gd name="connsiteX27" fmla="*/ 8286 w 58483"/>
                  <a:gd name="connsiteY27" fmla="*/ 50116 h 339522"/>
                  <a:gd name="connsiteX28" fmla="*/ 15514 w 58483"/>
                  <a:gd name="connsiteY28" fmla="*/ 32166 h 339522"/>
                  <a:gd name="connsiteX29" fmla="*/ 42969 w 58483"/>
                  <a:gd name="connsiteY29" fmla="*/ 32166 h 339522"/>
                  <a:gd name="connsiteX30" fmla="*/ 51254 w 58483"/>
                  <a:gd name="connsiteY30" fmla="*/ 40451 h 339522"/>
                  <a:gd name="connsiteX31" fmla="*/ 42969 w 58483"/>
                  <a:gd name="connsiteY31" fmla="*/ 48735 h 339522"/>
                  <a:gd name="connsiteX32" fmla="*/ 15514 w 58483"/>
                  <a:gd name="connsiteY32" fmla="*/ 48735 h 339522"/>
                  <a:gd name="connsiteX33" fmla="*/ 7230 w 58483"/>
                  <a:gd name="connsiteY33" fmla="*/ 40451 h 339522"/>
                  <a:gd name="connsiteX34" fmla="*/ 15514 w 58483"/>
                  <a:gd name="connsiteY34" fmla="*/ 32166 h 339522"/>
                  <a:gd name="connsiteX35" fmla="*/ 29242 w 58483"/>
                  <a:gd name="connsiteY35" fmla="*/ 0 h 339522"/>
                  <a:gd name="connsiteX36" fmla="*/ 37527 w 58483"/>
                  <a:gd name="connsiteY36" fmla="*/ 8286 h 339522"/>
                  <a:gd name="connsiteX37" fmla="*/ 37527 w 58483"/>
                  <a:gd name="connsiteY37" fmla="*/ 18439 h 339522"/>
                  <a:gd name="connsiteX38" fmla="*/ 29242 w 58483"/>
                  <a:gd name="connsiteY38" fmla="*/ 26723 h 339522"/>
                  <a:gd name="connsiteX39" fmla="*/ 20957 w 58483"/>
                  <a:gd name="connsiteY39" fmla="*/ 18439 h 339522"/>
                  <a:gd name="connsiteX40" fmla="*/ 20957 w 58483"/>
                  <a:gd name="connsiteY40" fmla="*/ 8286 h 339522"/>
                  <a:gd name="connsiteX41" fmla="*/ 29242 w 58483"/>
                  <a:gd name="connsiteY41" fmla="*/ 0 h 339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58483" h="339522">
                    <a:moveTo>
                      <a:pt x="48979" y="70829"/>
                    </a:moveTo>
                    <a:cubicBezTo>
                      <a:pt x="53609" y="70829"/>
                      <a:pt x="57265" y="74565"/>
                      <a:pt x="57265" y="79113"/>
                    </a:cubicBezTo>
                    <a:lnTo>
                      <a:pt x="57265" y="331237"/>
                    </a:lnTo>
                    <a:cubicBezTo>
                      <a:pt x="57265" y="335779"/>
                      <a:pt x="53528" y="339522"/>
                      <a:pt x="48979" y="339522"/>
                    </a:cubicBezTo>
                    <a:cubicBezTo>
                      <a:pt x="44430" y="339522"/>
                      <a:pt x="40695" y="335779"/>
                      <a:pt x="40695" y="331237"/>
                    </a:cubicBezTo>
                    <a:lnTo>
                      <a:pt x="40695" y="79113"/>
                    </a:lnTo>
                    <a:cubicBezTo>
                      <a:pt x="40695" y="74565"/>
                      <a:pt x="44430" y="70829"/>
                      <a:pt x="48979" y="70829"/>
                    </a:cubicBezTo>
                    <a:close/>
                    <a:moveTo>
                      <a:pt x="29648" y="70829"/>
                    </a:moveTo>
                    <a:cubicBezTo>
                      <a:pt x="34277" y="70829"/>
                      <a:pt x="37933" y="74565"/>
                      <a:pt x="37933" y="79113"/>
                    </a:cubicBezTo>
                    <a:lnTo>
                      <a:pt x="37933" y="331237"/>
                    </a:lnTo>
                    <a:cubicBezTo>
                      <a:pt x="37933" y="335779"/>
                      <a:pt x="34196" y="339522"/>
                      <a:pt x="29648" y="339522"/>
                    </a:cubicBezTo>
                    <a:cubicBezTo>
                      <a:pt x="25099" y="339522"/>
                      <a:pt x="21363" y="335779"/>
                      <a:pt x="21363" y="331237"/>
                    </a:cubicBezTo>
                    <a:lnTo>
                      <a:pt x="21363" y="79113"/>
                    </a:lnTo>
                    <a:cubicBezTo>
                      <a:pt x="21363" y="74565"/>
                      <a:pt x="25099" y="70829"/>
                      <a:pt x="29648" y="70829"/>
                    </a:cubicBezTo>
                    <a:close/>
                    <a:moveTo>
                      <a:pt x="9423" y="70829"/>
                    </a:moveTo>
                    <a:cubicBezTo>
                      <a:pt x="13971" y="70829"/>
                      <a:pt x="17707" y="74565"/>
                      <a:pt x="17707" y="79113"/>
                    </a:cubicBezTo>
                    <a:lnTo>
                      <a:pt x="17707" y="331237"/>
                    </a:lnTo>
                    <a:cubicBezTo>
                      <a:pt x="17707" y="335779"/>
                      <a:pt x="13971" y="339522"/>
                      <a:pt x="9423" y="339522"/>
                    </a:cubicBezTo>
                    <a:cubicBezTo>
                      <a:pt x="4875" y="339522"/>
                      <a:pt x="1139" y="335779"/>
                      <a:pt x="1139" y="331237"/>
                    </a:cubicBezTo>
                    <a:lnTo>
                      <a:pt x="1139" y="79113"/>
                    </a:lnTo>
                    <a:cubicBezTo>
                      <a:pt x="1139" y="74565"/>
                      <a:pt x="4875" y="70829"/>
                      <a:pt x="9423" y="70829"/>
                    </a:cubicBezTo>
                    <a:close/>
                    <a:moveTo>
                      <a:pt x="8286" y="50116"/>
                    </a:moveTo>
                    <a:lnTo>
                      <a:pt x="50116" y="50116"/>
                    </a:lnTo>
                    <a:cubicBezTo>
                      <a:pt x="54746" y="50116"/>
                      <a:pt x="58483" y="53852"/>
                      <a:pt x="58483" y="58401"/>
                    </a:cubicBezTo>
                    <a:cubicBezTo>
                      <a:pt x="58483" y="62950"/>
                      <a:pt x="54746" y="66686"/>
                      <a:pt x="50198" y="66686"/>
                    </a:cubicBezTo>
                    <a:lnTo>
                      <a:pt x="8286" y="66686"/>
                    </a:lnTo>
                    <a:cubicBezTo>
                      <a:pt x="3737" y="66686"/>
                      <a:pt x="0" y="62950"/>
                      <a:pt x="0" y="58401"/>
                    </a:cubicBezTo>
                    <a:cubicBezTo>
                      <a:pt x="0" y="53852"/>
                      <a:pt x="3737" y="50116"/>
                      <a:pt x="8286" y="50116"/>
                    </a:cubicBezTo>
                    <a:close/>
                    <a:moveTo>
                      <a:pt x="15514" y="32166"/>
                    </a:moveTo>
                    <a:lnTo>
                      <a:pt x="42969" y="32166"/>
                    </a:lnTo>
                    <a:cubicBezTo>
                      <a:pt x="47518" y="32166"/>
                      <a:pt x="51254" y="35902"/>
                      <a:pt x="51254" y="40451"/>
                    </a:cubicBezTo>
                    <a:cubicBezTo>
                      <a:pt x="51254" y="44999"/>
                      <a:pt x="47518" y="48735"/>
                      <a:pt x="42969" y="48735"/>
                    </a:cubicBezTo>
                    <a:lnTo>
                      <a:pt x="15514" y="48735"/>
                    </a:lnTo>
                    <a:cubicBezTo>
                      <a:pt x="10966" y="48735"/>
                      <a:pt x="7230" y="44999"/>
                      <a:pt x="7230" y="40451"/>
                    </a:cubicBezTo>
                    <a:cubicBezTo>
                      <a:pt x="7230" y="35902"/>
                      <a:pt x="10885" y="32246"/>
                      <a:pt x="15514" y="32166"/>
                    </a:cubicBezTo>
                    <a:close/>
                    <a:moveTo>
                      <a:pt x="29242" y="0"/>
                    </a:moveTo>
                    <a:cubicBezTo>
                      <a:pt x="33790" y="0"/>
                      <a:pt x="37527" y="3736"/>
                      <a:pt x="37527" y="8286"/>
                    </a:cubicBezTo>
                    <a:lnTo>
                      <a:pt x="37527" y="18439"/>
                    </a:lnTo>
                    <a:cubicBezTo>
                      <a:pt x="37527" y="22987"/>
                      <a:pt x="33790" y="26723"/>
                      <a:pt x="29242" y="26723"/>
                    </a:cubicBezTo>
                    <a:cubicBezTo>
                      <a:pt x="24693" y="26723"/>
                      <a:pt x="20957" y="22987"/>
                      <a:pt x="20957" y="18439"/>
                    </a:cubicBezTo>
                    <a:lnTo>
                      <a:pt x="20957" y="8286"/>
                    </a:lnTo>
                    <a:cubicBezTo>
                      <a:pt x="20957" y="3736"/>
                      <a:pt x="24693" y="0"/>
                      <a:pt x="29242" y="0"/>
                    </a:cubicBezTo>
                    <a:close/>
                  </a:path>
                </a:pathLst>
              </a:custGeom>
              <a:solidFill>
                <a:srgbClr val="6B407A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xmlns="" id="{ED2CF2E5-0473-4B16-B8DF-B08720CEB57E}"/>
                  </a:ext>
                </a:extLst>
              </p:cNvPr>
              <p:cNvSpPr/>
              <p:nvPr/>
            </p:nvSpPr>
            <p:spPr>
              <a:xfrm>
                <a:off x="6887823" y="4135972"/>
                <a:ext cx="189495" cy="102761"/>
              </a:xfrm>
              <a:custGeom>
                <a:avLst/>
                <a:gdLst>
                  <a:gd name="connsiteX0" fmla="*/ 183333 w 368408"/>
                  <a:gd name="connsiteY0" fmla="*/ 73130 h 199784"/>
                  <a:gd name="connsiteX1" fmla="*/ 168856 w 368408"/>
                  <a:gd name="connsiteY1" fmla="*/ 87606 h 199784"/>
                  <a:gd name="connsiteX2" fmla="*/ 168856 w 368408"/>
                  <a:gd name="connsiteY2" fmla="*/ 112159 h 199784"/>
                  <a:gd name="connsiteX3" fmla="*/ 183486 w 368408"/>
                  <a:gd name="connsiteY3" fmla="*/ 126635 h 199784"/>
                  <a:gd name="connsiteX4" fmla="*/ 186657 w 368408"/>
                  <a:gd name="connsiteY4" fmla="*/ 126635 h 199784"/>
                  <a:gd name="connsiteX5" fmla="*/ 201083 w 368408"/>
                  <a:gd name="connsiteY5" fmla="*/ 112159 h 199784"/>
                  <a:gd name="connsiteX6" fmla="*/ 201083 w 368408"/>
                  <a:gd name="connsiteY6" fmla="*/ 87606 h 199784"/>
                  <a:gd name="connsiteX7" fmla="*/ 201082 w 368408"/>
                  <a:gd name="connsiteY7" fmla="*/ 87503 h 199784"/>
                  <a:gd name="connsiteX8" fmla="*/ 186504 w 368408"/>
                  <a:gd name="connsiteY8" fmla="*/ 73130 h 199784"/>
                  <a:gd name="connsiteX9" fmla="*/ 322827 w 368408"/>
                  <a:gd name="connsiteY9" fmla="*/ 28217 h 199784"/>
                  <a:gd name="connsiteX10" fmla="*/ 302366 w 368408"/>
                  <a:gd name="connsiteY10" fmla="*/ 28729 h 199784"/>
                  <a:gd name="connsiteX11" fmla="*/ 223495 w 368408"/>
                  <a:gd name="connsiteY11" fmla="*/ 78855 h 199784"/>
                  <a:gd name="connsiteX12" fmla="*/ 225169 w 368408"/>
                  <a:gd name="connsiteY12" fmla="*/ 82899 h 199784"/>
                  <a:gd name="connsiteX13" fmla="*/ 277351 w 368408"/>
                  <a:gd name="connsiteY13" fmla="*/ 56914 h 199784"/>
                  <a:gd name="connsiteX14" fmla="*/ 294794 w 368408"/>
                  <a:gd name="connsiteY14" fmla="*/ 62439 h 199784"/>
                  <a:gd name="connsiteX15" fmla="*/ 295459 w 368408"/>
                  <a:gd name="connsiteY15" fmla="*/ 72311 h 199784"/>
                  <a:gd name="connsiteX16" fmla="*/ 289116 w 368408"/>
                  <a:gd name="connsiteY16" fmla="*/ 79882 h 199784"/>
                  <a:gd name="connsiteX17" fmla="*/ 254531 w 368408"/>
                  <a:gd name="connsiteY17" fmla="*/ 97090 h 199784"/>
                  <a:gd name="connsiteX18" fmla="*/ 272032 w 368408"/>
                  <a:gd name="connsiteY18" fmla="*/ 99524 h 199784"/>
                  <a:gd name="connsiteX19" fmla="*/ 271981 w 368408"/>
                  <a:gd name="connsiteY19" fmla="*/ 99371 h 199784"/>
                  <a:gd name="connsiteX20" fmla="*/ 282192 w 368408"/>
                  <a:gd name="connsiteY20" fmla="*/ 111309 h 199784"/>
                  <a:gd name="connsiteX21" fmla="*/ 269986 w 368408"/>
                  <a:gd name="connsiteY21" fmla="*/ 124947 h 199784"/>
                  <a:gd name="connsiteX22" fmla="*/ 268400 w 368408"/>
                  <a:gd name="connsiteY22" fmla="*/ 124947 h 199784"/>
                  <a:gd name="connsiteX23" fmla="*/ 236523 w 368408"/>
                  <a:gd name="connsiteY23" fmla="*/ 120487 h 199784"/>
                  <a:gd name="connsiteX24" fmla="*/ 302161 w 368408"/>
                  <a:gd name="connsiteY24" fmla="*/ 167148 h 199784"/>
                  <a:gd name="connsiteX25" fmla="*/ 324310 w 368408"/>
                  <a:gd name="connsiteY25" fmla="*/ 172826 h 199784"/>
                  <a:gd name="connsiteX26" fmla="*/ 335308 w 368408"/>
                  <a:gd name="connsiteY26" fmla="*/ 157480 h 199784"/>
                  <a:gd name="connsiteX27" fmla="*/ 342520 w 368408"/>
                  <a:gd name="connsiteY27" fmla="*/ 104128 h 199784"/>
                  <a:gd name="connsiteX28" fmla="*/ 322827 w 368408"/>
                  <a:gd name="connsiteY28" fmla="*/ 28217 h 199784"/>
                  <a:gd name="connsiteX29" fmla="*/ 59115 w 368408"/>
                  <a:gd name="connsiteY29" fmla="*/ 26529 h 199784"/>
                  <a:gd name="connsiteX30" fmla="*/ 45732 w 368408"/>
                  <a:gd name="connsiteY30" fmla="*/ 28268 h 199784"/>
                  <a:gd name="connsiteX31" fmla="*/ 25936 w 368408"/>
                  <a:gd name="connsiteY31" fmla="*/ 104128 h 199784"/>
                  <a:gd name="connsiteX32" fmla="*/ 33200 w 368408"/>
                  <a:gd name="connsiteY32" fmla="*/ 157429 h 199784"/>
                  <a:gd name="connsiteX33" fmla="*/ 44197 w 368408"/>
                  <a:gd name="connsiteY33" fmla="*/ 172775 h 199784"/>
                  <a:gd name="connsiteX34" fmla="*/ 66244 w 368408"/>
                  <a:gd name="connsiteY34" fmla="*/ 167148 h 199784"/>
                  <a:gd name="connsiteX35" fmla="*/ 66807 w 368408"/>
                  <a:gd name="connsiteY35" fmla="*/ 166790 h 199784"/>
                  <a:gd name="connsiteX36" fmla="*/ 132339 w 368408"/>
                  <a:gd name="connsiteY36" fmla="*/ 120683 h 199784"/>
                  <a:gd name="connsiteX37" fmla="*/ 99237 w 368408"/>
                  <a:gd name="connsiteY37" fmla="*/ 126482 h 199784"/>
                  <a:gd name="connsiteX38" fmla="*/ 98880 w 368408"/>
                  <a:gd name="connsiteY38" fmla="*/ 126482 h 199784"/>
                  <a:gd name="connsiteX39" fmla="*/ 86941 w 368408"/>
                  <a:gd name="connsiteY39" fmla="*/ 116271 h 199784"/>
                  <a:gd name="connsiteX40" fmla="*/ 96884 w 368408"/>
                  <a:gd name="connsiteY40" fmla="*/ 100905 h 199784"/>
                  <a:gd name="connsiteX41" fmla="*/ 115624 w 368408"/>
                  <a:gd name="connsiteY41" fmla="*/ 97586 h 199784"/>
                  <a:gd name="connsiteX42" fmla="*/ 80771 w 368408"/>
                  <a:gd name="connsiteY42" fmla="*/ 79984 h 199784"/>
                  <a:gd name="connsiteX43" fmla="*/ 75179 w 368408"/>
                  <a:gd name="connsiteY43" fmla="*/ 63107 h 199784"/>
                  <a:gd name="connsiteX44" fmla="*/ 92383 w 368408"/>
                  <a:gd name="connsiteY44" fmla="*/ 56863 h 199784"/>
                  <a:gd name="connsiteX45" fmla="*/ 145099 w 368408"/>
                  <a:gd name="connsiteY45" fmla="*/ 83220 h 199784"/>
                  <a:gd name="connsiteX46" fmla="*/ 146662 w 368408"/>
                  <a:gd name="connsiteY46" fmla="*/ 79450 h 199784"/>
                  <a:gd name="connsiteX47" fmla="*/ 65784 w 368408"/>
                  <a:gd name="connsiteY47" fmla="*/ 28626 h 199784"/>
                  <a:gd name="connsiteX48" fmla="*/ 59115 w 368408"/>
                  <a:gd name="connsiteY48" fmla="*/ 26529 h 199784"/>
                  <a:gd name="connsiteX49" fmla="*/ 48616 w 368408"/>
                  <a:gd name="connsiteY49" fmla="*/ 365 h 199784"/>
                  <a:gd name="connsiteX50" fmla="*/ 78828 w 368408"/>
                  <a:gd name="connsiteY50" fmla="*/ 6170 h 199784"/>
                  <a:gd name="connsiteX51" fmla="*/ 79340 w 368408"/>
                  <a:gd name="connsiteY51" fmla="*/ 6477 h 199784"/>
                  <a:gd name="connsiteX52" fmla="*/ 159859 w 368408"/>
                  <a:gd name="connsiteY52" fmla="*/ 57147 h 199784"/>
                  <a:gd name="connsiteX53" fmla="*/ 183486 w 368408"/>
                  <a:gd name="connsiteY53" fmla="*/ 47246 h 199784"/>
                  <a:gd name="connsiteX54" fmla="*/ 186657 w 368408"/>
                  <a:gd name="connsiteY54" fmla="*/ 47246 h 199784"/>
                  <a:gd name="connsiteX55" fmla="*/ 186760 w 368408"/>
                  <a:gd name="connsiteY55" fmla="*/ 47246 h 199784"/>
                  <a:gd name="connsiteX56" fmla="*/ 210043 w 368408"/>
                  <a:gd name="connsiteY56" fmla="*/ 56890 h 199784"/>
                  <a:gd name="connsiteX57" fmla="*/ 289731 w 368408"/>
                  <a:gd name="connsiteY57" fmla="*/ 6119 h 199784"/>
                  <a:gd name="connsiteX58" fmla="*/ 335768 w 368408"/>
                  <a:gd name="connsiteY58" fmla="*/ 5863 h 199784"/>
                  <a:gd name="connsiteX59" fmla="*/ 368354 w 368408"/>
                  <a:gd name="connsiteY59" fmla="*/ 104332 h 199784"/>
                  <a:gd name="connsiteX60" fmla="*/ 359452 w 368408"/>
                  <a:gd name="connsiteY60" fmla="*/ 166585 h 199784"/>
                  <a:gd name="connsiteX61" fmla="*/ 335257 w 368408"/>
                  <a:gd name="connsiteY61" fmla="*/ 196203 h 199784"/>
                  <a:gd name="connsiteX62" fmla="*/ 319348 w 368408"/>
                  <a:gd name="connsiteY62" fmla="*/ 199784 h 199784"/>
                  <a:gd name="connsiteX63" fmla="*/ 286508 w 368408"/>
                  <a:gd name="connsiteY63" fmla="*/ 187660 h 199784"/>
                  <a:gd name="connsiteX64" fmla="*/ 216433 w 368408"/>
                  <a:gd name="connsiteY64" fmla="*/ 137936 h 199784"/>
                  <a:gd name="connsiteX65" fmla="*/ 215301 w 368408"/>
                  <a:gd name="connsiteY65" fmla="*/ 140665 h 199784"/>
                  <a:gd name="connsiteX66" fmla="*/ 186811 w 368408"/>
                  <a:gd name="connsiteY66" fmla="*/ 152519 h 199784"/>
                  <a:gd name="connsiteX67" fmla="*/ 183639 w 368408"/>
                  <a:gd name="connsiteY67" fmla="*/ 152519 h 199784"/>
                  <a:gd name="connsiteX68" fmla="*/ 155146 w 368408"/>
                  <a:gd name="connsiteY68" fmla="*/ 140653 h 199784"/>
                  <a:gd name="connsiteX69" fmla="*/ 153796 w 368408"/>
                  <a:gd name="connsiteY69" fmla="*/ 137412 h 199784"/>
                  <a:gd name="connsiteX70" fmla="*/ 81897 w 368408"/>
                  <a:gd name="connsiteY70" fmla="*/ 187865 h 199784"/>
                  <a:gd name="connsiteX71" fmla="*/ 49006 w 368408"/>
                  <a:gd name="connsiteY71" fmla="*/ 199579 h 199784"/>
                  <a:gd name="connsiteX72" fmla="*/ 33097 w 368408"/>
                  <a:gd name="connsiteY72" fmla="*/ 195947 h 199784"/>
                  <a:gd name="connsiteX73" fmla="*/ 8953 w 368408"/>
                  <a:gd name="connsiteY73" fmla="*/ 166381 h 199784"/>
                  <a:gd name="connsiteX74" fmla="*/ 53 w 368408"/>
                  <a:gd name="connsiteY74" fmla="*/ 104332 h 199784"/>
                  <a:gd name="connsiteX75" fmla="*/ 32790 w 368408"/>
                  <a:gd name="connsiteY75" fmla="*/ 5812 h 199784"/>
                  <a:gd name="connsiteX76" fmla="*/ 48616 w 368408"/>
                  <a:gd name="connsiteY76" fmla="*/ 365 h 199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368408" h="199784">
                    <a:moveTo>
                      <a:pt x="183333" y="73130"/>
                    </a:moveTo>
                    <a:cubicBezTo>
                      <a:pt x="175361" y="73185"/>
                      <a:pt x="168912" y="79634"/>
                      <a:pt x="168856" y="87606"/>
                    </a:cubicBezTo>
                    <a:lnTo>
                      <a:pt x="168856" y="112159"/>
                    </a:lnTo>
                    <a:cubicBezTo>
                      <a:pt x="168941" y="120179"/>
                      <a:pt x="175466" y="126636"/>
                      <a:pt x="183486" y="126635"/>
                    </a:cubicBezTo>
                    <a:lnTo>
                      <a:pt x="186657" y="126635"/>
                    </a:lnTo>
                    <a:cubicBezTo>
                      <a:pt x="194621" y="126579"/>
                      <a:pt x="201055" y="120123"/>
                      <a:pt x="201083" y="112159"/>
                    </a:cubicBezTo>
                    <a:lnTo>
                      <a:pt x="201083" y="87606"/>
                    </a:lnTo>
                    <a:cubicBezTo>
                      <a:pt x="201083" y="87572"/>
                      <a:pt x="201083" y="87537"/>
                      <a:pt x="201082" y="87503"/>
                    </a:cubicBezTo>
                    <a:cubicBezTo>
                      <a:pt x="201026" y="79508"/>
                      <a:pt x="194499" y="73073"/>
                      <a:pt x="186504" y="73130"/>
                    </a:cubicBezTo>
                    <a:close/>
                    <a:moveTo>
                      <a:pt x="322827" y="28217"/>
                    </a:moveTo>
                    <a:cubicBezTo>
                      <a:pt x="316315" y="25114"/>
                      <a:pt x="308714" y="25304"/>
                      <a:pt x="302366" y="28729"/>
                    </a:cubicBezTo>
                    <a:lnTo>
                      <a:pt x="223495" y="78855"/>
                    </a:lnTo>
                    <a:lnTo>
                      <a:pt x="225169" y="82899"/>
                    </a:lnTo>
                    <a:lnTo>
                      <a:pt x="277351" y="56914"/>
                    </a:lnTo>
                    <a:cubicBezTo>
                      <a:pt x="283694" y="53626"/>
                      <a:pt x="291501" y="56098"/>
                      <a:pt x="294794" y="62439"/>
                    </a:cubicBezTo>
                    <a:cubicBezTo>
                      <a:pt x="296361" y="65499"/>
                      <a:pt x="296601" y="69069"/>
                      <a:pt x="295459" y="72311"/>
                    </a:cubicBezTo>
                    <a:cubicBezTo>
                      <a:pt x="294449" y="75586"/>
                      <a:pt x="292163" y="78314"/>
                      <a:pt x="289116" y="79882"/>
                    </a:cubicBezTo>
                    <a:lnTo>
                      <a:pt x="254531" y="97090"/>
                    </a:lnTo>
                    <a:lnTo>
                      <a:pt x="272032" y="99524"/>
                    </a:lnTo>
                    <a:lnTo>
                      <a:pt x="271981" y="99371"/>
                    </a:lnTo>
                    <a:cubicBezTo>
                      <a:pt x="277686" y="100593"/>
                      <a:pt x="281869" y="105483"/>
                      <a:pt x="282192" y="111309"/>
                    </a:cubicBezTo>
                    <a:cubicBezTo>
                      <a:pt x="282587" y="118446"/>
                      <a:pt x="277122" y="124552"/>
                      <a:pt x="269986" y="124947"/>
                    </a:cubicBezTo>
                    <a:lnTo>
                      <a:pt x="268400" y="124947"/>
                    </a:lnTo>
                    <a:lnTo>
                      <a:pt x="236523" y="120487"/>
                    </a:lnTo>
                    <a:lnTo>
                      <a:pt x="302161" y="167148"/>
                    </a:lnTo>
                    <a:cubicBezTo>
                      <a:pt x="302417" y="167302"/>
                      <a:pt x="315358" y="177123"/>
                      <a:pt x="324310" y="172826"/>
                    </a:cubicBezTo>
                    <a:cubicBezTo>
                      <a:pt x="329753" y="169252"/>
                      <a:pt x="333673" y="163783"/>
                      <a:pt x="335308" y="157480"/>
                    </a:cubicBezTo>
                    <a:cubicBezTo>
                      <a:pt x="340640" y="140216"/>
                      <a:pt x="343078" y="122188"/>
                      <a:pt x="342520" y="104128"/>
                    </a:cubicBezTo>
                    <a:cubicBezTo>
                      <a:pt x="343288" y="48678"/>
                      <a:pt x="330397" y="32667"/>
                      <a:pt x="322827" y="28217"/>
                    </a:cubicBezTo>
                    <a:close/>
                    <a:moveTo>
                      <a:pt x="59115" y="26529"/>
                    </a:moveTo>
                    <a:cubicBezTo>
                      <a:pt x="55221" y="25800"/>
                      <a:pt x="50208" y="25711"/>
                      <a:pt x="45732" y="28268"/>
                    </a:cubicBezTo>
                    <a:cubicBezTo>
                      <a:pt x="38110" y="32667"/>
                      <a:pt x="25629" y="48729"/>
                      <a:pt x="25936" y="104128"/>
                    </a:cubicBezTo>
                    <a:cubicBezTo>
                      <a:pt x="25455" y="122171"/>
                      <a:pt x="27908" y="140173"/>
                      <a:pt x="33200" y="157429"/>
                    </a:cubicBezTo>
                    <a:cubicBezTo>
                      <a:pt x="34875" y="163713"/>
                      <a:pt x="38785" y="169170"/>
                      <a:pt x="44197" y="172775"/>
                    </a:cubicBezTo>
                    <a:cubicBezTo>
                      <a:pt x="51717" y="176355"/>
                      <a:pt x="62664" y="169961"/>
                      <a:pt x="66244" y="167148"/>
                    </a:cubicBezTo>
                    <a:lnTo>
                      <a:pt x="66807" y="166790"/>
                    </a:lnTo>
                    <a:lnTo>
                      <a:pt x="132339" y="120683"/>
                    </a:lnTo>
                    <a:lnTo>
                      <a:pt x="99237" y="126482"/>
                    </a:lnTo>
                    <a:lnTo>
                      <a:pt x="98880" y="126482"/>
                    </a:lnTo>
                    <a:cubicBezTo>
                      <a:pt x="93053" y="126159"/>
                      <a:pt x="88163" y="121977"/>
                      <a:pt x="86941" y="116271"/>
                    </a:cubicBezTo>
                    <a:cubicBezTo>
                      <a:pt x="85444" y="109282"/>
                      <a:pt x="89896" y="102403"/>
                      <a:pt x="96884" y="100905"/>
                    </a:cubicBezTo>
                    <a:lnTo>
                      <a:pt x="115624" y="97586"/>
                    </a:lnTo>
                    <a:lnTo>
                      <a:pt x="80771" y="79984"/>
                    </a:lnTo>
                    <a:cubicBezTo>
                      <a:pt x="74726" y="76731"/>
                      <a:pt x="72272" y="69325"/>
                      <a:pt x="75179" y="63107"/>
                    </a:cubicBezTo>
                    <a:cubicBezTo>
                      <a:pt x="78206" y="56631"/>
                      <a:pt x="85908" y="53836"/>
                      <a:pt x="92383" y="56863"/>
                    </a:cubicBezTo>
                    <a:lnTo>
                      <a:pt x="145099" y="83220"/>
                    </a:lnTo>
                    <a:lnTo>
                      <a:pt x="146662" y="79450"/>
                    </a:lnTo>
                    <a:lnTo>
                      <a:pt x="65784" y="28626"/>
                    </a:lnTo>
                    <a:cubicBezTo>
                      <a:pt x="65784" y="28626"/>
                      <a:pt x="63009" y="27258"/>
                      <a:pt x="59115" y="26529"/>
                    </a:cubicBezTo>
                    <a:close/>
                    <a:moveTo>
                      <a:pt x="48616" y="365"/>
                    </a:moveTo>
                    <a:cubicBezTo>
                      <a:pt x="63981" y="-1627"/>
                      <a:pt x="76987" y="5134"/>
                      <a:pt x="78828" y="6170"/>
                    </a:cubicBezTo>
                    <a:lnTo>
                      <a:pt x="79340" y="6477"/>
                    </a:lnTo>
                    <a:lnTo>
                      <a:pt x="159859" y="57147"/>
                    </a:lnTo>
                    <a:lnTo>
                      <a:pt x="183486" y="47246"/>
                    </a:lnTo>
                    <a:lnTo>
                      <a:pt x="186657" y="47246"/>
                    </a:lnTo>
                    <a:cubicBezTo>
                      <a:pt x="186692" y="47246"/>
                      <a:pt x="186726" y="47246"/>
                      <a:pt x="186760" y="47246"/>
                    </a:cubicBezTo>
                    <a:lnTo>
                      <a:pt x="210043" y="56890"/>
                    </a:lnTo>
                    <a:lnTo>
                      <a:pt x="289731" y="6119"/>
                    </a:lnTo>
                    <a:cubicBezTo>
                      <a:pt x="293772" y="3919"/>
                      <a:pt x="315307" y="-6311"/>
                      <a:pt x="335768" y="5863"/>
                    </a:cubicBezTo>
                    <a:cubicBezTo>
                      <a:pt x="358122" y="18805"/>
                      <a:pt x="368865" y="51952"/>
                      <a:pt x="368354" y="104332"/>
                    </a:cubicBezTo>
                    <a:cubicBezTo>
                      <a:pt x="368861" y="125433"/>
                      <a:pt x="365851" y="146472"/>
                      <a:pt x="359452" y="166585"/>
                    </a:cubicBezTo>
                    <a:cubicBezTo>
                      <a:pt x="353928" y="181215"/>
                      <a:pt x="345795" y="191087"/>
                      <a:pt x="335257" y="196203"/>
                    </a:cubicBezTo>
                    <a:cubicBezTo>
                      <a:pt x="330276" y="198533"/>
                      <a:pt x="324848" y="199755"/>
                      <a:pt x="319348" y="199784"/>
                    </a:cubicBezTo>
                    <a:cubicBezTo>
                      <a:pt x="307420" y="199194"/>
                      <a:pt x="295958" y="194963"/>
                      <a:pt x="286508" y="187660"/>
                    </a:cubicBezTo>
                    <a:lnTo>
                      <a:pt x="216433" y="137936"/>
                    </a:lnTo>
                    <a:lnTo>
                      <a:pt x="215301" y="140665"/>
                    </a:lnTo>
                    <a:cubicBezTo>
                      <a:pt x="208010" y="147965"/>
                      <a:pt x="197940" y="152491"/>
                      <a:pt x="186811" y="152519"/>
                    </a:cubicBezTo>
                    <a:lnTo>
                      <a:pt x="183639" y="152519"/>
                    </a:lnTo>
                    <a:cubicBezTo>
                      <a:pt x="172512" y="152477"/>
                      <a:pt x="162444" y="147950"/>
                      <a:pt x="155146" y="140653"/>
                    </a:cubicBezTo>
                    <a:lnTo>
                      <a:pt x="153796" y="137412"/>
                    </a:lnTo>
                    <a:lnTo>
                      <a:pt x="81897" y="187865"/>
                    </a:lnTo>
                    <a:cubicBezTo>
                      <a:pt x="72402" y="195064"/>
                      <a:pt x="60914" y="199155"/>
                      <a:pt x="49006" y="199579"/>
                    </a:cubicBezTo>
                    <a:cubicBezTo>
                      <a:pt x="43500" y="199558"/>
                      <a:pt x="38067" y="198317"/>
                      <a:pt x="33097" y="195947"/>
                    </a:cubicBezTo>
                    <a:cubicBezTo>
                      <a:pt x="22560" y="190985"/>
                      <a:pt x="14427" y="181062"/>
                      <a:pt x="8953" y="166381"/>
                    </a:cubicBezTo>
                    <a:cubicBezTo>
                      <a:pt x="2565" y="146335"/>
                      <a:pt x="-443" y="125366"/>
                      <a:pt x="53" y="104332"/>
                    </a:cubicBezTo>
                    <a:cubicBezTo>
                      <a:pt x="-408" y="51901"/>
                      <a:pt x="11511" y="18396"/>
                      <a:pt x="32790" y="5812"/>
                    </a:cubicBezTo>
                    <a:cubicBezTo>
                      <a:pt x="38110" y="2666"/>
                      <a:pt x="43494" y="1030"/>
                      <a:pt x="48616" y="365"/>
                    </a:cubicBezTo>
                    <a:close/>
                  </a:path>
                </a:pathLst>
              </a:custGeom>
              <a:solidFill>
                <a:srgbClr val="6B407A"/>
              </a:solidFill>
              <a:ln w="3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xmlns="" id="{F2D85789-5DC9-4475-8F64-20A51DF99DAE}"/>
                  </a:ext>
                </a:extLst>
              </p:cNvPr>
              <p:cNvCxnSpPr/>
              <p:nvPr/>
            </p:nvCxnSpPr>
            <p:spPr>
              <a:xfrm>
                <a:off x="6982557" y="4022279"/>
                <a:ext cx="0" cy="126206"/>
              </a:xfrm>
              <a:prstGeom prst="line">
                <a:avLst/>
              </a:prstGeom>
              <a:ln w="12700" cap="rnd">
                <a:solidFill>
                  <a:srgbClr val="6B407A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5" name="空心弧 174">
              <a:extLst>
                <a:ext uri="{FF2B5EF4-FFF2-40B4-BE49-F238E27FC236}">
                  <a16:creationId xmlns:a16="http://schemas.microsoft.com/office/drawing/2014/main" xmlns="" id="{E6D2C9C7-A043-4A17-AC57-C53D3CF3CE17}"/>
                </a:ext>
              </a:extLst>
            </p:cNvPr>
            <p:cNvSpPr/>
            <p:nvPr/>
          </p:nvSpPr>
          <p:spPr>
            <a:xfrm>
              <a:off x="4946176" y="2383874"/>
              <a:ext cx="2310774" cy="2310773"/>
            </a:xfrm>
            <a:prstGeom prst="blockArc">
              <a:avLst>
                <a:gd name="adj1" fmla="val 12658441"/>
                <a:gd name="adj2" fmla="val 19925743"/>
                <a:gd name="adj3" fmla="val 34262"/>
              </a:avLst>
            </a:prstGeom>
            <a:solidFill>
              <a:srgbClr val="FFFA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6" name="梯形 175">
              <a:extLst>
                <a:ext uri="{FF2B5EF4-FFF2-40B4-BE49-F238E27FC236}">
                  <a16:creationId xmlns:a16="http://schemas.microsoft.com/office/drawing/2014/main" xmlns="" id="{F7229245-B362-48E7-9C3C-53892D324FFE}"/>
                </a:ext>
              </a:extLst>
            </p:cNvPr>
            <p:cNvSpPr/>
            <p:nvPr/>
          </p:nvSpPr>
          <p:spPr>
            <a:xfrm rot="10800000" flipH="1">
              <a:off x="6080614" y="2376269"/>
              <a:ext cx="46893" cy="1161455"/>
            </a:xfrm>
            <a:prstGeom prst="trapezoid">
              <a:avLst>
                <a:gd name="adj" fmla="val 2214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7" name="梯形 176">
              <a:extLst>
                <a:ext uri="{FF2B5EF4-FFF2-40B4-BE49-F238E27FC236}">
                  <a16:creationId xmlns:a16="http://schemas.microsoft.com/office/drawing/2014/main" xmlns="" id="{B388FB79-8787-4D00-ABC5-52426066549E}"/>
                </a:ext>
              </a:extLst>
            </p:cNvPr>
            <p:cNvSpPr/>
            <p:nvPr/>
          </p:nvSpPr>
          <p:spPr>
            <a:xfrm rot="9000000" flipH="1">
              <a:off x="5793699" y="2452908"/>
              <a:ext cx="46893" cy="1161455"/>
            </a:xfrm>
            <a:prstGeom prst="trapezoid">
              <a:avLst>
                <a:gd name="adj" fmla="val 2214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8" name="梯形 177">
              <a:extLst>
                <a:ext uri="{FF2B5EF4-FFF2-40B4-BE49-F238E27FC236}">
                  <a16:creationId xmlns:a16="http://schemas.microsoft.com/office/drawing/2014/main" xmlns="" id="{163A131C-12AE-4ADB-96F2-DA325C6E05C0}"/>
                </a:ext>
              </a:extLst>
            </p:cNvPr>
            <p:cNvSpPr/>
            <p:nvPr/>
          </p:nvSpPr>
          <p:spPr>
            <a:xfrm rot="12600000">
              <a:off x="6363177" y="2449567"/>
              <a:ext cx="46893" cy="1161455"/>
            </a:xfrm>
            <a:prstGeom prst="trapezoid">
              <a:avLst>
                <a:gd name="adj" fmla="val 2214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9" name="梯形 178">
              <a:extLst>
                <a:ext uri="{FF2B5EF4-FFF2-40B4-BE49-F238E27FC236}">
                  <a16:creationId xmlns:a16="http://schemas.microsoft.com/office/drawing/2014/main" xmlns="" id="{09ED8F9B-0104-4AE2-8F45-BEB5B8DAD9CC}"/>
                </a:ext>
              </a:extLst>
            </p:cNvPr>
            <p:cNvSpPr/>
            <p:nvPr/>
          </p:nvSpPr>
          <p:spPr>
            <a:xfrm rot="9900000" flipH="1">
              <a:off x="5931110" y="2396691"/>
              <a:ext cx="46893" cy="1161455"/>
            </a:xfrm>
            <a:prstGeom prst="trapezoid">
              <a:avLst>
                <a:gd name="adj" fmla="val 2214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0" name="梯形 179">
              <a:extLst>
                <a:ext uri="{FF2B5EF4-FFF2-40B4-BE49-F238E27FC236}">
                  <a16:creationId xmlns:a16="http://schemas.microsoft.com/office/drawing/2014/main" xmlns="" id="{F4945BBD-91AE-42AC-B6E0-80F563D07863}"/>
                </a:ext>
              </a:extLst>
            </p:cNvPr>
            <p:cNvSpPr/>
            <p:nvPr/>
          </p:nvSpPr>
          <p:spPr>
            <a:xfrm rot="11700000">
              <a:off x="6225456" y="2396691"/>
              <a:ext cx="46893" cy="1161455"/>
            </a:xfrm>
            <a:prstGeom prst="trapezoid">
              <a:avLst>
                <a:gd name="adj" fmla="val 2214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xmlns="" id="{8B3469C4-C4F4-492F-B003-2981D5B57128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6085343" y="3517888"/>
              <a:ext cx="30028" cy="3002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86" name="组合 185">
              <a:extLst>
                <a:ext uri="{FF2B5EF4-FFF2-40B4-BE49-F238E27FC236}">
                  <a16:creationId xmlns:a16="http://schemas.microsoft.com/office/drawing/2014/main" xmlns="" id="{DB041497-1FD4-44F8-9A8E-916838F3547C}"/>
                </a:ext>
              </a:extLst>
            </p:cNvPr>
            <p:cNvGrpSpPr/>
            <p:nvPr/>
          </p:nvGrpSpPr>
          <p:grpSpPr>
            <a:xfrm rot="20700000">
              <a:off x="5391312" y="2627383"/>
              <a:ext cx="621098" cy="1161455"/>
              <a:chOff x="5498790" y="2542853"/>
              <a:chExt cx="621098" cy="1161455"/>
            </a:xfrm>
          </p:grpSpPr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xmlns="" id="{AD1D4494-60C5-4306-BA77-DEEDDE1EF9F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8900000" flipH="1">
                <a:off x="6089860" y="3517888"/>
                <a:ext cx="30028" cy="3002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梯形 83">
                <a:extLst>
                  <a:ext uri="{FF2B5EF4-FFF2-40B4-BE49-F238E27FC236}">
                    <a16:creationId xmlns:a16="http://schemas.microsoft.com/office/drawing/2014/main" xmlns="" id="{271146BC-F8C0-4630-A3A7-54D684939431}"/>
                  </a:ext>
                </a:extLst>
              </p:cNvPr>
              <p:cNvSpPr/>
              <p:nvPr/>
            </p:nvSpPr>
            <p:spPr>
              <a:xfrm rot="8100000">
                <a:off x="5498790" y="2604394"/>
                <a:ext cx="150626" cy="804400"/>
              </a:xfrm>
              <a:prstGeom prst="trapezoid">
                <a:avLst>
                  <a:gd name="adj" fmla="val 10539"/>
                </a:avLst>
              </a:prstGeom>
              <a:solidFill>
                <a:srgbClr val="FFFA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梯形 82">
                <a:extLst>
                  <a:ext uri="{FF2B5EF4-FFF2-40B4-BE49-F238E27FC236}">
                    <a16:creationId xmlns:a16="http://schemas.microsoft.com/office/drawing/2014/main" xmlns="" id="{4FA5DB0C-B5C2-4C2D-9C88-AA78E22F3971}"/>
                  </a:ext>
                </a:extLst>
              </p:cNvPr>
              <p:cNvSpPr/>
              <p:nvPr/>
            </p:nvSpPr>
            <p:spPr>
              <a:xfrm rot="8100000">
                <a:off x="5667644" y="2542853"/>
                <a:ext cx="46893" cy="1161455"/>
              </a:xfrm>
              <a:prstGeom prst="trapezoid">
                <a:avLst>
                  <a:gd name="adj" fmla="val 22143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87" name="组合 186">
              <a:extLst>
                <a:ext uri="{FF2B5EF4-FFF2-40B4-BE49-F238E27FC236}">
                  <a16:creationId xmlns:a16="http://schemas.microsoft.com/office/drawing/2014/main" xmlns="" id="{09A497F3-4C78-4B31-BDA1-17789A4C869F}"/>
                </a:ext>
              </a:extLst>
            </p:cNvPr>
            <p:cNvGrpSpPr/>
            <p:nvPr/>
          </p:nvGrpSpPr>
          <p:grpSpPr>
            <a:xfrm rot="900000" flipH="1">
              <a:off x="6193357" y="2627384"/>
              <a:ext cx="621098" cy="1161455"/>
              <a:chOff x="5498790" y="2542853"/>
              <a:chExt cx="621098" cy="1161455"/>
            </a:xfrm>
          </p:grpSpPr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xmlns="" id="{4305F056-5ECD-4FB1-BB24-48E2914FC22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8900000" flipH="1">
                <a:off x="6089860" y="3517888"/>
                <a:ext cx="30028" cy="3002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9" name="梯形 188">
                <a:extLst>
                  <a:ext uri="{FF2B5EF4-FFF2-40B4-BE49-F238E27FC236}">
                    <a16:creationId xmlns:a16="http://schemas.microsoft.com/office/drawing/2014/main" xmlns="" id="{5868DDE9-EF3C-43C8-8320-76D963209E04}"/>
                  </a:ext>
                </a:extLst>
              </p:cNvPr>
              <p:cNvSpPr/>
              <p:nvPr/>
            </p:nvSpPr>
            <p:spPr>
              <a:xfrm rot="8100000">
                <a:off x="5498790" y="2604394"/>
                <a:ext cx="150626" cy="804400"/>
              </a:xfrm>
              <a:prstGeom prst="trapezoid">
                <a:avLst>
                  <a:gd name="adj" fmla="val 10539"/>
                </a:avLst>
              </a:prstGeom>
              <a:solidFill>
                <a:srgbClr val="FFFAD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0" name="梯形 189">
                <a:extLst>
                  <a:ext uri="{FF2B5EF4-FFF2-40B4-BE49-F238E27FC236}">
                    <a16:creationId xmlns:a16="http://schemas.microsoft.com/office/drawing/2014/main" xmlns="" id="{8D34D725-B13C-4E2F-A00D-209C204E3CB7}"/>
                  </a:ext>
                </a:extLst>
              </p:cNvPr>
              <p:cNvSpPr/>
              <p:nvPr/>
            </p:nvSpPr>
            <p:spPr>
              <a:xfrm rot="8100000">
                <a:off x="5667644" y="2542853"/>
                <a:ext cx="46893" cy="1161455"/>
              </a:xfrm>
              <a:prstGeom prst="trapezoid">
                <a:avLst>
                  <a:gd name="adj" fmla="val 22143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91" name="梯形 190">
              <a:extLst>
                <a:ext uri="{FF2B5EF4-FFF2-40B4-BE49-F238E27FC236}">
                  <a16:creationId xmlns:a16="http://schemas.microsoft.com/office/drawing/2014/main" xmlns="" id="{5E356DC8-253F-4F7E-B887-1A073A182B92}"/>
                </a:ext>
              </a:extLst>
            </p:cNvPr>
            <p:cNvSpPr/>
            <p:nvPr/>
          </p:nvSpPr>
          <p:spPr>
            <a:xfrm rot="8100000" flipH="1">
              <a:off x="5665516" y="2534599"/>
              <a:ext cx="46893" cy="1161455"/>
            </a:xfrm>
            <a:prstGeom prst="trapezoid">
              <a:avLst>
                <a:gd name="adj" fmla="val 2214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2" name="梯形 191">
              <a:extLst>
                <a:ext uri="{FF2B5EF4-FFF2-40B4-BE49-F238E27FC236}">
                  <a16:creationId xmlns:a16="http://schemas.microsoft.com/office/drawing/2014/main" xmlns="" id="{98E8633A-F39E-4815-BF20-DD2450CA2CBD}"/>
                </a:ext>
              </a:extLst>
            </p:cNvPr>
            <p:cNvSpPr/>
            <p:nvPr/>
          </p:nvSpPr>
          <p:spPr>
            <a:xfrm rot="13500000">
              <a:off x="6485885" y="2541115"/>
              <a:ext cx="46893" cy="1161455"/>
            </a:xfrm>
            <a:prstGeom prst="trapezoid">
              <a:avLst>
                <a:gd name="adj" fmla="val 2214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95" name="椭圆 194">
            <a:extLst>
              <a:ext uri="{FF2B5EF4-FFF2-40B4-BE49-F238E27FC236}">
                <a16:creationId xmlns:a16="http://schemas.microsoft.com/office/drawing/2014/main" xmlns="" id="{C2E5A3C7-C117-422D-9F00-408054EFE375}"/>
              </a:ext>
            </a:extLst>
          </p:cNvPr>
          <p:cNvSpPr/>
          <p:nvPr/>
        </p:nvSpPr>
        <p:spPr>
          <a:xfrm>
            <a:off x="6046796" y="5066502"/>
            <a:ext cx="97884" cy="4572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6" name="文字">
            <a:extLst>
              <a:ext uri="{FF2B5EF4-FFF2-40B4-BE49-F238E27FC236}">
                <a16:creationId xmlns:a16="http://schemas.microsoft.com/office/drawing/2014/main" xmlns="" id="{B264AF6B-F3E5-4820-BBE2-BBE994F9F763}"/>
              </a:ext>
            </a:extLst>
          </p:cNvPr>
          <p:cNvGrpSpPr/>
          <p:nvPr/>
        </p:nvGrpSpPr>
        <p:grpSpPr>
          <a:xfrm>
            <a:off x="5492156" y="6021573"/>
            <a:ext cx="1210588" cy="522412"/>
            <a:chOff x="5504856" y="5919469"/>
            <a:chExt cx="1210588" cy="522412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E3CEA518-D7E7-4975-90BF-2A80F6605139}"/>
                </a:ext>
              </a:extLst>
            </p:cNvPr>
            <p:cNvSpPr txBox="1"/>
            <p:nvPr/>
          </p:nvSpPr>
          <p:spPr>
            <a:xfrm>
              <a:off x="5504856" y="5919469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6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贤二体" panose="00020600040101010101" pitchFamily="18" charset="-122"/>
                  <a:ea typeface="贤二体" panose="00020600040101010101" pitchFamily="18" charset="-122"/>
                  <a:cs typeface="+mn-cs"/>
                </a:rPr>
                <a:t>ヒカルの</a:t>
              </a:r>
              <a:r>
                <a:rPr kumimoji="0" lang="zh-CN" altLang="en-US" sz="16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贤二体" panose="00020600040101010101" pitchFamily="18" charset="-122"/>
                  <a:ea typeface="贤二体" panose="00020600040101010101" pitchFamily="18" charset="-122"/>
                  <a:cs typeface="+mn-cs"/>
                </a:rPr>
                <a:t>碁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xmlns="" id="{B1CDFB6D-89EB-4B2C-A11A-557DA997C67E}"/>
                </a:ext>
              </a:extLst>
            </p:cNvPr>
            <p:cNvSpPr txBox="1"/>
            <p:nvPr/>
          </p:nvSpPr>
          <p:spPr>
            <a:xfrm>
              <a:off x="5512872" y="6118716"/>
              <a:ext cx="119455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500" b="0" i="1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贤二体" panose="00020600040101010101" pitchFamily="18" charset="-122"/>
                  <a:ea typeface="贤二体" panose="00020600040101010101" pitchFamily="18" charset="-122"/>
                  <a:cs typeface="+mn-cs"/>
                </a:rPr>
                <a:t>Hikaru</a:t>
              </a:r>
              <a:r>
                <a:rPr kumimoji="0" lang="en-US" altLang="ja-JP" sz="15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贤二体" panose="00020600040101010101" pitchFamily="18" charset="-122"/>
                  <a:ea typeface="贤二体" panose="00020600040101010101" pitchFamily="18" charset="-122"/>
                  <a:cs typeface="+mn-cs"/>
                </a:rPr>
                <a:t> No Go</a:t>
              </a:r>
              <a:endParaRPr kumimoji="0" lang="zh-CN" altLang="en-US" sz="15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贤二体" panose="00020600040101010101" pitchFamily="18" charset="-122"/>
                <a:ea typeface="贤二体" panose="00020600040101010101" pitchFamily="18" charset="-122"/>
                <a:cs typeface="+mn-cs"/>
              </a:endParaRPr>
            </a:p>
          </p:txBody>
        </p:sp>
      </p:grpSp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xmlns="" id="{21CCBDE4-7779-491A-86FA-E43F2A90820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duotone>
              <a:prstClr val="black"/>
              <a:schemeClr val="accent2">
                <a:tint val="45000"/>
                <a:satMod val="400000"/>
              </a:schemeClr>
            </a:duotone>
            <a:alphaModFix amt="3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291" y="4985201"/>
            <a:ext cx="1220231" cy="25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44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白色的沙滩&#10;&#10;描述已自动生成">
            <a:extLst>
              <a:ext uri="{FF2B5EF4-FFF2-40B4-BE49-F238E27FC236}">
                <a16:creationId xmlns:a16="http://schemas.microsoft.com/office/drawing/2014/main" xmlns="" id="{C78C9663-25BD-420A-809D-177F7C39AB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D7C20926-8651-407E-A15A-7397B56A49B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17845" y="-963600"/>
            <a:ext cx="2081300" cy="42714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 descr="图片包含 游戏机, 女人&#10;&#10;描述已自动生成">
            <a:extLst>
              <a:ext uri="{FF2B5EF4-FFF2-40B4-BE49-F238E27FC236}">
                <a16:creationId xmlns:a16="http://schemas.microsoft.com/office/drawing/2014/main" xmlns="" id="{EC2EA82D-1953-4B12-8F28-EF2801CF57F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840484">
            <a:off x="4962979" y="1856381"/>
            <a:ext cx="526498" cy="477581"/>
          </a:xfrm>
          <a:prstGeom prst="rect">
            <a:avLst/>
          </a:prstGeom>
        </p:spPr>
      </p:pic>
      <p:pic>
        <p:nvPicPr>
          <p:cNvPr id="31" name="图片 30" descr="图片包含 游戏机, 轮子&#10;&#10;描述已自动生成">
            <a:extLst>
              <a:ext uri="{FF2B5EF4-FFF2-40B4-BE49-F238E27FC236}">
                <a16:creationId xmlns:a16="http://schemas.microsoft.com/office/drawing/2014/main" xmlns="" id="{B3AEE6E6-B621-4F52-8A85-B9219886083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78564" y="-128537"/>
            <a:ext cx="8977124" cy="1919619"/>
          </a:xfrm>
          <a:custGeom>
            <a:avLst/>
            <a:gdLst>
              <a:gd name="connsiteX0" fmla="*/ 0 w 8977124"/>
              <a:gd name="connsiteY0" fmla="*/ 0 h 1919619"/>
              <a:gd name="connsiteX1" fmla="*/ 8977124 w 8977124"/>
              <a:gd name="connsiteY1" fmla="*/ 0 h 1919619"/>
              <a:gd name="connsiteX2" fmla="*/ 8977124 w 8977124"/>
              <a:gd name="connsiteY2" fmla="*/ 1034659 h 1919619"/>
              <a:gd name="connsiteX3" fmla="*/ 8712964 w 8977124"/>
              <a:gd name="connsiteY3" fmla="*/ 819417 h 1919619"/>
              <a:gd name="connsiteX4" fmla="*/ 8691628 w 8977124"/>
              <a:gd name="connsiteY4" fmla="*/ 819417 h 1919619"/>
              <a:gd name="connsiteX5" fmla="*/ 8712964 w 8977124"/>
              <a:gd name="connsiteY5" fmla="*/ 758457 h 1919619"/>
              <a:gd name="connsiteX6" fmla="*/ 8682484 w 8977124"/>
              <a:gd name="connsiteY6" fmla="*/ 819417 h 1919619"/>
              <a:gd name="connsiteX7" fmla="*/ 8691628 w 8977124"/>
              <a:gd name="connsiteY7" fmla="*/ 819417 h 1919619"/>
              <a:gd name="connsiteX8" fmla="*/ 8570724 w 8977124"/>
              <a:gd name="connsiteY8" fmla="*/ 1164857 h 1919619"/>
              <a:gd name="connsiteX9" fmla="*/ 8977124 w 8977124"/>
              <a:gd name="connsiteY9" fmla="*/ 1273891 h 1919619"/>
              <a:gd name="connsiteX10" fmla="*/ 8977124 w 8977124"/>
              <a:gd name="connsiteY10" fmla="*/ 1919619 h 1919619"/>
              <a:gd name="connsiteX11" fmla="*/ 0 w 8977124"/>
              <a:gd name="connsiteY11" fmla="*/ 1919619 h 191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977124" h="1919619">
                <a:moveTo>
                  <a:pt x="0" y="0"/>
                </a:moveTo>
                <a:lnTo>
                  <a:pt x="8977124" y="0"/>
                </a:lnTo>
                <a:lnTo>
                  <a:pt x="8977124" y="1034659"/>
                </a:lnTo>
                <a:lnTo>
                  <a:pt x="8712964" y="819417"/>
                </a:lnTo>
                <a:lnTo>
                  <a:pt x="8691628" y="819417"/>
                </a:lnTo>
                <a:lnTo>
                  <a:pt x="8712964" y="758457"/>
                </a:lnTo>
                <a:lnTo>
                  <a:pt x="8682484" y="819417"/>
                </a:lnTo>
                <a:lnTo>
                  <a:pt x="8691628" y="819417"/>
                </a:lnTo>
                <a:lnTo>
                  <a:pt x="8570724" y="1164857"/>
                </a:lnTo>
                <a:lnTo>
                  <a:pt x="8977124" y="1273891"/>
                </a:lnTo>
                <a:lnTo>
                  <a:pt x="8977124" y="1919619"/>
                </a:lnTo>
                <a:lnTo>
                  <a:pt x="0" y="1919619"/>
                </a:lnTo>
                <a:close/>
              </a:path>
            </a:pathLst>
          </a:cu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0F81C7D-1DF2-4BE3-9D0A-4DB785E975D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5674" y="-1125415"/>
            <a:ext cx="9502170" cy="950217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EA37DF9-FCC3-469E-B278-548E7BEA50AE}"/>
              </a:ext>
            </a:extLst>
          </p:cNvPr>
          <p:cNvSpPr txBox="1"/>
          <p:nvPr/>
        </p:nvSpPr>
        <p:spPr>
          <a:xfrm rot="20815295">
            <a:off x="5830298" y="1641354"/>
            <a:ext cx="17287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</a:rPr>
              <a:t>英文名：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</a:rPr>
              <a:t>Xenomorph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宋刻本秀楷简体" panose="02000000000000000000" pitchFamily="2" charset="-122"/>
              <a:ea typeface="方正宋刻本秀楷简体" panose="02000000000000000000" pitchFamily="2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B1FC0DC-CEAF-4EF7-96DC-B5588C97D45A}"/>
              </a:ext>
            </a:extLst>
          </p:cNvPr>
          <p:cNvSpPr txBox="1"/>
          <p:nvPr/>
        </p:nvSpPr>
        <p:spPr>
          <a:xfrm rot="20815295">
            <a:off x="4969619" y="2192976"/>
            <a:ext cx="20416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</a:rPr>
              <a:t>就诊日期：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</a:rPr>
              <a:t>2017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</a:rPr>
              <a:t>年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</a:rPr>
              <a:t>5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</a:rPr>
              <a:t>月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</a:rPr>
              <a:t>4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</a:rPr>
              <a:t>日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BBA7B1F-3F85-4A72-BD6C-9CA46FE5DE4D}"/>
              </a:ext>
            </a:extLst>
          </p:cNvPr>
          <p:cNvSpPr txBox="1"/>
          <p:nvPr/>
        </p:nvSpPr>
        <p:spPr>
          <a:xfrm rot="20815295">
            <a:off x="6719341" y="1929141"/>
            <a:ext cx="8057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</a:rPr>
              <a:t>消化内科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7FF248D-7A9E-4518-91EF-88C845C43B31}"/>
              </a:ext>
            </a:extLst>
          </p:cNvPr>
          <p:cNvGrpSpPr/>
          <p:nvPr/>
        </p:nvGrpSpPr>
        <p:grpSpPr>
          <a:xfrm>
            <a:off x="5009738" y="2562730"/>
            <a:ext cx="2139573" cy="827397"/>
            <a:chOff x="4996289" y="2526229"/>
            <a:chExt cx="2139573" cy="827397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82EE8208-FFA2-4A24-A03F-B4CEE15D324C}"/>
                </a:ext>
              </a:extLst>
            </p:cNvPr>
            <p:cNvSpPr txBox="1"/>
            <p:nvPr/>
          </p:nvSpPr>
          <p:spPr>
            <a:xfrm rot="20815295">
              <a:off x="4996289" y="2526229"/>
              <a:ext cx="204162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宋刻本秀楷简体" panose="02000000000000000000" pitchFamily="2" charset="-122"/>
                  <a:ea typeface="方正宋刻本秀楷简体" panose="02000000000000000000" pitchFamily="2" charset="-122"/>
                  <a:cs typeface="+mn-cs"/>
                </a:rPr>
                <a:t>主诉：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宋刻本秀楷简体" panose="02000000000000000000" pitchFamily="2" charset="-122"/>
                  <a:ea typeface="方正宋刻本秀楷简体" panose="02000000000000000000" pitchFamily="2" charset="-122"/>
                  <a:cs typeface="+mn-cs"/>
                </a:rPr>
                <a:t>反酸、流涎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A9495F5C-245A-4322-9D79-C861E4E39807}"/>
                </a:ext>
              </a:extLst>
            </p:cNvPr>
            <p:cNvSpPr txBox="1"/>
            <p:nvPr/>
          </p:nvSpPr>
          <p:spPr>
            <a:xfrm rot="20815295">
              <a:off x="5094240" y="2922739"/>
              <a:ext cx="204162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宋刻本秀楷简体" panose="02000000000000000000" pitchFamily="2" charset="-122"/>
                  <a:ea typeface="方正宋刻本秀楷简体" panose="02000000000000000000" pitchFamily="2" charset="-122"/>
                  <a:cs typeface="+mn-cs"/>
                </a:rPr>
                <a:t>检查结果：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宋刻本秀楷简体" panose="02000000000000000000" pitchFamily="2" charset="-122"/>
                  <a:ea typeface="方正宋刻本秀楷简体" panose="02000000000000000000" pitchFamily="2" charset="-122"/>
                  <a:cs typeface="+mn-cs"/>
                </a:rPr>
                <a:t>慢性肠胃炎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E8FF403-04FA-45DF-A51B-40DBCA295E04}"/>
              </a:ext>
            </a:extLst>
          </p:cNvPr>
          <p:cNvSpPr txBox="1"/>
          <p:nvPr/>
        </p:nvSpPr>
        <p:spPr>
          <a:xfrm rot="20815295">
            <a:off x="5990856" y="2393817"/>
            <a:ext cx="1729262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</a:rPr>
              <a:t>医疗官意见：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宋刻本秀楷简体" panose="02000000000000000000" pitchFamily="2" charset="-122"/>
              <a:ea typeface="方正宋刻本秀楷简体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</a:rPr>
              <a:t>       需要从生活方式和药物两方面进行共同干预。生活要有规律，三餐定时，不可过饥过饱。不要进食生冷辛辣刺激性食物，不要进食油腻食物及甜腻食物。每天要有适当运动，不可久坐不动。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35C8043-CED7-4243-8E0C-B9961377EF06}"/>
              </a:ext>
            </a:extLst>
          </p:cNvPr>
          <p:cNvSpPr txBox="1"/>
          <p:nvPr/>
        </p:nvSpPr>
        <p:spPr>
          <a:xfrm rot="20815295">
            <a:off x="6213824" y="3967178"/>
            <a:ext cx="15919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</a:rPr>
              <a:t>建议用药：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宋刻本秀楷简体" panose="02000000000000000000" pitchFamily="2" charset="-122"/>
              <a:ea typeface="方正宋刻本秀楷简体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</a:rPr>
              <a:t>奥美拉唑、多潘立酮。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8854AB0-7F11-4FB5-8B5A-99A521138319}"/>
              </a:ext>
            </a:extLst>
          </p:cNvPr>
          <p:cNvSpPr txBox="1"/>
          <p:nvPr/>
        </p:nvSpPr>
        <p:spPr>
          <a:xfrm rot="20827276">
            <a:off x="6770008" y="4606389"/>
            <a:ext cx="118928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</a:rPr>
              <a:t>医疗官：囧囧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A2D7F53A-A5FC-470B-8184-DF589EAFE653}"/>
              </a:ext>
            </a:extLst>
          </p:cNvPr>
          <p:cNvSpPr txBox="1"/>
          <p:nvPr/>
        </p:nvSpPr>
        <p:spPr>
          <a:xfrm rot="20827276">
            <a:off x="6822906" y="4839149"/>
            <a:ext cx="164069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</a:rPr>
              <a:t>编号：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</a:rPr>
              <a:t>LV426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D2F85B26-6456-4AAD-BC71-4E8F598E9291}"/>
              </a:ext>
            </a:extLst>
          </p:cNvPr>
          <p:cNvGrpSpPr/>
          <p:nvPr/>
        </p:nvGrpSpPr>
        <p:grpSpPr>
          <a:xfrm rot="454310">
            <a:off x="6896009" y="4278706"/>
            <a:ext cx="1583287" cy="1165515"/>
            <a:chOff x="5082324" y="293484"/>
            <a:chExt cx="1956160" cy="144000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AFF268FC-FB12-40A0-A735-183C20DA476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29639">
              <a:off x="5102799" y="293484"/>
              <a:ext cx="1551258" cy="1440000"/>
            </a:xfrm>
            <a:prstGeom prst="rect">
              <a:avLst/>
            </a:prstGeom>
          </p:spPr>
        </p:pic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BFC183B6-C59D-4324-8B95-756EC2D2B197}"/>
                </a:ext>
              </a:extLst>
            </p:cNvPr>
            <p:cNvSpPr txBox="1"/>
            <p:nvPr/>
          </p:nvSpPr>
          <p:spPr>
            <a:xfrm>
              <a:off x="5082324" y="864123"/>
              <a:ext cx="1956160" cy="380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544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契约号医疗舱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3977EE26-E2ED-444C-A808-703204BB9A64}"/>
              </a:ext>
            </a:extLst>
          </p:cNvPr>
          <p:cNvGrpSpPr/>
          <p:nvPr/>
        </p:nvGrpSpPr>
        <p:grpSpPr>
          <a:xfrm rot="20857645">
            <a:off x="5429227" y="993288"/>
            <a:ext cx="1097646" cy="240505"/>
            <a:chOff x="4896126" y="5124873"/>
            <a:chExt cx="6242976" cy="1367891"/>
          </a:xfrm>
          <a:solidFill>
            <a:schemeClr val="bg1">
              <a:lumMod val="85000"/>
            </a:schemeClr>
          </a:solidFill>
          <a:effectLst/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9C2EEC73-8740-4840-8E0C-939F43CCF6AD}"/>
                </a:ext>
              </a:extLst>
            </p:cNvPr>
            <p:cNvSpPr/>
            <p:nvPr/>
          </p:nvSpPr>
          <p:spPr>
            <a:xfrm>
              <a:off x="8632427" y="5156295"/>
              <a:ext cx="794145" cy="179412"/>
            </a:xfrm>
            <a:custGeom>
              <a:avLst/>
              <a:gdLst/>
              <a:ahLst/>
              <a:cxnLst/>
              <a:rect l="0" t="0" r="0" b="0"/>
              <a:pathLst>
                <a:path w="749301" h="203201">
                  <a:moveTo>
                    <a:pt x="0" y="0"/>
                  </a:moveTo>
                  <a:lnTo>
                    <a:pt x="0" y="203200"/>
                  </a:lnTo>
                  <a:lnTo>
                    <a:pt x="749300" y="203200"/>
                  </a:lnTo>
                  <a:lnTo>
                    <a:pt x="7493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55D6231B-BD7A-4AE7-AA42-CF5BDF8404B0}"/>
                </a:ext>
              </a:extLst>
            </p:cNvPr>
            <p:cNvGrpSpPr/>
            <p:nvPr/>
          </p:nvGrpSpPr>
          <p:grpSpPr>
            <a:xfrm>
              <a:off x="4896126" y="5124873"/>
              <a:ext cx="6242976" cy="1367891"/>
              <a:chOff x="4896126" y="5124873"/>
              <a:chExt cx="6242976" cy="1367891"/>
            </a:xfrm>
            <a:grpFill/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EC281421-EAB5-407E-9787-A23FFF3C9BEB}"/>
                  </a:ext>
                </a:extLst>
              </p:cNvPr>
              <p:cNvSpPr/>
              <p:nvPr/>
            </p:nvSpPr>
            <p:spPr>
              <a:xfrm>
                <a:off x="4896126" y="5124873"/>
                <a:ext cx="1236057" cy="1365070"/>
              </a:xfrm>
              <a:custGeom>
                <a:avLst/>
                <a:gdLst>
                  <a:gd name="connsiteX0" fmla="*/ 559771 w 1234481"/>
                  <a:gd name="connsiteY0" fmla="*/ 72945 h 1386808"/>
                  <a:gd name="connsiteX1" fmla="*/ 466349 w 1234481"/>
                  <a:gd name="connsiteY1" fmla="*/ 260270 h 1386808"/>
                  <a:gd name="connsiteX2" fmla="*/ 339705 w 1234481"/>
                  <a:gd name="connsiteY2" fmla="*/ 539670 h 1386808"/>
                  <a:gd name="connsiteX3" fmla="*/ 218461 w 1234481"/>
                  <a:gd name="connsiteY3" fmla="*/ 806370 h 1386808"/>
                  <a:gd name="connsiteX4" fmla="*/ 106783 w 1234481"/>
                  <a:gd name="connsiteY4" fmla="*/ 1054020 h 1386808"/>
                  <a:gd name="connsiteX5" fmla="*/ 2581 w 1234481"/>
                  <a:gd name="connsiteY5" fmla="*/ 1345423 h 1386808"/>
                  <a:gd name="connsiteX6" fmla="*/ 199491 w 1234481"/>
                  <a:gd name="connsiteY6" fmla="*/ 1365170 h 1386808"/>
                  <a:gd name="connsiteX7" fmla="*/ 284715 w 1234481"/>
                  <a:gd name="connsiteY7" fmla="*/ 1158795 h 1386808"/>
                  <a:gd name="connsiteX8" fmla="*/ 609941 w 1234481"/>
                  <a:gd name="connsiteY8" fmla="*/ 473330 h 1386808"/>
                  <a:gd name="connsiteX9" fmla="*/ 735593 w 1234481"/>
                  <a:gd name="connsiteY9" fmla="*/ 720191 h 1386808"/>
                  <a:gd name="connsiteX10" fmla="*/ 942419 w 1234481"/>
                  <a:gd name="connsiteY10" fmla="*/ 1171495 h 1386808"/>
                  <a:gd name="connsiteX11" fmla="*/ 1034360 w 1234481"/>
                  <a:gd name="connsiteY11" fmla="*/ 1365170 h 1386808"/>
                  <a:gd name="connsiteX12" fmla="*/ 1134420 w 1234481"/>
                  <a:gd name="connsiteY12" fmla="*/ 1365170 h 1386808"/>
                  <a:gd name="connsiteX13" fmla="*/ 1234481 w 1234481"/>
                  <a:gd name="connsiteY13" fmla="*/ 1347705 h 1386808"/>
                  <a:gd name="connsiteX14" fmla="*/ 1182578 w 1234481"/>
                  <a:gd name="connsiteY14" fmla="*/ 1223880 h 1386808"/>
                  <a:gd name="connsiteX15" fmla="*/ 1012245 w 1234481"/>
                  <a:gd name="connsiteY15" fmla="*/ 857170 h 1386808"/>
                  <a:gd name="connsiteX16" fmla="*/ 919888 w 1234481"/>
                  <a:gd name="connsiteY16" fmla="*/ 653970 h 1386808"/>
                  <a:gd name="connsiteX17" fmla="*/ 706746 w 1234481"/>
                  <a:gd name="connsiteY17" fmla="*/ 187425 h 1386808"/>
                  <a:gd name="connsiteX18" fmla="*/ 608846 w 1234481"/>
                  <a:gd name="connsiteY18" fmla="*/ 100 h 1386808"/>
                  <a:gd name="connsiteX19" fmla="*/ 559771 w 1234481"/>
                  <a:gd name="connsiteY19" fmla="*/ 72945 h 1386808"/>
                  <a:gd name="connsiteX0" fmla="*/ 559771 w 1234481"/>
                  <a:gd name="connsiteY0" fmla="*/ 72945 h 1365170"/>
                  <a:gd name="connsiteX1" fmla="*/ 466349 w 1234481"/>
                  <a:gd name="connsiteY1" fmla="*/ 260270 h 1365170"/>
                  <a:gd name="connsiteX2" fmla="*/ 339705 w 1234481"/>
                  <a:gd name="connsiteY2" fmla="*/ 539670 h 1365170"/>
                  <a:gd name="connsiteX3" fmla="*/ 218461 w 1234481"/>
                  <a:gd name="connsiteY3" fmla="*/ 806370 h 1365170"/>
                  <a:gd name="connsiteX4" fmla="*/ 106783 w 1234481"/>
                  <a:gd name="connsiteY4" fmla="*/ 1054020 h 1365170"/>
                  <a:gd name="connsiteX5" fmla="*/ 2581 w 1234481"/>
                  <a:gd name="connsiteY5" fmla="*/ 1345423 h 1365170"/>
                  <a:gd name="connsiteX6" fmla="*/ 199491 w 1234481"/>
                  <a:gd name="connsiteY6" fmla="*/ 1365170 h 1365170"/>
                  <a:gd name="connsiteX7" fmla="*/ 284715 w 1234481"/>
                  <a:gd name="connsiteY7" fmla="*/ 1158795 h 1365170"/>
                  <a:gd name="connsiteX8" fmla="*/ 609941 w 1234481"/>
                  <a:gd name="connsiteY8" fmla="*/ 473330 h 1365170"/>
                  <a:gd name="connsiteX9" fmla="*/ 735593 w 1234481"/>
                  <a:gd name="connsiteY9" fmla="*/ 720191 h 1365170"/>
                  <a:gd name="connsiteX10" fmla="*/ 942419 w 1234481"/>
                  <a:gd name="connsiteY10" fmla="*/ 1171495 h 1365170"/>
                  <a:gd name="connsiteX11" fmla="*/ 1034360 w 1234481"/>
                  <a:gd name="connsiteY11" fmla="*/ 1365170 h 1365170"/>
                  <a:gd name="connsiteX12" fmla="*/ 1134420 w 1234481"/>
                  <a:gd name="connsiteY12" fmla="*/ 1365170 h 1365170"/>
                  <a:gd name="connsiteX13" fmla="*/ 1234481 w 1234481"/>
                  <a:gd name="connsiteY13" fmla="*/ 1347705 h 1365170"/>
                  <a:gd name="connsiteX14" fmla="*/ 1182578 w 1234481"/>
                  <a:gd name="connsiteY14" fmla="*/ 1223880 h 1365170"/>
                  <a:gd name="connsiteX15" fmla="*/ 1012245 w 1234481"/>
                  <a:gd name="connsiteY15" fmla="*/ 857170 h 1365170"/>
                  <a:gd name="connsiteX16" fmla="*/ 919888 w 1234481"/>
                  <a:gd name="connsiteY16" fmla="*/ 653970 h 1365170"/>
                  <a:gd name="connsiteX17" fmla="*/ 706746 w 1234481"/>
                  <a:gd name="connsiteY17" fmla="*/ 187425 h 1365170"/>
                  <a:gd name="connsiteX18" fmla="*/ 608846 w 1234481"/>
                  <a:gd name="connsiteY18" fmla="*/ 100 h 1365170"/>
                  <a:gd name="connsiteX19" fmla="*/ 559771 w 1234481"/>
                  <a:gd name="connsiteY19" fmla="*/ 72945 h 1365170"/>
                  <a:gd name="connsiteX0" fmla="*/ 559073 w 1233783"/>
                  <a:gd name="connsiteY0" fmla="*/ 72945 h 1365170"/>
                  <a:gd name="connsiteX1" fmla="*/ 465651 w 1233783"/>
                  <a:gd name="connsiteY1" fmla="*/ 260270 h 1365170"/>
                  <a:gd name="connsiteX2" fmla="*/ 339007 w 1233783"/>
                  <a:gd name="connsiteY2" fmla="*/ 539670 h 1365170"/>
                  <a:gd name="connsiteX3" fmla="*/ 217763 w 1233783"/>
                  <a:gd name="connsiteY3" fmla="*/ 806370 h 1365170"/>
                  <a:gd name="connsiteX4" fmla="*/ 106085 w 1233783"/>
                  <a:gd name="connsiteY4" fmla="*/ 1054020 h 1365170"/>
                  <a:gd name="connsiteX5" fmla="*/ 1883 w 1233783"/>
                  <a:gd name="connsiteY5" fmla="*/ 1345423 h 1365170"/>
                  <a:gd name="connsiteX6" fmla="*/ 198793 w 1233783"/>
                  <a:gd name="connsiteY6" fmla="*/ 1365170 h 1365170"/>
                  <a:gd name="connsiteX7" fmla="*/ 284017 w 1233783"/>
                  <a:gd name="connsiteY7" fmla="*/ 1158795 h 1365170"/>
                  <a:gd name="connsiteX8" fmla="*/ 609243 w 1233783"/>
                  <a:gd name="connsiteY8" fmla="*/ 473330 h 1365170"/>
                  <a:gd name="connsiteX9" fmla="*/ 734895 w 1233783"/>
                  <a:gd name="connsiteY9" fmla="*/ 720191 h 1365170"/>
                  <a:gd name="connsiteX10" fmla="*/ 941721 w 1233783"/>
                  <a:gd name="connsiteY10" fmla="*/ 1171495 h 1365170"/>
                  <a:gd name="connsiteX11" fmla="*/ 1033662 w 1233783"/>
                  <a:gd name="connsiteY11" fmla="*/ 1365170 h 1365170"/>
                  <a:gd name="connsiteX12" fmla="*/ 1133722 w 1233783"/>
                  <a:gd name="connsiteY12" fmla="*/ 1365170 h 1365170"/>
                  <a:gd name="connsiteX13" fmla="*/ 1233783 w 1233783"/>
                  <a:gd name="connsiteY13" fmla="*/ 1347705 h 1365170"/>
                  <a:gd name="connsiteX14" fmla="*/ 1181880 w 1233783"/>
                  <a:gd name="connsiteY14" fmla="*/ 1223880 h 1365170"/>
                  <a:gd name="connsiteX15" fmla="*/ 1011547 w 1233783"/>
                  <a:gd name="connsiteY15" fmla="*/ 857170 h 1365170"/>
                  <a:gd name="connsiteX16" fmla="*/ 919190 w 1233783"/>
                  <a:gd name="connsiteY16" fmla="*/ 653970 h 1365170"/>
                  <a:gd name="connsiteX17" fmla="*/ 706048 w 1233783"/>
                  <a:gd name="connsiteY17" fmla="*/ 187425 h 1365170"/>
                  <a:gd name="connsiteX18" fmla="*/ 608148 w 1233783"/>
                  <a:gd name="connsiteY18" fmla="*/ 100 h 1365170"/>
                  <a:gd name="connsiteX19" fmla="*/ 559073 w 1233783"/>
                  <a:gd name="connsiteY19" fmla="*/ 72945 h 1365170"/>
                  <a:gd name="connsiteX0" fmla="*/ 559073 w 1233783"/>
                  <a:gd name="connsiteY0" fmla="*/ 72945 h 1365170"/>
                  <a:gd name="connsiteX1" fmla="*/ 465651 w 1233783"/>
                  <a:gd name="connsiteY1" fmla="*/ 260270 h 1365170"/>
                  <a:gd name="connsiteX2" fmla="*/ 339007 w 1233783"/>
                  <a:gd name="connsiteY2" fmla="*/ 539670 h 1365170"/>
                  <a:gd name="connsiteX3" fmla="*/ 106085 w 1233783"/>
                  <a:gd name="connsiteY3" fmla="*/ 1054020 h 1365170"/>
                  <a:gd name="connsiteX4" fmla="*/ 1883 w 1233783"/>
                  <a:gd name="connsiteY4" fmla="*/ 1345423 h 1365170"/>
                  <a:gd name="connsiteX5" fmla="*/ 198793 w 1233783"/>
                  <a:gd name="connsiteY5" fmla="*/ 1365170 h 1365170"/>
                  <a:gd name="connsiteX6" fmla="*/ 284017 w 1233783"/>
                  <a:gd name="connsiteY6" fmla="*/ 1158795 h 1365170"/>
                  <a:gd name="connsiteX7" fmla="*/ 609243 w 1233783"/>
                  <a:gd name="connsiteY7" fmla="*/ 473330 h 1365170"/>
                  <a:gd name="connsiteX8" fmla="*/ 734895 w 1233783"/>
                  <a:gd name="connsiteY8" fmla="*/ 720191 h 1365170"/>
                  <a:gd name="connsiteX9" fmla="*/ 941721 w 1233783"/>
                  <a:gd name="connsiteY9" fmla="*/ 1171495 h 1365170"/>
                  <a:gd name="connsiteX10" fmla="*/ 1033662 w 1233783"/>
                  <a:gd name="connsiteY10" fmla="*/ 1365170 h 1365170"/>
                  <a:gd name="connsiteX11" fmla="*/ 1133722 w 1233783"/>
                  <a:gd name="connsiteY11" fmla="*/ 1365170 h 1365170"/>
                  <a:gd name="connsiteX12" fmla="*/ 1233783 w 1233783"/>
                  <a:gd name="connsiteY12" fmla="*/ 1347705 h 1365170"/>
                  <a:gd name="connsiteX13" fmla="*/ 1181880 w 1233783"/>
                  <a:gd name="connsiteY13" fmla="*/ 1223880 h 1365170"/>
                  <a:gd name="connsiteX14" fmla="*/ 1011547 w 1233783"/>
                  <a:gd name="connsiteY14" fmla="*/ 857170 h 1365170"/>
                  <a:gd name="connsiteX15" fmla="*/ 919190 w 1233783"/>
                  <a:gd name="connsiteY15" fmla="*/ 653970 h 1365170"/>
                  <a:gd name="connsiteX16" fmla="*/ 706048 w 1233783"/>
                  <a:gd name="connsiteY16" fmla="*/ 187425 h 1365170"/>
                  <a:gd name="connsiteX17" fmla="*/ 608148 w 1233783"/>
                  <a:gd name="connsiteY17" fmla="*/ 100 h 1365170"/>
                  <a:gd name="connsiteX18" fmla="*/ 559073 w 1233783"/>
                  <a:gd name="connsiteY18" fmla="*/ 72945 h 1365170"/>
                  <a:gd name="connsiteX0" fmla="*/ 557190 w 1231900"/>
                  <a:gd name="connsiteY0" fmla="*/ 72945 h 1365170"/>
                  <a:gd name="connsiteX1" fmla="*/ 463768 w 1231900"/>
                  <a:gd name="connsiteY1" fmla="*/ 260270 h 1365170"/>
                  <a:gd name="connsiteX2" fmla="*/ 337124 w 1231900"/>
                  <a:gd name="connsiteY2" fmla="*/ 539670 h 1365170"/>
                  <a:gd name="connsiteX3" fmla="*/ 0 w 1231900"/>
                  <a:gd name="connsiteY3" fmla="*/ 1345423 h 1365170"/>
                  <a:gd name="connsiteX4" fmla="*/ 196910 w 1231900"/>
                  <a:gd name="connsiteY4" fmla="*/ 1365170 h 1365170"/>
                  <a:gd name="connsiteX5" fmla="*/ 282134 w 1231900"/>
                  <a:gd name="connsiteY5" fmla="*/ 1158795 h 1365170"/>
                  <a:gd name="connsiteX6" fmla="*/ 607360 w 1231900"/>
                  <a:gd name="connsiteY6" fmla="*/ 473330 h 1365170"/>
                  <a:gd name="connsiteX7" fmla="*/ 733012 w 1231900"/>
                  <a:gd name="connsiteY7" fmla="*/ 720191 h 1365170"/>
                  <a:gd name="connsiteX8" fmla="*/ 939838 w 1231900"/>
                  <a:gd name="connsiteY8" fmla="*/ 1171495 h 1365170"/>
                  <a:gd name="connsiteX9" fmla="*/ 1031779 w 1231900"/>
                  <a:gd name="connsiteY9" fmla="*/ 1365170 h 1365170"/>
                  <a:gd name="connsiteX10" fmla="*/ 1131839 w 1231900"/>
                  <a:gd name="connsiteY10" fmla="*/ 1365170 h 1365170"/>
                  <a:gd name="connsiteX11" fmla="*/ 1231900 w 1231900"/>
                  <a:gd name="connsiteY11" fmla="*/ 1347705 h 1365170"/>
                  <a:gd name="connsiteX12" fmla="*/ 1179997 w 1231900"/>
                  <a:gd name="connsiteY12" fmla="*/ 1223880 h 1365170"/>
                  <a:gd name="connsiteX13" fmla="*/ 1009664 w 1231900"/>
                  <a:gd name="connsiteY13" fmla="*/ 857170 h 1365170"/>
                  <a:gd name="connsiteX14" fmla="*/ 917307 w 1231900"/>
                  <a:gd name="connsiteY14" fmla="*/ 653970 h 1365170"/>
                  <a:gd name="connsiteX15" fmla="*/ 704165 w 1231900"/>
                  <a:gd name="connsiteY15" fmla="*/ 187425 h 1365170"/>
                  <a:gd name="connsiteX16" fmla="*/ 606265 w 1231900"/>
                  <a:gd name="connsiteY16" fmla="*/ 100 h 1365170"/>
                  <a:gd name="connsiteX17" fmla="*/ 557190 w 1231900"/>
                  <a:gd name="connsiteY17" fmla="*/ 72945 h 1365170"/>
                  <a:gd name="connsiteX0" fmla="*/ 564312 w 1239022"/>
                  <a:gd name="connsiteY0" fmla="*/ 72945 h 1431110"/>
                  <a:gd name="connsiteX1" fmla="*/ 470890 w 1239022"/>
                  <a:gd name="connsiteY1" fmla="*/ 260270 h 1431110"/>
                  <a:gd name="connsiteX2" fmla="*/ 7122 w 1239022"/>
                  <a:gd name="connsiteY2" fmla="*/ 1345423 h 1431110"/>
                  <a:gd name="connsiteX3" fmla="*/ 204032 w 1239022"/>
                  <a:gd name="connsiteY3" fmla="*/ 1365170 h 1431110"/>
                  <a:gd name="connsiteX4" fmla="*/ 289256 w 1239022"/>
                  <a:gd name="connsiteY4" fmla="*/ 1158795 h 1431110"/>
                  <a:gd name="connsiteX5" fmla="*/ 614482 w 1239022"/>
                  <a:gd name="connsiteY5" fmla="*/ 473330 h 1431110"/>
                  <a:gd name="connsiteX6" fmla="*/ 740134 w 1239022"/>
                  <a:gd name="connsiteY6" fmla="*/ 720191 h 1431110"/>
                  <a:gd name="connsiteX7" fmla="*/ 946960 w 1239022"/>
                  <a:gd name="connsiteY7" fmla="*/ 1171495 h 1431110"/>
                  <a:gd name="connsiteX8" fmla="*/ 1038901 w 1239022"/>
                  <a:gd name="connsiteY8" fmla="*/ 1365170 h 1431110"/>
                  <a:gd name="connsiteX9" fmla="*/ 1138961 w 1239022"/>
                  <a:gd name="connsiteY9" fmla="*/ 1365170 h 1431110"/>
                  <a:gd name="connsiteX10" fmla="*/ 1239022 w 1239022"/>
                  <a:gd name="connsiteY10" fmla="*/ 1347705 h 1431110"/>
                  <a:gd name="connsiteX11" fmla="*/ 1187119 w 1239022"/>
                  <a:gd name="connsiteY11" fmla="*/ 1223880 h 1431110"/>
                  <a:gd name="connsiteX12" fmla="*/ 1016786 w 1239022"/>
                  <a:gd name="connsiteY12" fmla="*/ 857170 h 1431110"/>
                  <a:gd name="connsiteX13" fmla="*/ 924429 w 1239022"/>
                  <a:gd name="connsiteY13" fmla="*/ 653970 h 1431110"/>
                  <a:gd name="connsiteX14" fmla="*/ 711287 w 1239022"/>
                  <a:gd name="connsiteY14" fmla="*/ 187425 h 1431110"/>
                  <a:gd name="connsiteX15" fmla="*/ 613387 w 1239022"/>
                  <a:gd name="connsiteY15" fmla="*/ 100 h 1431110"/>
                  <a:gd name="connsiteX16" fmla="*/ 564312 w 1239022"/>
                  <a:gd name="connsiteY16" fmla="*/ 72945 h 1431110"/>
                  <a:gd name="connsiteX0" fmla="*/ 568696 w 1243406"/>
                  <a:gd name="connsiteY0" fmla="*/ 72945 h 1444958"/>
                  <a:gd name="connsiteX1" fmla="*/ 11506 w 1243406"/>
                  <a:gd name="connsiteY1" fmla="*/ 1345423 h 1444958"/>
                  <a:gd name="connsiteX2" fmla="*/ 208416 w 1243406"/>
                  <a:gd name="connsiteY2" fmla="*/ 1365170 h 1444958"/>
                  <a:gd name="connsiteX3" fmla="*/ 293640 w 1243406"/>
                  <a:gd name="connsiteY3" fmla="*/ 1158795 h 1444958"/>
                  <a:gd name="connsiteX4" fmla="*/ 618866 w 1243406"/>
                  <a:gd name="connsiteY4" fmla="*/ 473330 h 1444958"/>
                  <a:gd name="connsiteX5" fmla="*/ 744518 w 1243406"/>
                  <a:gd name="connsiteY5" fmla="*/ 720191 h 1444958"/>
                  <a:gd name="connsiteX6" fmla="*/ 951344 w 1243406"/>
                  <a:gd name="connsiteY6" fmla="*/ 1171495 h 1444958"/>
                  <a:gd name="connsiteX7" fmla="*/ 1043285 w 1243406"/>
                  <a:gd name="connsiteY7" fmla="*/ 1365170 h 1444958"/>
                  <a:gd name="connsiteX8" fmla="*/ 1143345 w 1243406"/>
                  <a:gd name="connsiteY8" fmla="*/ 1365170 h 1444958"/>
                  <a:gd name="connsiteX9" fmla="*/ 1243406 w 1243406"/>
                  <a:gd name="connsiteY9" fmla="*/ 1347705 h 1444958"/>
                  <a:gd name="connsiteX10" fmla="*/ 1191503 w 1243406"/>
                  <a:gd name="connsiteY10" fmla="*/ 1223880 h 1444958"/>
                  <a:gd name="connsiteX11" fmla="*/ 1021170 w 1243406"/>
                  <a:gd name="connsiteY11" fmla="*/ 857170 h 1444958"/>
                  <a:gd name="connsiteX12" fmla="*/ 928813 w 1243406"/>
                  <a:gd name="connsiteY12" fmla="*/ 653970 h 1444958"/>
                  <a:gd name="connsiteX13" fmla="*/ 715671 w 1243406"/>
                  <a:gd name="connsiteY13" fmla="*/ 187425 h 1444958"/>
                  <a:gd name="connsiteX14" fmla="*/ 617771 w 1243406"/>
                  <a:gd name="connsiteY14" fmla="*/ 100 h 1444958"/>
                  <a:gd name="connsiteX15" fmla="*/ 568696 w 1243406"/>
                  <a:gd name="connsiteY15" fmla="*/ 72945 h 1444958"/>
                  <a:gd name="connsiteX0" fmla="*/ 620284 w 1245919"/>
                  <a:gd name="connsiteY0" fmla="*/ 67119 h 1517364"/>
                  <a:gd name="connsiteX1" fmla="*/ 14019 w 1245919"/>
                  <a:gd name="connsiteY1" fmla="*/ 1412442 h 1517364"/>
                  <a:gd name="connsiteX2" fmla="*/ 210929 w 1245919"/>
                  <a:gd name="connsiteY2" fmla="*/ 1432189 h 1517364"/>
                  <a:gd name="connsiteX3" fmla="*/ 296153 w 1245919"/>
                  <a:gd name="connsiteY3" fmla="*/ 1225814 h 1517364"/>
                  <a:gd name="connsiteX4" fmla="*/ 621379 w 1245919"/>
                  <a:gd name="connsiteY4" fmla="*/ 540349 h 1517364"/>
                  <a:gd name="connsiteX5" fmla="*/ 747031 w 1245919"/>
                  <a:gd name="connsiteY5" fmla="*/ 787210 h 1517364"/>
                  <a:gd name="connsiteX6" fmla="*/ 953857 w 1245919"/>
                  <a:gd name="connsiteY6" fmla="*/ 1238514 h 1517364"/>
                  <a:gd name="connsiteX7" fmla="*/ 1045798 w 1245919"/>
                  <a:gd name="connsiteY7" fmla="*/ 1432189 h 1517364"/>
                  <a:gd name="connsiteX8" fmla="*/ 1145858 w 1245919"/>
                  <a:gd name="connsiteY8" fmla="*/ 1432189 h 1517364"/>
                  <a:gd name="connsiteX9" fmla="*/ 1245919 w 1245919"/>
                  <a:gd name="connsiteY9" fmla="*/ 1414724 h 1517364"/>
                  <a:gd name="connsiteX10" fmla="*/ 1194016 w 1245919"/>
                  <a:gd name="connsiteY10" fmla="*/ 1290899 h 1517364"/>
                  <a:gd name="connsiteX11" fmla="*/ 1023683 w 1245919"/>
                  <a:gd name="connsiteY11" fmla="*/ 924189 h 1517364"/>
                  <a:gd name="connsiteX12" fmla="*/ 931326 w 1245919"/>
                  <a:gd name="connsiteY12" fmla="*/ 720989 h 1517364"/>
                  <a:gd name="connsiteX13" fmla="*/ 718184 w 1245919"/>
                  <a:gd name="connsiteY13" fmla="*/ 254444 h 1517364"/>
                  <a:gd name="connsiteX14" fmla="*/ 620284 w 1245919"/>
                  <a:gd name="connsiteY14" fmla="*/ 67119 h 1517364"/>
                  <a:gd name="connsiteX0" fmla="*/ 620284 w 1245919"/>
                  <a:gd name="connsiteY0" fmla="*/ 67119 h 1517364"/>
                  <a:gd name="connsiteX1" fmla="*/ 14019 w 1245919"/>
                  <a:gd name="connsiteY1" fmla="*/ 1412442 h 1517364"/>
                  <a:gd name="connsiteX2" fmla="*/ 210929 w 1245919"/>
                  <a:gd name="connsiteY2" fmla="*/ 1432189 h 1517364"/>
                  <a:gd name="connsiteX3" fmla="*/ 296153 w 1245919"/>
                  <a:gd name="connsiteY3" fmla="*/ 1225814 h 1517364"/>
                  <a:gd name="connsiteX4" fmla="*/ 621379 w 1245919"/>
                  <a:gd name="connsiteY4" fmla="*/ 540349 h 1517364"/>
                  <a:gd name="connsiteX5" fmla="*/ 747031 w 1245919"/>
                  <a:gd name="connsiteY5" fmla="*/ 787210 h 1517364"/>
                  <a:gd name="connsiteX6" fmla="*/ 953857 w 1245919"/>
                  <a:gd name="connsiteY6" fmla="*/ 1238514 h 1517364"/>
                  <a:gd name="connsiteX7" fmla="*/ 1045798 w 1245919"/>
                  <a:gd name="connsiteY7" fmla="*/ 1432189 h 1517364"/>
                  <a:gd name="connsiteX8" fmla="*/ 1145858 w 1245919"/>
                  <a:gd name="connsiteY8" fmla="*/ 1432189 h 1517364"/>
                  <a:gd name="connsiteX9" fmla="*/ 1245919 w 1245919"/>
                  <a:gd name="connsiteY9" fmla="*/ 1414724 h 1517364"/>
                  <a:gd name="connsiteX10" fmla="*/ 1194016 w 1245919"/>
                  <a:gd name="connsiteY10" fmla="*/ 1290899 h 1517364"/>
                  <a:gd name="connsiteX11" fmla="*/ 1023683 w 1245919"/>
                  <a:gd name="connsiteY11" fmla="*/ 924189 h 1517364"/>
                  <a:gd name="connsiteX12" fmla="*/ 931326 w 1245919"/>
                  <a:gd name="connsiteY12" fmla="*/ 720989 h 1517364"/>
                  <a:gd name="connsiteX13" fmla="*/ 718184 w 1245919"/>
                  <a:gd name="connsiteY13" fmla="*/ 254444 h 1517364"/>
                  <a:gd name="connsiteX14" fmla="*/ 620284 w 1245919"/>
                  <a:gd name="connsiteY14" fmla="*/ 67119 h 1517364"/>
                  <a:gd name="connsiteX0" fmla="*/ 606265 w 1231900"/>
                  <a:gd name="connsiteY0" fmla="*/ 67119 h 1432189"/>
                  <a:gd name="connsiteX1" fmla="*/ 0 w 1231900"/>
                  <a:gd name="connsiteY1" fmla="*/ 1412442 h 1432189"/>
                  <a:gd name="connsiteX2" fmla="*/ 196910 w 1231900"/>
                  <a:gd name="connsiteY2" fmla="*/ 1432189 h 1432189"/>
                  <a:gd name="connsiteX3" fmla="*/ 282134 w 1231900"/>
                  <a:gd name="connsiteY3" fmla="*/ 1225814 h 1432189"/>
                  <a:gd name="connsiteX4" fmla="*/ 607360 w 1231900"/>
                  <a:gd name="connsiteY4" fmla="*/ 540349 h 1432189"/>
                  <a:gd name="connsiteX5" fmla="*/ 733012 w 1231900"/>
                  <a:gd name="connsiteY5" fmla="*/ 787210 h 1432189"/>
                  <a:gd name="connsiteX6" fmla="*/ 939838 w 1231900"/>
                  <a:gd name="connsiteY6" fmla="*/ 1238514 h 1432189"/>
                  <a:gd name="connsiteX7" fmla="*/ 1031779 w 1231900"/>
                  <a:gd name="connsiteY7" fmla="*/ 1432189 h 1432189"/>
                  <a:gd name="connsiteX8" fmla="*/ 1131839 w 1231900"/>
                  <a:gd name="connsiteY8" fmla="*/ 1432189 h 1432189"/>
                  <a:gd name="connsiteX9" fmla="*/ 1231900 w 1231900"/>
                  <a:gd name="connsiteY9" fmla="*/ 1414724 h 1432189"/>
                  <a:gd name="connsiteX10" fmla="*/ 1179997 w 1231900"/>
                  <a:gd name="connsiteY10" fmla="*/ 1290899 h 1432189"/>
                  <a:gd name="connsiteX11" fmla="*/ 1009664 w 1231900"/>
                  <a:gd name="connsiteY11" fmla="*/ 924189 h 1432189"/>
                  <a:gd name="connsiteX12" fmla="*/ 917307 w 1231900"/>
                  <a:gd name="connsiteY12" fmla="*/ 720989 h 1432189"/>
                  <a:gd name="connsiteX13" fmla="*/ 704165 w 1231900"/>
                  <a:gd name="connsiteY13" fmla="*/ 254444 h 1432189"/>
                  <a:gd name="connsiteX14" fmla="*/ 606265 w 1231900"/>
                  <a:gd name="connsiteY14" fmla="*/ 67119 h 1432189"/>
                  <a:gd name="connsiteX0" fmla="*/ 610422 w 1236057"/>
                  <a:gd name="connsiteY0" fmla="*/ 68287 h 1433357"/>
                  <a:gd name="connsiteX1" fmla="*/ 0 w 1236057"/>
                  <a:gd name="connsiteY1" fmla="*/ 1430235 h 1433357"/>
                  <a:gd name="connsiteX2" fmla="*/ 201067 w 1236057"/>
                  <a:gd name="connsiteY2" fmla="*/ 1433357 h 1433357"/>
                  <a:gd name="connsiteX3" fmla="*/ 286291 w 1236057"/>
                  <a:gd name="connsiteY3" fmla="*/ 1226982 h 1433357"/>
                  <a:gd name="connsiteX4" fmla="*/ 611517 w 1236057"/>
                  <a:gd name="connsiteY4" fmla="*/ 541517 h 1433357"/>
                  <a:gd name="connsiteX5" fmla="*/ 737169 w 1236057"/>
                  <a:gd name="connsiteY5" fmla="*/ 788378 h 1433357"/>
                  <a:gd name="connsiteX6" fmla="*/ 943995 w 1236057"/>
                  <a:gd name="connsiteY6" fmla="*/ 1239682 h 1433357"/>
                  <a:gd name="connsiteX7" fmla="*/ 1035936 w 1236057"/>
                  <a:gd name="connsiteY7" fmla="*/ 1433357 h 1433357"/>
                  <a:gd name="connsiteX8" fmla="*/ 1135996 w 1236057"/>
                  <a:gd name="connsiteY8" fmla="*/ 1433357 h 1433357"/>
                  <a:gd name="connsiteX9" fmla="*/ 1236057 w 1236057"/>
                  <a:gd name="connsiteY9" fmla="*/ 1415892 h 1433357"/>
                  <a:gd name="connsiteX10" fmla="*/ 1184154 w 1236057"/>
                  <a:gd name="connsiteY10" fmla="*/ 1292067 h 1433357"/>
                  <a:gd name="connsiteX11" fmla="*/ 1013821 w 1236057"/>
                  <a:gd name="connsiteY11" fmla="*/ 925357 h 1433357"/>
                  <a:gd name="connsiteX12" fmla="*/ 921464 w 1236057"/>
                  <a:gd name="connsiteY12" fmla="*/ 722157 h 1433357"/>
                  <a:gd name="connsiteX13" fmla="*/ 708322 w 1236057"/>
                  <a:gd name="connsiteY13" fmla="*/ 255612 h 1433357"/>
                  <a:gd name="connsiteX14" fmla="*/ 610422 w 1236057"/>
                  <a:gd name="connsiteY14" fmla="*/ 68287 h 1433357"/>
                  <a:gd name="connsiteX0" fmla="*/ 610422 w 1236057"/>
                  <a:gd name="connsiteY0" fmla="*/ 14659 h 1379729"/>
                  <a:gd name="connsiteX1" fmla="*/ 0 w 1236057"/>
                  <a:gd name="connsiteY1" fmla="*/ 1376607 h 1379729"/>
                  <a:gd name="connsiteX2" fmla="*/ 201067 w 1236057"/>
                  <a:gd name="connsiteY2" fmla="*/ 1379729 h 1379729"/>
                  <a:gd name="connsiteX3" fmla="*/ 286291 w 1236057"/>
                  <a:gd name="connsiteY3" fmla="*/ 1173354 h 1379729"/>
                  <a:gd name="connsiteX4" fmla="*/ 611517 w 1236057"/>
                  <a:gd name="connsiteY4" fmla="*/ 487889 h 1379729"/>
                  <a:gd name="connsiteX5" fmla="*/ 737169 w 1236057"/>
                  <a:gd name="connsiteY5" fmla="*/ 734750 h 1379729"/>
                  <a:gd name="connsiteX6" fmla="*/ 943995 w 1236057"/>
                  <a:gd name="connsiteY6" fmla="*/ 1186054 h 1379729"/>
                  <a:gd name="connsiteX7" fmla="*/ 1035936 w 1236057"/>
                  <a:gd name="connsiteY7" fmla="*/ 1379729 h 1379729"/>
                  <a:gd name="connsiteX8" fmla="*/ 1135996 w 1236057"/>
                  <a:gd name="connsiteY8" fmla="*/ 1379729 h 1379729"/>
                  <a:gd name="connsiteX9" fmla="*/ 1236057 w 1236057"/>
                  <a:gd name="connsiteY9" fmla="*/ 1362264 h 1379729"/>
                  <a:gd name="connsiteX10" fmla="*/ 1184154 w 1236057"/>
                  <a:gd name="connsiteY10" fmla="*/ 1238439 h 1379729"/>
                  <a:gd name="connsiteX11" fmla="*/ 1013821 w 1236057"/>
                  <a:gd name="connsiteY11" fmla="*/ 871729 h 1379729"/>
                  <a:gd name="connsiteX12" fmla="*/ 921464 w 1236057"/>
                  <a:gd name="connsiteY12" fmla="*/ 668529 h 1379729"/>
                  <a:gd name="connsiteX13" fmla="*/ 610422 w 1236057"/>
                  <a:gd name="connsiteY13" fmla="*/ 14659 h 1379729"/>
                  <a:gd name="connsiteX0" fmla="*/ 610422 w 1236057"/>
                  <a:gd name="connsiteY0" fmla="*/ 6660 h 1371730"/>
                  <a:gd name="connsiteX1" fmla="*/ 0 w 1236057"/>
                  <a:gd name="connsiteY1" fmla="*/ 1368608 h 1371730"/>
                  <a:gd name="connsiteX2" fmla="*/ 201067 w 1236057"/>
                  <a:gd name="connsiteY2" fmla="*/ 1371730 h 1371730"/>
                  <a:gd name="connsiteX3" fmla="*/ 286291 w 1236057"/>
                  <a:gd name="connsiteY3" fmla="*/ 1165355 h 1371730"/>
                  <a:gd name="connsiteX4" fmla="*/ 611517 w 1236057"/>
                  <a:gd name="connsiteY4" fmla="*/ 479890 h 1371730"/>
                  <a:gd name="connsiteX5" fmla="*/ 737169 w 1236057"/>
                  <a:gd name="connsiteY5" fmla="*/ 726751 h 1371730"/>
                  <a:gd name="connsiteX6" fmla="*/ 943995 w 1236057"/>
                  <a:gd name="connsiteY6" fmla="*/ 1178055 h 1371730"/>
                  <a:gd name="connsiteX7" fmla="*/ 1035936 w 1236057"/>
                  <a:gd name="connsiteY7" fmla="*/ 1371730 h 1371730"/>
                  <a:gd name="connsiteX8" fmla="*/ 1135996 w 1236057"/>
                  <a:gd name="connsiteY8" fmla="*/ 1371730 h 1371730"/>
                  <a:gd name="connsiteX9" fmla="*/ 1236057 w 1236057"/>
                  <a:gd name="connsiteY9" fmla="*/ 1354265 h 1371730"/>
                  <a:gd name="connsiteX10" fmla="*/ 1184154 w 1236057"/>
                  <a:gd name="connsiteY10" fmla="*/ 1230440 h 1371730"/>
                  <a:gd name="connsiteX11" fmla="*/ 1013821 w 1236057"/>
                  <a:gd name="connsiteY11" fmla="*/ 863730 h 1371730"/>
                  <a:gd name="connsiteX12" fmla="*/ 610422 w 1236057"/>
                  <a:gd name="connsiteY12" fmla="*/ 6660 h 1371730"/>
                  <a:gd name="connsiteX0" fmla="*/ 610422 w 1249207"/>
                  <a:gd name="connsiteY0" fmla="*/ 384 h 1366780"/>
                  <a:gd name="connsiteX1" fmla="*/ 0 w 1249207"/>
                  <a:gd name="connsiteY1" fmla="*/ 1362332 h 1366780"/>
                  <a:gd name="connsiteX2" fmla="*/ 201067 w 1249207"/>
                  <a:gd name="connsiteY2" fmla="*/ 1365454 h 1366780"/>
                  <a:gd name="connsiteX3" fmla="*/ 286291 w 1249207"/>
                  <a:gd name="connsiteY3" fmla="*/ 1159079 h 1366780"/>
                  <a:gd name="connsiteX4" fmla="*/ 611517 w 1249207"/>
                  <a:gd name="connsiteY4" fmla="*/ 473614 h 1366780"/>
                  <a:gd name="connsiteX5" fmla="*/ 737169 w 1249207"/>
                  <a:gd name="connsiteY5" fmla="*/ 720475 h 1366780"/>
                  <a:gd name="connsiteX6" fmla="*/ 943995 w 1249207"/>
                  <a:gd name="connsiteY6" fmla="*/ 1171779 h 1366780"/>
                  <a:gd name="connsiteX7" fmla="*/ 1035936 w 1249207"/>
                  <a:gd name="connsiteY7" fmla="*/ 1365454 h 1366780"/>
                  <a:gd name="connsiteX8" fmla="*/ 1135996 w 1249207"/>
                  <a:gd name="connsiteY8" fmla="*/ 1365454 h 1366780"/>
                  <a:gd name="connsiteX9" fmla="*/ 1236057 w 1249207"/>
                  <a:gd name="connsiteY9" fmla="*/ 1347989 h 1366780"/>
                  <a:gd name="connsiteX10" fmla="*/ 1184154 w 1249207"/>
                  <a:gd name="connsiteY10" fmla="*/ 1224164 h 1366780"/>
                  <a:gd name="connsiteX11" fmla="*/ 610422 w 1249207"/>
                  <a:gd name="connsiteY11" fmla="*/ 384 h 1366780"/>
                  <a:gd name="connsiteX0" fmla="*/ 610422 w 1268168"/>
                  <a:gd name="connsiteY0" fmla="*/ 4 h 1453460"/>
                  <a:gd name="connsiteX1" fmla="*/ 0 w 1268168"/>
                  <a:gd name="connsiteY1" fmla="*/ 1361952 h 1453460"/>
                  <a:gd name="connsiteX2" fmla="*/ 201067 w 1268168"/>
                  <a:gd name="connsiteY2" fmla="*/ 1365074 h 1453460"/>
                  <a:gd name="connsiteX3" fmla="*/ 286291 w 1268168"/>
                  <a:gd name="connsiteY3" fmla="*/ 1158699 h 1453460"/>
                  <a:gd name="connsiteX4" fmla="*/ 611517 w 1268168"/>
                  <a:gd name="connsiteY4" fmla="*/ 473234 h 1453460"/>
                  <a:gd name="connsiteX5" fmla="*/ 737169 w 1268168"/>
                  <a:gd name="connsiteY5" fmla="*/ 720095 h 1453460"/>
                  <a:gd name="connsiteX6" fmla="*/ 943995 w 1268168"/>
                  <a:gd name="connsiteY6" fmla="*/ 1171399 h 1453460"/>
                  <a:gd name="connsiteX7" fmla="*/ 1035936 w 1268168"/>
                  <a:gd name="connsiteY7" fmla="*/ 1365074 h 1453460"/>
                  <a:gd name="connsiteX8" fmla="*/ 1135996 w 1268168"/>
                  <a:gd name="connsiteY8" fmla="*/ 1365074 h 1453460"/>
                  <a:gd name="connsiteX9" fmla="*/ 1236057 w 1268168"/>
                  <a:gd name="connsiteY9" fmla="*/ 1347609 h 1453460"/>
                  <a:gd name="connsiteX10" fmla="*/ 610422 w 1268168"/>
                  <a:gd name="connsiteY10" fmla="*/ 4 h 1453460"/>
                  <a:gd name="connsiteX0" fmla="*/ 610422 w 1268168"/>
                  <a:gd name="connsiteY0" fmla="*/ 0 h 1453456"/>
                  <a:gd name="connsiteX1" fmla="*/ 0 w 1268168"/>
                  <a:gd name="connsiteY1" fmla="*/ 1361948 h 1453456"/>
                  <a:gd name="connsiteX2" fmla="*/ 201067 w 1268168"/>
                  <a:gd name="connsiteY2" fmla="*/ 1365070 h 1453456"/>
                  <a:gd name="connsiteX3" fmla="*/ 286291 w 1268168"/>
                  <a:gd name="connsiteY3" fmla="*/ 1158695 h 1453456"/>
                  <a:gd name="connsiteX4" fmla="*/ 611517 w 1268168"/>
                  <a:gd name="connsiteY4" fmla="*/ 473230 h 1453456"/>
                  <a:gd name="connsiteX5" fmla="*/ 737169 w 1268168"/>
                  <a:gd name="connsiteY5" fmla="*/ 720091 h 1453456"/>
                  <a:gd name="connsiteX6" fmla="*/ 943995 w 1268168"/>
                  <a:gd name="connsiteY6" fmla="*/ 1171395 h 1453456"/>
                  <a:gd name="connsiteX7" fmla="*/ 1035936 w 1268168"/>
                  <a:gd name="connsiteY7" fmla="*/ 1365070 h 1453456"/>
                  <a:gd name="connsiteX8" fmla="*/ 1135996 w 1268168"/>
                  <a:gd name="connsiteY8" fmla="*/ 1365070 h 1453456"/>
                  <a:gd name="connsiteX9" fmla="*/ 1236057 w 1268168"/>
                  <a:gd name="connsiteY9" fmla="*/ 1347605 h 1453456"/>
                  <a:gd name="connsiteX10" fmla="*/ 610422 w 1268168"/>
                  <a:gd name="connsiteY10" fmla="*/ 0 h 1453456"/>
                  <a:gd name="connsiteX0" fmla="*/ 610422 w 1268168"/>
                  <a:gd name="connsiteY0" fmla="*/ 0 h 1453456"/>
                  <a:gd name="connsiteX1" fmla="*/ 0 w 1268168"/>
                  <a:gd name="connsiteY1" fmla="*/ 1361948 h 1453456"/>
                  <a:gd name="connsiteX2" fmla="*/ 201067 w 1268168"/>
                  <a:gd name="connsiteY2" fmla="*/ 1365070 h 1453456"/>
                  <a:gd name="connsiteX3" fmla="*/ 611517 w 1268168"/>
                  <a:gd name="connsiteY3" fmla="*/ 473230 h 1453456"/>
                  <a:gd name="connsiteX4" fmla="*/ 737169 w 1268168"/>
                  <a:gd name="connsiteY4" fmla="*/ 720091 h 1453456"/>
                  <a:gd name="connsiteX5" fmla="*/ 943995 w 1268168"/>
                  <a:gd name="connsiteY5" fmla="*/ 1171395 h 1453456"/>
                  <a:gd name="connsiteX6" fmla="*/ 1035936 w 1268168"/>
                  <a:gd name="connsiteY6" fmla="*/ 1365070 h 1453456"/>
                  <a:gd name="connsiteX7" fmla="*/ 1135996 w 1268168"/>
                  <a:gd name="connsiteY7" fmla="*/ 1365070 h 1453456"/>
                  <a:gd name="connsiteX8" fmla="*/ 1236057 w 1268168"/>
                  <a:gd name="connsiteY8" fmla="*/ 1347605 h 1453456"/>
                  <a:gd name="connsiteX9" fmla="*/ 610422 w 1268168"/>
                  <a:gd name="connsiteY9" fmla="*/ 0 h 1453456"/>
                  <a:gd name="connsiteX0" fmla="*/ 610422 w 1268168"/>
                  <a:gd name="connsiteY0" fmla="*/ 0 h 1453456"/>
                  <a:gd name="connsiteX1" fmla="*/ 0 w 1268168"/>
                  <a:gd name="connsiteY1" fmla="*/ 1361948 h 1453456"/>
                  <a:gd name="connsiteX2" fmla="*/ 201067 w 1268168"/>
                  <a:gd name="connsiteY2" fmla="*/ 1365070 h 1453456"/>
                  <a:gd name="connsiteX3" fmla="*/ 603204 w 1268168"/>
                  <a:gd name="connsiteY3" fmla="*/ 448291 h 1453456"/>
                  <a:gd name="connsiteX4" fmla="*/ 737169 w 1268168"/>
                  <a:gd name="connsiteY4" fmla="*/ 720091 h 1453456"/>
                  <a:gd name="connsiteX5" fmla="*/ 943995 w 1268168"/>
                  <a:gd name="connsiteY5" fmla="*/ 1171395 h 1453456"/>
                  <a:gd name="connsiteX6" fmla="*/ 1035936 w 1268168"/>
                  <a:gd name="connsiteY6" fmla="*/ 1365070 h 1453456"/>
                  <a:gd name="connsiteX7" fmla="*/ 1135996 w 1268168"/>
                  <a:gd name="connsiteY7" fmla="*/ 1365070 h 1453456"/>
                  <a:gd name="connsiteX8" fmla="*/ 1236057 w 1268168"/>
                  <a:gd name="connsiteY8" fmla="*/ 1347605 h 1453456"/>
                  <a:gd name="connsiteX9" fmla="*/ 610422 w 1268168"/>
                  <a:gd name="connsiteY9" fmla="*/ 0 h 1453456"/>
                  <a:gd name="connsiteX0" fmla="*/ 610422 w 1268168"/>
                  <a:gd name="connsiteY0" fmla="*/ 0 h 1453456"/>
                  <a:gd name="connsiteX1" fmla="*/ 0 w 1268168"/>
                  <a:gd name="connsiteY1" fmla="*/ 1361948 h 1453456"/>
                  <a:gd name="connsiteX2" fmla="*/ 201067 w 1268168"/>
                  <a:gd name="connsiteY2" fmla="*/ 1365070 h 1453456"/>
                  <a:gd name="connsiteX3" fmla="*/ 607360 w 1268168"/>
                  <a:gd name="connsiteY3" fmla="*/ 427509 h 1453456"/>
                  <a:gd name="connsiteX4" fmla="*/ 737169 w 1268168"/>
                  <a:gd name="connsiteY4" fmla="*/ 720091 h 1453456"/>
                  <a:gd name="connsiteX5" fmla="*/ 943995 w 1268168"/>
                  <a:gd name="connsiteY5" fmla="*/ 1171395 h 1453456"/>
                  <a:gd name="connsiteX6" fmla="*/ 1035936 w 1268168"/>
                  <a:gd name="connsiteY6" fmla="*/ 1365070 h 1453456"/>
                  <a:gd name="connsiteX7" fmla="*/ 1135996 w 1268168"/>
                  <a:gd name="connsiteY7" fmla="*/ 1365070 h 1453456"/>
                  <a:gd name="connsiteX8" fmla="*/ 1236057 w 1268168"/>
                  <a:gd name="connsiteY8" fmla="*/ 1347605 h 1453456"/>
                  <a:gd name="connsiteX9" fmla="*/ 610422 w 1268168"/>
                  <a:gd name="connsiteY9" fmla="*/ 0 h 1453456"/>
                  <a:gd name="connsiteX0" fmla="*/ 610422 w 1236057"/>
                  <a:gd name="connsiteY0" fmla="*/ 0 h 1365070"/>
                  <a:gd name="connsiteX1" fmla="*/ 0 w 1236057"/>
                  <a:gd name="connsiteY1" fmla="*/ 1361948 h 1365070"/>
                  <a:gd name="connsiteX2" fmla="*/ 201067 w 1236057"/>
                  <a:gd name="connsiteY2" fmla="*/ 1365070 h 1365070"/>
                  <a:gd name="connsiteX3" fmla="*/ 607360 w 1236057"/>
                  <a:gd name="connsiteY3" fmla="*/ 427509 h 1365070"/>
                  <a:gd name="connsiteX4" fmla="*/ 737169 w 1236057"/>
                  <a:gd name="connsiteY4" fmla="*/ 720091 h 1365070"/>
                  <a:gd name="connsiteX5" fmla="*/ 943995 w 1236057"/>
                  <a:gd name="connsiteY5" fmla="*/ 1171395 h 1365070"/>
                  <a:gd name="connsiteX6" fmla="*/ 1035936 w 1236057"/>
                  <a:gd name="connsiteY6" fmla="*/ 1365070 h 1365070"/>
                  <a:gd name="connsiteX7" fmla="*/ 1236057 w 1236057"/>
                  <a:gd name="connsiteY7" fmla="*/ 1347605 h 1365070"/>
                  <a:gd name="connsiteX8" fmla="*/ 610422 w 1236057"/>
                  <a:gd name="connsiteY8" fmla="*/ 0 h 1365070"/>
                  <a:gd name="connsiteX0" fmla="*/ 610422 w 1236057"/>
                  <a:gd name="connsiteY0" fmla="*/ 0 h 1365070"/>
                  <a:gd name="connsiteX1" fmla="*/ 0 w 1236057"/>
                  <a:gd name="connsiteY1" fmla="*/ 1361948 h 1365070"/>
                  <a:gd name="connsiteX2" fmla="*/ 201067 w 1236057"/>
                  <a:gd name="connsiteY2" fmla="*/ 1365070 h 1365070"/>
                  <a:gd name="connsiteX3" fmla="*/ 607360 w 1236057"/>
                  <a:gd name="connsiteY3" fmla="*/ 427509 h 1365070"/>
                  <a:gd name="connsiteX4" fmla="*/ 737169 w 1236057"/>
                  <a:gd name="connsiteY4" fmla="*/ 720091 h 1365070"/>
                  <a:gd name="connsiteX5" fmla="*/ 943995 w 1236057"/>
                  <a:gd name="connsiteY5" fmla="*/ 1171395 h 1365070"/>
                  <a:gd name="connsiteX6" fmla="*/ 1035936 w 1236057"/>
                  <a:gd name="connsiteY6" fmla="*/ 1365070 h 1365070"/>
                  <a:gd name="connsiteX7" fmla="*/ 1236057 w 1236057"/>
                  <a:gd name="connsiteY7" fmla="*/ 1355918 h 1365070"/>
                  <a:gd name="connsiteX8" fmla="*/ 610422 w 1236057"/>
                  <a:gd name="connsiteY8" fmla="*/ 0 h 1365070"/>
                  <a:gd name="connsiteX0" fmla="*/ 610422 w 1236057"/>
                  <a:gd name="connsiteY0" fmla="*/ 0 h 1365070"/>
                  <a:gd name="connsiteX1" fmla="*/ 0 w 1236057"/>
                  <a:gd name="connsiteY1" fmla="*/ 1361948 h 1365070"/>
                  <a:gd name="connsiteX2" fmla="*/ 201067 w 1236057"/>
                  <a:gd name="connsiteY2" fmla="*/ 1365070 h 1365070"/>
                  <a:gd name="connsiteX3" fmla="*/ 607360 w 1236057"/>
                  <a:gd name="connsiteY3" fmla="*/ 427509 h 1365070"/>
                  <a:gd name="connsiteX4" fmla="*/ 737169 w 1236057"/>
                  <a:gd name="connsiteY4" fmla="*/ 720091 h 1365070"/>
                  <a:gd name="connsiteX5" fmla="*/ 943995 w 1236057"/>
                  <a:gd name="connsiteY5" fmla="*/ 1171395 h 1365070"/>
                  <a:gd name="connsiteX6" fmla="*/ 1035936 w 1236057"/>
                  <a:gd name="connsiteY6" fmla="*/ 1365070 h 1365070"/>
                  <a:gd name="connsiteX7" fmla="*/ 1236057 w 1236057"/>
                  <a:gd name="connsiteY7" fmla="*/ 1355918 h 1365070"/>
                  <a:gd name="connsiteX8" fmla="*/ 610422 w 1236057"/>
                  <a:gd name="connsiteY8" fmla="*/ 0 h 1365070"/>
                  <a:gd name="connsiteX0" fmla="*/ 610422 w 1236057"/>
                  <a:gd name="connsiteY0" fmla="*/ 0 h 1365070"/>
                  <a:gd name="connsiteX1" fmla="*/ 0 w 1236057"/>
                  <a:gd name="connsiteY1" fmla="*/ 1361948 h 1365070"/>
                  <a:gd name="connsiteX2" fmla="*/ 201067 w 1236057"/>
                  <a:gd name="connsiteY2" fmla="*/ 1365070 h 1365070"/>
                  <a:gd name="connsiteX3" fmla="*/ 607360 w 1236057"/>
                  <a:gd name="connsiteY3" fmla="*/ 427509 h 1365070"/>
                  <a:gd name="connsiteX4" fmla="*/ 737169 w 1236057"/>
                  <a:gd name="connsiteY4" fmla="*/ 720091 h 1365070"/>
                  <a:gd name="connsiteX5" fmla="*/ 943995 w 1236057"/>
                  <a:gd name="connsiteY5" fmla="*/ 1171395 h 1365070"/>
                  <a:gd name="connsiteX6" fmla="*/ 1035936 w 1236057"/>
                  <a:gd name="connsiteY6" fmla="*/ 1365070 h 1365070"/>
                  <a:gd name="connsiteX7" fmla="*/ 1236057 w 1236057"/>
                  <a:gd name="connsiteY7" fmla="*/ 1355918 h 1365070"/>
                  <a:gd name="connsiteX8" fmla="*/ 610422 w 1236057"/>
                  <a:gd name="connsiteY8" fmla="*/ 0 h 1365070"/>
                  <a:gd name="connsiteX0" fmla="*/ 610422 w 1236057"/>
                  <a:gd name="connsiteY0" fmla="*/ 0 h 1365070"/>
                  <a:gd name="connsiteX1" fmla="*/ 0 w 1236057"/>
                  <a:gd name="connsiteY1" fmla="*/ 1361948 h 1365070"/>
                  <a:gd name="connsiteX2" fmla="*/ 201067 w 1236057"/>
                  <a:gd name="connsiteY2" fmla="*/ 1365070 h 1365070"/>
                  <a:gd name="connsiteX3" fmla="*/ 607360 w 1236057"/>
                  <a:gd name="connsiteY3" fmla="*/ 427509 h 1365070"/>
                  <a:gd name="connsiteX4" fmla="*/ 737169 w 1236057"/>
                  <a:gd name="connsiteY4" fmla="*/ 720091 h 1365070"/>
                  <a:gd name="connsiteX5" fmla="*/ 943995 w 1236057"/>
                  <a:gd name="connsiteY5" fmla="*/ 1171395 h 1365070"/>
                  <a:gd name="connsiteX6" fmla="*/ 1035936 w 1236057"/>
                  <a:gd name="connsiteY6" fmla="*/ 1365070 h 1365070"/>
                  <a:gd name="connsiteX7" fmla="*/ 1236057 w 1236057"/>
                  <a:gd name="connsiteY7" fmla="*/ 1364231 h 1365070"/>
                  <a:gd name="connsiteX8" fmla="*/ 610422 w 1236057"/>
                  <a:gd name="connsiteY8" fmla="*/ 0 h 1365070"/>
                  <a:gd name="connsiteX0" fmla="*/ 610422 w 1236057"/>
                  <a:gd name="connsiteY0" fmla="*/ 0 h 1365070"/>
                  <a:gd name="connsiteX1" fmla="*/ 0 w 1236057"/>
                  <a:gd name="connsiteY1" fmla="*/ 1361948 h 1365070"/>
                  <a:gd name="connsiteX2" fmla="*/ 201067 w 1236057"/>
                  <a:gd name="connsiteY2" fmla="*/ 1365070 h 1365070"/>
                  <a:gd name="connsiteX3" fmla="*/ 607360 w 1236057"/>
                  <a:gd name="connsiteY3" fmla="*/ 427509 h 1365070"/>
                  <a:gd name="connsiteX4" fmla="*/ 737169 w 1236057"/>
                  <a:gd name="connsiteY4" fmla="*/ 720091 h 1365070"/>
                  <a:gd name="connsiteX5" fmla="*/ 943995 w 1236057"/>
                  <a:gd name="connsiteY5" fmla="*/ 1171395 h 1365070"/>
                  <a:gd name="connsiteX6" fmla="*/ 1035936 w 1236057"/>
                  <a:gd name="connsiteY6" fmla="*/ 1365070 h 1365070"/>
                  <a:gd name="connsiteX7" fmla="*/ 1236057 w 1236057"/>
                  <a:gd name="connsiteY7" fmla="*/ 1364231 h 1365070"/>
                  <a:gd name="connsiteX8" fmla="*/ 610422 w 1236057"/>
                  <a:gd name="connsiteY8" fmla="*/ 0 h 1365070"/>
                  <a:gd name="connsiteX0" fmla="*/ 610422 w 1236057"/>
                  <a:gd name="connsiteY0" fmla="*/ 0 h 1365070"/>
                  <a:gd name="connsiteX1" fmla="*/ 0 w 1236057"/>
                  <a:gd name="connsiteY1" fmla="*/ 1361948 h 1365070"/>
                  <a:gd name="connsiteX2" fmla="*/ 201067 w 1236057"/>
                  <a:gd name="connsiteY2" fmla="*/ 1365070 h 1365070"/>
                  <a:gd name="connsiteX3" fmla="*/ 607360 w 1236057"/>
                  <a:gd name="connsiteY3" fmla="*/ 427509 h 1365070"/>
                  <a:gd name="connsiteX4" fmla="*/ 737169 w 1236057"/>
                  <a:gd name="connsiteY4" fmla="*/ 720091 h 1365070"/>
                  <a:gd name="connsiteX5" fmla="*/ 943995 w 1236057"/>
                  <a:gd name="connsiteY5" fmla="*/ 1171395 h 1365070"/>
                  <a:gd name="connsiteX6" fmla="*/ 1035936 w 1236057"/>
                  <a:gd name="connsiteY6" fmla="*/ 1365070 h 1365070"/>
                  <a:gd name="connsiteX7" fmla="*/ 1236057 w 1236057"/>
                  <a:gd name="connsiteY7" fmla="*/ 1364231 h 1365070"/>
                  <a:gd name="connsiteX8" fmla="*/ 610422 w 1236057"/>
                  <a:gd name="connsiteY8" fmla="*/ 0 h 1365070"/>
                  <a:gd name="connsiteX0" fmla="*/ 610422 w 1236057"/>
                  <a:gd name="connsiteY0" fmla="*/ 0 h 1365070"/>
                  <a:gd name="connsiteX1" fmla="*/ 0 w 1236057"/>
                  <a:gd name="connsiteY1" fmla="*/ 1361948 h 1365070"/>
                  <a:gd name="connsiteX2" fmla="*/ 201067 w 1236057"/>
                  <a:gd name="connsiteY2" fmla="*/ 1365070 h 1365070"/>
                  <a:gd name="connsiteX3" fmla="*/ 607360 w 1236057"/>
                  <a:gd name="connsiteY3" fmla="*/ 427509 h 1365070"/>
                  <a:gd name="connsiteX4" fmla="*/ 943995 w 1236057"/>
                  <a:gd name="connsiteY4" fmla="*/ 1171395 h 1365070"/>
                  <a:gd name="connsiteX5" fmla="*/ 1035936 w 1236057"/>
                  <a:gd name="connsiteY5" fmla="*/ 1365070 h 1365070"/>
                  <a:gd name="connsiteX6" fmla="*/ 1236057 w 1236057"/>
                  <a:gd name="connsiteY6" fmla="*/ 1364231 h 1365070"/>
                  <a:gd name="connsiteX7" fmla="*/ 610422 w 1236057"/>
                  <a:gd name="connsiteY7" fmla="*/ 0 h 1365070"/>
                  <a:gd name="connsiteX0" fmla="*/ 610422 w 1236057"/>
                  <a:gd name="connsiteY0" fmla="*/ 0 h 1365070"/>
                  <a:gd name="connsiteX1" fmla="*/ 0 w 1236057"/>
                  <a:gd name="connsiteY1" fmla="*/ 1361948 h 1365070"/>
                  <a:gd name="connsiteX2" fmla="*/ 201067 w 1236057"/>
                  <a:gd name="connsiteY2" fmla="*/ 1365070 h 1365070"/>
                  <a:gd name="connsiteX3" fmla="*/ 607360 w 1236057"/>
                  <a:gd name="connsiteY3" fmla="*/ 427509 h 1365070"/>
                  <a:gd name="connsiteX4" fmla="*/ 1035936 w 1236057"/>
                  <a:gd name="connsiteY4" fmla="*/ 1365070 h 1365070"/>
                  <a:gd name="connsiteX5" fmla="*/ 1236057 w 1236057"/>
                  <a:gd name="connsiteY5" fmla="*/ 1364231 h 1365070"/>
                  <a:gd name="connsiteX6" fmla="*/ 610422 w 1236057"/>
                  <a:gd name="connsiteY6" fmla="*/ 0 h 1365070"/>
                  <a:gd name="connsiteX0" fmla="*/ 610422 w 1236057"/>
                  <a:gd name="connsiteY0" fmla="*/ 0 h 1365070"/>
                  <a:gd name="connsiteX1" fmla="*/ 0 w 1236057"/>
                  <a:gd name="connsiteY1" fmla="*/ 1361948 h 1365070"/>
                  <a:gd name="connsiteX2" fmla="*/ 201067 w 1236057"/>
                  <a:gd name="connsiteY2" fmla="*/ 1365070 h 1365070"/>
                  <a:gd name="connsiteX3" fmla="*/ 607360 w 1236057"/>
                  <a:gd name="connsiteY3" fmla="*/ 427509 h 1365070"/>
                  <a:gd name="connsiteX4" fmla="*/ 1035936 w 1236057"/>
                  <a:gd name="connsiteY4" fmla="*/ 1365070 h 1365070"/>
                  <a:gd name="connsiteX5" fmla="*/ 1236057 w 1236057"/>
                  <a:gd name="connsiteY5" fmla="*/ 1364231 h 1365070"/>
                  <a:gd name="connsiteX6" fmla="*/ 610422 w 1236057"/>
                  <a:gd name="connsiteY6" fmla="*/ 0 h 1365070"/>
                  <a:gd name="connsiteX0" fmla="*/ 610422 w 1236057"/>
                  <a:gd name="connsiteY0" fmla="*/ 0 h 1365070"/>
                  <a:gd name="connsiteX1" fmla="*/ 0 w 1236057"/>
                  <a:gd name="connsiteY1" fmla="*/ 1361948 h 1365070"/>
                  <a:gd name="connsiteX2" fmla="*/ 201067 w 1236057"/>
                  <a:gd name="connsiteY2" fmla="*/ 1365070 h 1365070"/>
                  <a:gd name="connsiteX3" fmla="*/ 607360 w 1236057"/>
                  <a:gd name="connsiteY3" fmla="*/ 427509 h 1365070"/>
                  <a:gd name="connsiteX4" fmla="*/ 1035936 w 1236057"/>
                  <a:gd name="connsiteY4" fmla="*/ 1365070 h 1365070"/>
                  <a:gd name="connsiteX5" fmla="*/ 1236057 w 1236057"/>
                  <a:gd name="connsiteY5" fmla="*/ 1364231 h 1365070"/>
                  <a:gd name="connsiteX6" fmla="*/ 610422 w 1236057"/>
                  <a:gd name="connsiteY6" fmla="*/ 0 h 1365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6057" h="1365070">
                    <a:moveTo>
                      <a:pt x="610422" y="0"/>
                    </a:moveTo>
                    <a:lnTo>
                      <a:pt x="0" y="1361948"/>
                    </a:lnTo>
                    <a:lnTo>
                      <a:pt x="201067" y="1365070"/>
                    </a:lnTo>
                    <a:lnTo>
                      <a:pt x="607360" y="427509"/>
                    </a:lnTo>
                    <a:lnTo>
                      <a:pt x="1035936" y="1365070"/>
                    </a:lnTo>
                    <a:lnTo>
                      <a:pt x="1236057" y="1364231"/>
                    </a:lnTo>
                    <a:lnTo>
                      <a:pt x="61042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F0F1FDB9-A5D3-4BC0-8A6E-10EBFD1D8BF9}"/>
                  </a:ext>
                </a:extLst>
              </p:cNvPr>
              <p:cNvSpPr/>
              <p:nvPr/>
            </p:nvSpPr>
            <p:spPr>
              <a:xfrm>
                <a:off x="10003158" y="5164908"/>
                <a:ext cx="1135944" cy="1327856"/>
              </a:xfrm>
              <a:custGeom>
                <a:avLst/>
                <a:gdLst>
                  <a:gd name="connsiteX0" fmla="*/ 32085 w 1171147"/>
                  <a:gd name="connsiteY0" fmla="*/ 0 h 1404011"/>
                  <a:gd name="connsiteX1" fmla="*/ 15447 w 1171147"/>
                  <a:gd name="connsiteY1" fmla="*/ 1358900 h 1404011"/>
                  <a:gd name="connsiteX2" fmla="*/ 218647 w 1171147"/>
                  <a:gd name="connsiteY2" fmla="*/ 1358900 h 1404011"/>
                  <a:gd name="connsiteX3" fmla="*/ 206761 w 1171147"/>
                  <a:gd name="connsiteY3" fmla="*/ 450850 h 1404011"/>
                  <a:gd name="connsiteX4" fmla="*/ 673079 w 1171147"/>
                  <a:gd name="connsiteY4" fmla="*/ 924479 h 1404011"/>
                  <a:gd name="connsiteX5" fmla="*/ 1155272 w 1171147"/>
                  <a:gd name="connsiteY5" fmla="*/ 1403904 h 1404011"/>
                  <a:gd name="connsiteX6" fmla="*/ 1171147 w 1171147"/>
                  <a:gd name="connsiteY6" fmla="*/ 723900 h 1404011"/>
                  <a:gd name="connsiteX7" fmla="*/ 1171147 w 1171147"/>
                  <a:gd name="connsiteY7" fmla="*/ 38100 h 1404011"/>
                  <a:gd name="connsiteX8" fmla="*/ 980647 w 1171147"/>
                  <a:gd name="connsiteY8" fmla="*/ 38100 h 1404011"/>
                  <a:gd name="connsiteX9" fmla="*/ 980647 w 1171147"/>
                  <a:gd name="connsiteY9" fmla="*/ 950217 h 1404011"/>
                  <a:gd name="connsiteX10" fmla="*/ 640645 w 1171147"/>
                  <a:gd name="connsiteY10" fmla="*/ 605283 h 1404011"/>
                  <a:gd name="connsiteX11" fmla="*/ 174684 w 1171147"/>
                  <a:gd name="connsiteY11" fmla="*/ 130175 h 1404011"/>
                  <a:gd name="connsiteX12" fmla="*/ 32085 w 1171147"/>
                  <a:gd name="connsiteY12" fmla="*/ 0 h 1404011"/>
                  <a:gd name="connsiteX0" fmla="*/ 16638 w 1155700"/>
                  <a:gd name="connsiteY0" fmla="*/ 0 h 1404011"/>
                  <a:gd name="connsiteX1" fmla="*/ 0 w 1155700"/>
                  <a:gd name="connsiteY1" fmla="*/ 1358900 h 1404011"/>
                  <a:gd name="connsiteX2" fmla="*/ 203200 w 1155700"/>
                  <a:gd name="connsiteY2" fmla="*/ 1358900 h 1404011"/>
                  <a:gd name="connsiteX3" fmla="*/ 191314 w 1155700"/>
                  <a:gd name="connsiteY3" fmla="*/ 450850 h 1404011"/>
                  <a:gd name="connsiteX4" fmla="*/ 657632 w 1155700"/>
                  <a:gd name="connsiteY4" fmla="*/ 924479 h 1404011"/>
                  <a:gd name="connsiteX5" fmla="*/ 1139825 w 1155700"/>
                  <a:gd name="connsiteY5" fmla="*/ 1403904 h 1404011"/>
                  <a:gd name="connsiteX6" fmla="*/ 1155700 w 1155700"/>
                  <a:gd name="connsiteY6" fmla="*/ 723900 h 1404011"/>
                  <a:gd name="connsiteX7" fmla="*/ 1155700 w 1155700"/>
                  <a:gd name="connsiteY7" fmla="*/ 38100 h 1404011"/>
                  <a:gd name="connsiteX8" fmla="*/ 965200 w 1155700"/>
                  <a:gd name="connsiteY8" fmla="*/ 38100 h 1404011"/>
                  <a:gd name="connsiteX9" fmla="*/ 965200 w 1155700"/>
                  <a:gd name="connsiteY9" fmla="*/ 950217 h 1404011"/>
                  <a:gd name="connsiteX10" fmla="*/ 625198 w 1155700"/>
                  <a:gd name="connsiteY10" fmla="*/ 605283 h 1404011"/>
                  <a:gd name="connsiteX11" fmla="*/ 159237 w 1155700"/>
                  <a:gd name="connsiteY11" fmla="*/ 130175 h 1404011"/>
                  <a:gd name="connsiteX12" fmla="*/ 16638 w 1155700"/>
                  <a:gd name="connsiteY12" fmla="*/ 0 h 1404011"/>
                  <a:gd name="connsiteX0" fmla="*/ 8171 w 1147233"/>
                  <a:gd name="connsiteY0" fmla="*/ 0 h 1404011"/>
                  <a:gd name="connsiteX1" fmla="*/ 0 w 1147233"/>
                  <a:gd name="connsiteY1" fmla="*/ 1358900 h 1404011"/>
                  <a:gd name="connsiteX2" fmla="*/ 194733 w 1147233"/>
                  <a:gd name="connsiteY2" fmla="*/ 1358900 h 1404011"/>
                  <a:gd name="connsiteX3" fmla="*/ 182847 w 1147233"/>
                  <a:gd name="connsiteY3" fmla="*/ 450850 h 1404011"/>
                  <a:gd name="connsiteX4" fmla="*/ 649165 w 1147233"/>
                  <a:gd name="connsiteY4" fmla="*/ 924479 h 1404011"/>
                  <a:gd name="connsiteX5" fmla="*/ 1131358 w 1147233"/>
                  <a:gd name="connsiteY5" fmla="*/ 1403904 h 1404011"/>
                  <a:gd name="connsiteX6" fmla="*/ 1147233 w 1147233"/>
                  <a:gd name="connsiteY6" fmla="*/ 723900 h 1404011"/>
                  <a:gd name="connsiteX7" fmla="*/ 1147233 w 1147233"/>
                  <a:gd name="connsiteY7" fmla="*/ 38100 h 1404011"/>
                  <a:gd name="connsiteX8" fmla="*/ 956733 w 1147233"/>
                  <a:gd name="connsiteY8" fmla="*/ 38100 h 1404011"/>
                  <a:gd name="connsiteX9" fmla="*/ 956733 w 1147233"/>
                  <a:gd name="connsiteY9" fmla="*/ 950217 h 1404011"/>
                  <a:gd name="connsiteX10" fmla="*/ 616731 w 1147233"/>
                  <a:gd name="connsiteY10" fmla="*/ 605283 h 1404011"/>
                  <a:gd name="connsiteX11" fmla="*/ 150770 w 1147233"/>
                  <a:gd name="connsiteY11" fmla="*/ 130175 h 1404011"/>
                  <a:gd name="connsiteX12" fmla="*/ 8171 w 1147233"/>
                  <a:gd name="connsiteY12" fmla="*/ 0 h 1404011"/>
                  <a:gd name="connsiteX0" fmla="*/ 8171 w 1147233"/>
                  <a:gd name="connsiteY0" fmla="*/ 0 h 1404011"/>
                  <a:gd name="connsiteX1" fmla="*/ 0 w 1147233"/>
                  <a:gd name="connsiteY1" fmla="*/ 1358900 h 1404011"/>
                  <a:gd name="connsiteX2" fmla="*/ 177800 w 1147233"/>
                  <a:gd name="connsiteY2" fmla="*/ 1358900 h 1404011"/>
                  <a:gd name="connsiteX3" fmla="*/ 182847 w 1147233"/>
                  <a:gd name="connsiteY3" fmla="*/ 450850 h 1404011"/>
                  <a:gd name="connsiteX4" fmla="*/ 649165 w 1147233"/>
                  <a:gd name="connsiteY4" fmla="*/ 924479 h 1404011"/>
                  <a:gd name="connsiteX5" fmla="*/ 1131358 w 1147233"/>
                  <a:gd name="connsiteY5" fmla="*/ 1403904 h 1404011"/>
                  <a:gd name="connsiteX6" fmla="*/ 1147233 w 1147233"/>
                  <a:gd name="connsiteY6" fmla="*/ 723900 h 1404011"/>
                  <a:gd name="connsiteX7" fmla="*/ 1147233 w 1147233"/>
                  <a:gd name="connsiteY7" fmla="*/ 38100 h 1404011"/>
                  <a:gd name="connsiteX8" fmla="*/ 956733 w 1147233"/>
                  <a:gd name="connsiteY8" fmla="*/ 38100 h 1404011"/>
                  <a:gd name="connsiteX9" fmla="*/ 956733 w 1147233"/>
                  <a:gd name="connsiteY9" fmla="*/ 950217 h 1404011"/>
                  <a:gd name="connsiteX10" fmla="*/ 616731 w 1147233"/>
                  <a:gd name="connsiteY10" fmla="*/ 605283 h 1404011"/>
                  <a:gd name="connsiteX11" fmla="*/ 150770 w 1147233"/>
                  <a:gd name="connsiteY11" fmla="*/ 130175 h 1404011"/>
                  <a:gd name="connsiteX12" fmla="*/ 8171 w 1147233"/>
                  <a:gd name="connsiteY12" fmla="*/ 0 h 1404011"/>
                  <a:gd name="connsiteX0" fmla="*/ 8171 w 1147233"/>
                  <a:gd name="connsiteY0" fmla="*/ 0 h 1404011"/>
                  <a:gd name="connsiteX1" fmla="*/ 0 w 1147233"/>
                  <a:gd name="connsiteY1" fmla="*/ 1358900 h 1404011"/>
                  <a:gd name="connsiteX2" fmla="*/ 180622 w 1147233"/>
                  <a:gd name="connsiteY2" fmla="*/ 1361722 h 1404011"/>
                  <a:gd name="connsiteX3" fmla="*/ 182847 w 1147233"/>
                  <a:gd name="connsiteY3" fmla="*/ 450850 h 1404011"/>
                  <a:gd name="connsiteX4" fmla="*/ 649165 w 1147233"/>
                  <a:gd name="connsiteY4" fmla="*/ 924479 h 1404011"/>
                  <a:gd name="connsiteX5" fmla="*/ 1131358 w 1147233"/>
                  <a:gd name="connsiteY5" fmla="*/ 1403904 h 1404011"/>
                  <a:gd name="connsiteX6" fmla="*/ 1147233 w 1147233"/>
                  <a:gd name="connsiteY6" fmla="*/ 723900 h 1404011"/>
                  <a:gd name="connsiteX7" fmla="*/ 1147233 w 1147233"/>
                  <a:gd name="connsiteY7" fmla="*/ 38100 h 1404011"/>
                  <a:gd name="connsiteX8" fmla="*/ 956733 w 1147233"/>
                  <a:gd name="connsiteY8" fmla="*/ 38100 h 1404011"/>
                  <a:gd name="connsiteX9" fmla="*/ 956733 w 1147233"/>
                  <a:gd name="connsiteY9" fmla="*/ 950217 h 1404011"/>
                  <a:gd name="connsiteX10" fmla="*/ 616731 w 1147233"/>
                  <a:gd name="connsiteY10" fmla="*/ 605283 h 1404011"/>
                  <a:gd name="connsiteX11" fmla="*/ 150770 w 1147233"/>
                  <a:gd name="connsiteY11" fmla="*/ 130175 h 1404011"/>
                  <a:gd name="connsiteX12" fmla="*/ 8171 w 1147233"/>
                  <a:gd name="connsiteY12" fmla="*/ 0 h 1404011"/>
                  <a:gd name="connsiteX0" fmla="*/ 5349 w 1147233"/>
                  <a:gd name="connsiteY0" fmla="*/ 0 h 1404011"/>
                  <a:gd name="connsiteX1" fmla="*/ 0 w 1147233"/>
                  <a:gd name="connsiteY1" fmla="*/ 1358900 h 1404011"/>
                  <a:gd name="connsiteX2" fmla="*/ 180622 w 1147233"/>
                  <a:gd name="connsiteY2" fmla="*/ 1361722 h 1404011"/>
                  <a:gd name="connsiteX3" fmla="*/ 182847 w 1147233"/>
                  <a:gd name="connsiteY3" fmla="*/ 450850 h 1404011"/>
                  <a:gd name="connsiteX4" fmla="*/ 649165 w 1147233"/>
                  <a:gd name="connsiteY4" fmla="*/ 924479 h 1404011"/>
                  <a:gd name="connsiteX5" fmla="*/ 1131358 w 1147233"/>
                  <a:gd name="connsiteY5" fmla="*/ 1403904 h 1404011"/>
                  <a:gd name="connsiteX6" fmla="*/ 1147233 w 1147233"/>
                  <a:gd name="connsiteY6" fmla="*/ 723900 h 1404011"/>
                  <a:gd name="connsiteX7" fmla="*/ 1147233 w 1147233"/>
                  <a:gd name="connsiteY7" fmla="*/ 38100 h 1404011"/>
                  <a:gd name="connsiteX8" fmla="*/ 956733 w 1147233"/>
                  <a:gd name="connsiteY8" fmla="*/ 38100 h 1404011"/>
                  <a:gd name="connsiteX9" fmla="*/ 956733 w 1147233"/>
                  <a:gd name="connsiteY9" fmla="*/ 950217 h 1404011"/>
                  <a:gd name="connsiteX10" fmla="*/ 616731 w 1147233"/>
                  <a:gd name="connsiteY10" fmla="*/ 605283 h 1404011"/>
                  <a:gd name="connsiteX11" fmla="*/ 150770 w 1147233"/>
                  <a:gd name="connsiteY11" fmla="*/ 130175 h 1404011"/>
                  <a:gd name="connsiteX12" fmla="*/ 5349 w 1147233"/>
                  <a:gd name="connsiteY12" fmla="*/ 0 h 1404011"/>
                  <a:gd name="connsiteX0" fmla="*/ 5349 w 1147233"/>
                  <a:gd name="connsiteY0" fmla="*/ 0 h 1404011"/>
                  <a:gd name="connsiteX1" fmla="*/ 0 w 1147233"/>
                  <a:gd name="connsiteY1" fmla="*/ 1358900 h 1404011"/>
                  <a:gd name="connsiteX2" fmla="*/ 180622 w 1147233"/>
                  <a:gd name="connsiteY2" fmla="*/ 1361722 h 1404011"/>
                  <a:gd name="connsiteX3" fmla="*/ 182847 w 1147233"/>
                  <a:gd name="connsiteY3" fmla="*/ 450850 h 1404011"/>
                  <a:gd name="connsiteX4" fmla="*/ 649165 w 1147233"/>
                  <a:gd name="connsiteY4" fmla="*/ 924479 h 1404011"/>
                  <a:gd name="connsiteX5" fmla="*/ 1131358 w 1147233"/>
                  <a:gd name="connsiteY5" fmla="*/ 1403904 h 1404011"/>
                  <a:gd name="connsiteX6" fmla="*/ 1147233 w 1147233"/>
                  <a:gd name="connsiteY6" fmla="*/ 723900 h 1404011"/>
                  <a:gd name="connsiteX7" fmla="*/ 1147233 w 1147233"/>
                  <a:gd name="connsiteY7" fmla="*/ 38100 h 1404011"/>
                  <a:gd name="connsiteX8" fmla="*/ 956733 w 1147233"/>
                  <a:gd name="connsiteY8" fmla="*/ 38100 h 1404011"/>
                  <a:gd name="connsiteX9" fmla="*/ 956733 w 1147233"/>
                  <a:gd name="connsiteY9" fmla="*/ 950217 h 1404011"/>
                  <a:gd name="connsiteX10" fmla="*/ 616731 w 1147233"/>
                  <a:gd name="connsiteY10" fmla="*/ 605283 h 1404011"/>
                  <a:gd name="connsiteX11" fmla="*/ 150770 w 1147233"/>
                  <a:gd name="connsiteY11" fmla="*/ 130175 h 1404011"/>
                  <a:gd name="connsiteX12" fmla="*/ 5349 w 1147233"/>
                  <a:gd name="connsiteY12" fmla="*/ 0 h 1404011"/>
                  <a:gd name="connsiteX0" fmla="*/ 5349 w 1147233"/>
                  <a:gd name="connsiteY0" fmla="*/ 0 h 1367356"/>
                  <a:gd name="connsiteX1" fmla="*/ 0 w 1147233"/>
                  <a:gd name="connsiteY1" fmla="*/ 1358900 h 1367356"/>
                  <a:gd name="connsiteX2" fmla="*/ 180622 w 1147233"/>
                  <a:gd name="connsiteY2" fmla="*/ 1361722 h 1367356"/>
                  <a:gd name="connsiteX3" fmla="*/ 182847 w 1147233"/>
                  <a:gd name="connsiteY3" fmla="*/ 450850 h 1367356"/>
                  <a:gd name="connsiteX4" fmla="*/ 649165 w 1147233"/>
                  <a:gd name="connsiteY4" fmla="*/ 924479 h 1367356"/>
                  <a:gd name="connsiteX5" fmla="*/ 1134181 w 1147233"/>
                  <a:gd name="connsiteY5" fmla="*/ 1367215 h 1367356"/>
                  <a:gd name="connsiteX6" fmla="*/ 1147233 w 1147233"/>
                  <a:gd name="connsiteY6" fmla="*/ 723900 h 1367356"/>
                  <a:gd name="connsiteX7" fmla="*/ 1147233 w 1147233"/>
                  <a:gd name="connsiteY7" fmla="*/ 38100 h 1367356"/>
                  <a:gd name="connsiteX8" fmla="*/ 956733 w 1147233"/>
                  <a:gd name="connsiteY8" fmla="*/ 38100 h 1367356"/>
                  <a:gd name="connsiteX9" fmla="*/ 956733 w 1147233"/>
                  <a:gd name="connsiteY9" fmla="*/ 950217 h 1367356"/>
                  <a:gd name="connsiteX10" fmla="*/ 616731 w 1147233"/>
                  <a:gd name="connsiteY10" fmla="*/ 605283 h 1367356"/>
                  <a:gd name="connsiteX11" fmla="*/ 150770 w 1147233"/>
                  <a:gd name="connsiteY11" fmla="*/ 130175 h 1367356"/>
                  <a:gd name="connsiteX12" fmla="*/ 5349 w 1147233"/>
                  <a:gd name="connsiteY12" fmla="*/ 0 h 1367356"/>
                  <a:gd name="connsiteX0" fmla="*/ 5349 w 1147233"/>
                  <a:gd name="connsiteY0" fmla="*/ 0 h 1367356"/>
                  <a:gd name="connsiteX1" fmla="*/ 0 w 1147233"/>
                  <a:gd name="connsiteY1" fmla="*/ 1358900 h 1367356"/>
                  <a:gd name="connsiteX2" fmla="*/ 180622 w 1147233"/>
                  <a:gd name="connsiteY2" fmla="*/ 1361722 h 1367356"/>
                  <a:gd name="connsiteX3" fmla="*/ 182847 w 1147233"/>
                  <a:gd name="connsiteY3" fmla="*/ 450850 h 1367356"/>
                  <a:gd name="connsiteX4" fmla="*/ 1134181 w 1147233"/>
                  <a:gd name="connsiteY4" fmla="*/ 1367215 h 1367356"/>
                  <a:gd name="connsiteX5" fmla="*/ 1147233 w 1147233"/>
                  <a:gd name="connsiteY5" fmla="*/ 723900 h 1367356"/>
                  <a:gd name="connsiteX6" fmla="*/ 1147233 w 1147233"/>
                  <a:gd name="connsiteY6" fmla="*/ 38100 h 1367356"/>
                  <a:gd name="connsiteX7" fmla="*/ 956733 w 1147233"/>
                  <a:gd name="connsiteY7" fmla="*/ 38100 h 1367356"/>
                  <a:gd name="connsiteX8" fmla="*/ 956733 w 1147233"/>
                  <a:gd name="connsiteY8" fmla="*/ 950217 h 1367356"/>
                  <a:gd name="connsiteX9" fmla="*/ 616731 w 1147233"/>
                  <a:gd name="connsiteY9" fmla="*/ 605283 h 1367356"/>
                  <a:gd name="connsiteX10" fmla="*/ 150770 w 1147233"/>
                  <a:gd name="connsiteY10" fmla="*/ 130175 h 1367356"/>
                  <a:gd name="connsiteX11" fmla="*/ 5349 w 1147233"/>
                  <a:gd name="connsiteY11" fmla="*/ 0 h 1367356"/>
                  <a:gd name="connsiteX0" fmla="*/ 5349 w 1147233"/>
                  <a:gd name="connsiteY0" fmla="*/ 0 h 1361722"/>
                  <a:gd name="connsiteX1" fmla="*/ 0 w 1147233"/>
                  <a:gd name="connsiteY1" fmla="*/ 1358900 h 1361722"/>
                  <a:gd name="connsiteX2" fmla="*/ 180622 w 1147233"/>
                  <a:gd name="connsiteY2" fmla="*/ 1361722 h 1361722"/>
                  <a:gd name="connsiteX3" fmla="*/ 182847 w 1147233"/>
                  <a:gd name="connsiteY3" fmla="*/ 450850 h 1361722"/>
                  <a:gd name="connsiteX4" fmla="*/ 1134181 w 1147233"/>
                  <a:gd name="connsiteY4" fmla="*/ 1361571 h 1361722"/>
                  <a:gd name="connsiteX5" fmla="*/ 1147233 w 1147233"/>
                  <a:gd name="connsiteY5" fmla="*/ 723900 h 1361722"/>
                  <a:gd name="connsiteX6" fmla="*/ 1147233 w 1147233"/>
                  <a:gd name="connsiteY6" fmla="*/ 38100 h 1361722"/>
                  <a:gd name="connsiteX7" fmla="*/ 956733 w 1147233"/>
                  <a:gd name="connsiteY7" fmla="*/ 38100 h 1361722"/>
                  <a:gd name="connsiteX8" fmla="*/ 956733 w 1147233"/>
                  <a:gd name="connsiteY8" fmla="*/ 950217 h 1361722"/>
                  <a:gd name="connsiteX9" fmla="*/ 616731 w 1147233"/>
                  <a:gd name="connsiteY9" fmla="*/ 605283 h 1361722"/>
                  <a:gd name="connsiteX10" fmla="*/ 150770 w 1147233"/>
                  <a:gd name="connsiteY10" fmla="*/ 130175 h 1361722"/>
                  <a:gd name="connsiteX11" fmla="*/ 5349 w 1147233"/>
                  <a:gd name="connsiteY11" fmla="*/ 0 h 1361722"/>
                  <a:gd name="connsiteX0" fmla="*/ 5349 w 1216799"/>
                  <a:gd name="connsiteY0" fmla="*/ 0 h 1366453"/>
                  <a:gd name="connsiteX1" fmla="*/ 0 w 1216799"/>
                  <a:gd name="connsiteY1" fmla="*/ 1358900 h 1366453"/>
                  <a:gd name="connsiteX2" fmla="*/ 180622 w 1216799"/>
                  <a:gd name="connsiteY2" fmla="*/ 1361722 h 1366453"/>
                  <a:gd name="connsiteX3" fmla="*/ 182847 w 1216799"/>
                  <a:gd name="connsiteY3" fmla="*/ 450850 h 1366453"/>
                  <a:gd name="connsiteX4" fmla="*/ 1134181 w 1216799"/>
                  <a:gd name="connsiteY4" fmla="*/ 1361571 h 1366453"/>
                  <a:gd name="connsiteX5" fmla="*/ 1147233 w 1216799"/>
                  <a:gd name="connsiteY5" fmla="*/ 38100 h 1366453"/>
                  <a:gd name="connsiteX6" fmla="*/ 956733 w 1216799"/>
                  <a:gd name="connsiteY6" fmla="*/ 38100 h 1366453"/>
                  <a:gd name="connsiteX7" fmla="*/ 956733 w 1216799"/>
                  <a:gd name="connsiteY7" fmla="*/ 950217 h 1366453"/>
                  <a:gd name="connsiteX8" fmla="*/ 616731 w 1216799"/>
                  <a:gd name="connsiteY8" fmla="*/ 605283 h 1366453"/>
                  <a:gd name="connsiteX9" fmla="*/ 150770 w 1216799"/>
                  <a:gd name="connsiteY9" fmla="*/ 130175 h 1366453"/>
                  <a:gd name="connsiteX10" fmla="*/ 5349 w 1216799"/>
                  <a:gd name="connsiteY10" fmla="*/ 0 h 1366453"/>
                  <a:gd name="connsiteX0" fmla="*/ 5349 w 1147233"/>
                  <a:gd name="connsiteY0" fmla="*/ 0 h 1366453"/>
                  <a:gd name="connsiteX1" fmla="*/ 0 w 1147233"/>
                  <a:gd name="connsiteY1" fmla="*/ 1358900 h 1366453"/>
                  <a:gd name="connsiteX2" fmla="*/ 180622 w 1147233"/>
                  <a:gd name="connsiteY2" fmla="*/ 1361722 h 1366453"/>
                  <a:gd name="connsiteX3" fmla="*/ 182847 w 1147233"/>
                  <a:gd name="connsiteY3" fmla="*/ 450850 h 1366453"/>
                  <a:gd name="connsiteX4" fmla="*/ 1134181 w 1147233"/>
                  <a:gd name="connsiteY4" fmla="*/ 1361571 h 1366453"/>
                  <a:gd name="connsiteX5" fmla="*/ 1147233 w 1147233"/>
                  <a:gd name="connsiteY5" fmla="*/ 38100 h 1366453"/>
                  <a:gd name="connsiteX6" fmla="*/ 956733 w 1147233"/>
                  <a:gd name="connsiteY6" fmla="*/ 38100 h 1366453"/>
                  <a:gd name="connsiteX7" fmla="*/ 956733 w 1147233"/>
                  <a:gd name="connsiteY7" fmla="*/ 950217 h 1366453"/>
                  <a:gd name="connsiteX8" fmla="*/ 616731 w 1147233"/>
                  <a:gd name="connsiteY8" fmla="*/ 605283 h 1366453"/>
                  <a:gd name="connsiteX9" fmla="*/ 150770 w 1147233"/>
                  <a:gd name="connsiteY9" fmla="*/ 130175 h 1366453"/>
                  <a:gd name="connsiteX10" fmla="*/ 5349 w 1147233"/>
                  <a:gd name="connsiteY10" fmla="*/ 0 h 1366453"/>
                  <a:gd name="connsiteX0" fmla="*/ 5349 w 1147233"/>
                  <a:gd name="connsiteY0" fmla="*/ 0 h 1361722"/>
                  <a:gd name="connsiteX1" fmla="*/ 0 w 1147233"/>
                  <a:gd name="connsiteY1" fmla="*/ 1358900 h 1361722"/>
                  <a:gd name="connsiteX2" fmla="*/ 180622 w 1147233"/>
                  <a:gd name="connsiteY2" fmla="*/ 1361722 h 1361722"/>
                  <a:gd name="connsiteX3" fmla="*/ 182847 w 1147233"/>
                  <a:gd name="connsiteY3" fmla="*/ 450850 h 1361722"/>
                  <a:gd name="connsiteX4" fmla="*/ 1134181 w 1147233"/>
                  <a:gd name="connsiteY4" fmla="*/ 1361571 h 1361722"/>
                  <a:gd name="connsiteX5" fmla="*/ 1147233 w 1147233"/>
                  <a:gd name="connsiteY5" fmla="*/ 38100 h 1361722"/>
                  <a:gd name="connsiteX6" fmla="*/ 956733 w 1147233"/>
                  <a:gd name="connsiteY6" fmla="*/ 38100 h 1361722"/>
                  <a:gd name="connsiteX7" fmla="*/ 956733 w 1147233"/>
                  <a:gd name="connsiteY7" fmla="*/ 950217 h 1361722"/>
                  <a:gd name="connsiteX8" fmla="*/ 616731 w 1147233"/>
                  <a:gd name="connsiteY8" fmla="*/ 605283 h 1361722"/>
                  <a:gd name="connsiteX9" fmla="*/ 150770 w 1147233"/>
                  <a:gd name="connsiteY9" fmla="*/ 130175 h 1361722"/>
                  <a:gd name="connsiteX10" fmla="*/ 5349 w 1147233"/>
                  <a:gd name="connsiteY10" fmla="*/ 0 h 1361722"/>
                  <a:gd name="connsiteX0" fmla="*/ 5349 w 1147233"/>
                  <a:gd name="connsiteY0" fmla="*/ 0 h 1361722"/>
                  <a:gd name="connsiteX1" fmla="*/ 0 w 1147233"/>
                  <a:gd name="connsiteY1" fmla="*/ 1358900 h 1361722"/>
                  <a:gd name="connsiteX2" fmla="*/ 180622 w 1147233"/>
                  <a:gd name="connsiteY2" fmla="*/ 1361722 h 1361722"/>
                  <a:gd name="connsiteX3" fmla="*/ 182847 w 1147233"/>
                  <a:gd name="connsiteY3" fmla="*/ 450850 h 1361722"/>
                  <a:gd name="connsiteX4" fmla="*/ 1134181 w 1147233"/>
                  <a:gd name="connsiteY4" fmla="*/ 1361571 h 1361722"/>
                  <a:gd name="connsiteX5" fmla="*/ 1147233 w 1147233"/>
                  <a:gd name="connsiteY5" fmla="*/ 38100 h 1361722"/>
                  <a:gd name="connsiteX6" fmla="*/ 956733 w 1147233"/>
                  <a:gd name="connsiteY6" fmla="*/ 38100 h 1361722"/>
                  <a:gd name="connsiteX7" fmla="*/ 953911 w 1147233"/>
                  <a:gd name="connsiteY7" fmla="*/ 938928 h 1361722"/>
                  <a:gd name="connsiteX8" fmla="*/ 616731 w 1147233"/>
                  <a:gd name="connsiteY8" fmla="*/ 605283 h 1361722"/>
                  <a:gd name="connsiteX9" fmla="*/ 150770 w 1147233"/>
                  <a:gd name="connsiteY9" fmla="*/ 130175 h 1361722"/>
                  <a:gd name="connsiteX10" fmla="*/ 5349 w 1147233"/>
                  <a:gd name="connsiteY10" fmla="*/ 0 h 1361722"/>
                  <a:gd name="connsiteX0" fmla="*/ 5349 w 1147233"/>
                  <a:gd name="connsiteY0" fmla="*/ 0 h 1361722"/>
                  <a:gd name="connsiteX1" fmla="*/ 0 w 1147233"/>
                  <a:gd name="connsiteY1" fmla="*/ 1358900 h 1361722"/>
                  <a:gd name="connsiteX2" fmla="*/ 180622 w 1147233"/>
                  <a:gd name="connsiteY2" fmla="*/ 1361722 h 1361722"/>
                  <a:gd name="connsiteX3" fmla="*/ 182847 w 1147233"/>
                  <a:gd name="connsiteY3" fmla="*/ 450850 h 1361722"/>
                  <a:gd name="connsiteX4" fmla="*/ 1134181 w 1147233"/>
                  <a:gd name="connsiteY4" fmla="*/ 1361571 h 1361722"/>
                  <a:gd name="connsiteX5" fmla="*/ 1147233 w 1147233"/>
                  <a:gd name="connsiteY5" fmla="*/ 38100 h 1361722"/>
                  <a:gd name="connsiteX6" fmla="*/ 956733 w 1147233"/>
                  <a:gd name="connsiteY6" fmla="*/ 38100 h 1361722"/>
                  <a:gd name="connsiteX7" fmla="*/ 959555 w 1147233"/>
                  <a:gd name="connsiteY7" fmla="*/ 936106 h 1361722"/>
                  <a:gd name="connsiteX8" fmla="*/ 616731 w 1147233"/>
                  <a:gd name="connsiteY8" fmla="*/ 605283 h 1361722"/>
                  <a:gd name="connsiteX9" fmla="*/ 150770 w 1147233"/>
                  <a:gd name="connsiteY9" fmla="*/ 130175 h 1361722"/>
                  <a:gd name="connsiteX10" fmla="*/ 5349 w 1147233"/>
                  <a:gd name="connsiteY10" fmla="*/ 0 h 1361722"/>
                  <a:gd name="connsiteX0" fmla="*/ 5349 w 1147233"/>
                  <a:gd name="connsiteY0" fmla="*/ 0 h 1361722"/>
                  <a:gd name="connsiteX1" fmla="*/ 0 w 1147233"/>
                  <a:gd name="connsiteY1" fmla="*/ 1358900 h 1361722"/>
                  <a:gd name="connsiteX2" fmla="*/ 180622 w 1147233"/>
                  <a:gd name="connsiteY2" fmla="*/ 1361722 h 1361722"/>
                  <a:gd name="connsiteX3" fmla="*/ 182847 w 1147233"/>
                  <a:gd name="connsiteY3" fmla="*/ 450850 h 1361722"/>
                  <a:gd name="connsiteX4" fmla="*/ 1134181 w 1147233"/>
                  <a:gd name="connsiteY4" fmla="*/ 1361571 h 1361722"/>
                  <a:gd name="connsiteX5" fmla="*/ 1147233 w 1147233"/>
                  <a:gd name="connsiteY5" fmla="*/ 38100 h 1361722"/>
                  <a:gd name="connsiteX6" fmla="*/ 962377 w 1147233"/>
                  <a:gd name="connsiteY6" fmla="*/ 38100 h 1361722"/>
                  <a:gd name="connsiteX7" fmla="*/ 959555 w 1147233"/>
                  <a:gd name="connsiteY7" fmla="*/ 936106 h 1361722"/>
                  <a:gd name="connsiteX8" fmla="*/ 616731 w 1147233"/>
                  <a:gd name="connsiteY8" fmla="*/ 605283 h 1361722"/>
                  <a:gd name="connsiteX9" fmla="*/ 150770 w 1147233"/>
                  <a:gd name="connsiteY9" fmla="*/ 130175 h 1361722"/>
                  <a:gd name="connsiteX10" fmla="*/ 5349 w 1147233"/>
                  <a:gd name="connsiteY10" fmla="*/ 0 h 1361722"/>
                  <a:gd name="connsiteX0" fmla="*/ 5349 w 1207358"/>
                  <a:gd name="connsiteY0" fmla="*/ 0 h 1366453"/>
                  <a:gd name="connsiteX1" fmla="*/ 0 w 1207358"/>
                  <a:gd name="connsiteY1" fmla="*/ 1358900 h 1366453"/>
                  <a:gd name="connsiteX2" fmla="*/ 180622 w 1207358"/>
                  <a:gd name="connsiteY2" fmla="*/ 1361722 h 1366453"/>
                  <a:gd name="connsiteX3" fmla="*/ 182847 w 1207358"/>
                  <a:gd name="connsiteY3" fmla="*/ 450850 h 1366453"/>
                  <a:gd name="connsiteX4" fmla="*/ 1134181 w 1207358"/>
                  <a:gd name="connsiteY4" fmla="*/ 1361571 h 1366453"/>
                  <a:gd name="connsiteX5" fmla="*/ 1144411 w 1207358"/>
                  <a:gd name="connsiteY5" fmla="*/ 38100 h 1366453"/>
                  <a:gd name="connsiteX6" fmla="*/ 962377 w 1207358"/>
                  <a:gd name="connsiteY6" fmla="*/ 38100 h 1366453"/>
                  <a:gd name="connsiteX7" fmla="*/ 959555 w 1207358"/>
                  <a:gd name="connsiteY7" fmla="*/ 936106 h 1366453"/>
                  <a:gd name="connsiteX8" fmla="*/ 616731 w 1207358"/>
                  <a:gd name="connsiteY8" fmla="*/ 605283 h 1366453"/>
                  <a:gd name="connsiteX9" fmla="*/ 150770 w 1207358"/>
                  <a:gd name="connsiteY9" fmla="*/ 130175 h 1366453"/>
                  <a:gd name="connsiteX10" fmla="*/ 5349 w 1207358"/>
                  <a:gd name="connsiteY10" fmla="*/ 0 h 1366453"/>
                  <a:gd name="connsiteX0" fmla="*/ 5349 w 1144411"/>
                  <a:gd name="connsiteY0" fmla="*/ 0 h 1366453"/>
                  <a:gd name="connsiteX1" fmla="*/ 0 w 1144411"/>
                  <a:gd name="connsiteY1" fmla="*/ 1358900 h 1366453"/>
                  <a:gd name="connsiteX2" fmla="*/ 180622 w 1144411"/>
                  <a:gd name="connsiteY2" fmla="*/ 1361722 h 1366453"/>
                  <a:gd name="connsiteX3" fmla="*/ 182847 w 1144411"/>
                  <a:gd name="connsiteY3" fmla="*/ 450850 h 1366453"/>
                  <a:gd name="connsiteX4" fmla="*/ 1134181 w 1144411"/>
                  <a:gd name="connsiteY4" fmla="*/ 1361571 h 1366453"/>
                  <a:gd name="connsiteX5" fmla="*/ 1144411 w 1144411"/>
                  <a:gd name="connsiteY5" fmla="*/ 38100 h 1366453"/>
                  <a:gd name="connsiteX6" fmla="*/ 962377 w 1144411"/>
                  <a:gd name="connsiteY6" fmla="*/ 38100 h 1366453"/>
                  <a:gd name="connsiteX7" fmla="*/ 959555 w 1144411"/>
                  <a:gd name="connsiteY7" fmla="*/ 936106 h 1366453"/>
                  <a:gd name="connsiteX8" fmla="*/ 616731 w 1144411"/>
                  <a:gd name="connsiteY8" fmla="*/ 605283 h 1366453"/>
                  <a:gd name="connsiteX9" fmla="*/ 150770 w 1144411"/>
                  <a:gd name="connsiteY9" fmla="*/ 130175 h 1366453"/>
                  <a:gd name="connsiteX10" fmla="*/ 5349 w 1144411"/>
                  <a:gd name="connsiteY10" fmla="*/ 0 h 1366453"/>
                  <a:gd name="connsiteX0" fmla="*/ 5349 w 1144411"/>
                  <a:gd name="connsiteY0" fmla="*/ 0 h 1361722"/>
                  <a:gd name="connsiteX1" fmla="*/ 0 w 1144411"/>
                  <a:gd name="connsiteY1" fmla="*/ 1358900 h 1361722"/>
                  <a:gd name="connsiteX2" fmla="*/ 180622 w 1144411"/>
                  <a:gd name="connsiteY2" fmla="*/ 1361722 h 1361722"/>
                  <a:gd name="connsiteX3" fmla="*/ 182847 w 1144411"/>
                  <a:gd name="connsiteY3" fmla="*/ 450850 h 1361722"/>
                  <a:gd name="connsiteX4" fmla="*/ 1134181 w 1144411"/>
                  <a:gd name="connsiteY4" fmla="*/ 1361571 h 1361722"/>
                  <a:gd name="connsiteX5" fmla="*/ 1144411 w 1144411"/>
                  <a:gd name="connsiteY5" fmla="*/ 38100 h 1361722"/>
                  <a:gd name="connsiteX6" fmla="*/ 962377 w 1144411"/>
                  <a:gd name="connsiteY6" fmla="*/ 38100 h 1361722"/>
                  <a:gd name="connsiteX7" fmla="*/ 959555 w 1144411"/>
                  <a:gd name="connsiteY7" fmla="*/ 936106 h 1361722"/>
                  <a:gd name="connsiteX8" fmla="*/ 616731 w 1144411"/>
                  <a:gd name="connsiteY8" fmla="*/ 605283 h 1361722"/>
                  <a:gd name="connsiteX9" fmla="*/ 150770 w 1144411"/>
                  <a:gd name="connsiteY9" fmla="*/ 130175 h 1361722"/>
                  <a:gd name="connsiteX10" fmla="*/ 5349 w 1144411"/>
                  <a:gd name="connsiteY10" fmla="*/ 0 h 1361722"/>
                  <a:gd name="connsiteX0" fmla="*/ 5349 w 1144411"/>
                  <a:gd name="connsiteY0" fmla="*/ 0 h 1361722"/>
                  <a:gd name="connsiteX1" fmla="*/ 0 w 1144411"/>
                  <a:gd name="connsiteY1" fmla="*/ 1358900 h 1361722"/>
                  <a:gd name="connsiteX2" fmla="*/ 180622 w 1144411"/>
                  <a:gd name="connsiteY2" fmla="*/ 1361722 h 1361722"/>
                  <a:gd name="connsiteX3" fmla="*/ 182847 w 1144411"/>
                  <a:gd name="connsiteY3" fmla="*/ 450850 h 1361722"/>
                  <a:gd name="connsiteX4" fmla="*/ 1134181 w 1144411"/>
                  <a:gd name="connsiteY4" fmla="*/ 1361571 h 1361722"/>
                  <a:gd name="connsiteX5" fmla="*/ 1144411 w 1144411"/>
                  <a:gd name="connsiteY5" fmla="*/ 38100 h 1361722"/>
                  <a:gd name="connsiteX6" fmla="*/ 962377 w 1144411"/>
                  <a:gd name="connsiteY6" fmla="*/ 38100 h 1361722"/>
                  <a:gd name="connsiteX7" fmla="*/ 959555 w 1144411"/>
                  <a:gd name="connsiteY7" fmla="*/ 936106 h 1361722"/>
                  <a:gd name="connsiteX8" fmla="*/ 616731 w 1144411"/>
                  <a:gd name="connsiteY8" fmla="*/ 605283 h 1361722"/>
                  <a:gd name="connsiteX9" fmla="*/ 150770 w 1144411"/>
                  <a:gd name="connsiteY9" fmla="*/ 130175 h 1361722"/>
                  <a:gd name="connsiteX10" fmla="*/ 5349 w 1144411"/>
                  <a:gd name="connsiteY10" fmla="*/ 0 h 1361722"/>
                  <a:gd name="connsiteX0" fmla="*/ 5349 w 1144411"/>
                  <a:gd name="connsiteY0" fmla="*/ 0 h 1361722"/>
                  <a:gd name="connsiteX1" fmla="*/ 0 w 1144411"/>
                  <a:gd name="connsiteY1" fmla="*/ 1358900 h 1361722"/>
                  <a:gd name="connsiteX2" fmla="*/ 180622 w 1144411"/>
                  <a:gd name="connsiteY2" fmla="*/ 1361722 h 1361722"/>
                  <a:gd name="connsiteX3" fmla="*/ 182847 w 1144411"/>
                  <a:gd name="connsiteY3" fmla="*/ 450850 h 1361722"/>
                  <a:gd name="connsiteX4" fmla="*/ 1142647 w 1144411"/>
                  <a:gd name="connsiteY4" fmla="*/ 1358749 h 1361722"/>
                  <a:gd name="connsiteX5" fmla="*/ 1144411 w 1144411"/>
                  <a:gd name="connsiteY5" fmla="*/ 38100 h 1361722"/>
                  <a:gd name="connsiteX6" fmla="*/ 962377 w 1144411"/>
                  <a:gd name="connsiteY6" fmla="*/ 38100 h 1361722"/>
                  <a:gd name="connsiteX7" fmla="*/ 959555 w 1144411"/>
                  <a:gd name="connsiteY7" fmla="*/ 936106 h 1361722"/>
                  <a:gd name="connsiteX8" fmla="*/ 616731 w 1144411"/>
                  <a:gd name="connsiteY8" fmla="*/ 605283 h 1361722"/>
                  <a:gd name="connsiteX9" fmla="*/ 150770 w 1144411"/>
                  <a:gd name="connsiteY9" fmla="*/ 130175 h 1361722"/>
                  <a:gd name="connsiteX10" fmla="*/ 5349 w 1144411"/>
                  <a:gd name="connsiteY10" fmla="*/ 0 h 1361722"/>
                  <a:gd name="connsiteX0" fmla="*/ 5349 w 1144411"/>
                  <a:gd name="connsiteY0" fmla="*/ 0 h 1361722"/>
                  <a:gd name="connsiteX1" fmla="*/ 0 w 1144411"/>
                  <a:gd name="connsiteY1" fmla="*/ 1358900 h 1361722"/>
                  <a:gd name="connsiteX2" fmla="*/ 180622 w 1144411"/>
                  <a:gd name="connsiteY2" fmla="*/ 1361722 h 1361722"/>
                  <a:gd name="connsiteX3" fmla="*/ 182847 w 1144411"/>
                  <a:gd name="connsiteY3" fmla="*/ 450850 h 1361722"/>
                  <a:gd name="connsiteX4" fmla="*/ 1139825 w 1144411"/>
                  <a:gd name="connsiteY4" fmla="*/ 1358749 h 1361722"/>
                  <a:gd name="connsiteX5" fmla="*/ 1144411 w 1144411"/>
                  <a:gd name="connsiteY5" fmla="*/ 38100 h 1361722"/>
                  <a:gd name="connsiteX6" fmla="*/ 962377 w 1144411"/>
                  <a:gd name="connsiteY6" fmla="*/ 38100 h 1361722"/>
                  <a:gd name="connsiteX7" fmla="*/ 959555 w 1144411"/>
                  <a:gd name="connsiteY7" fmla="*/ 936106 h 1361722"/>
                  <a:gd name="connsiteX8" fmla="*/ 616731 w 1144411"/>
                  <a:gd name="connsiteY8" fmla="*/ 605283 h 1361722"/>
                  <a:gd name="connsiteX9" fmla="*/ 150770 w 1144411"/>
                  <a:gd name="connsiteY9" fmla="*/ 130175 h 1361722"/>
                  <a:gd name="connsiteX10" fmla="*/ 5349 w 1144411"/>
                  <a:gd name="connsiteY10" fmla="*/ 0 h 1361722"/>
                  <a:gd name="connsiteX0" fmla="*/ 5349 w 1144411"/>
                  <a:gd name="connsiteY0" fmla="*/ 0 h 1361722"/>
                  <a:gd name="connsiteX1" fmla="*/ 0 w 1144411"/>
                  <a:gd name="connsiteY1" fmla="*/ 1358900 h 1361722"/>
                  <a:gd name="connsiteX2" fmla="*/ 180622 w 1144411"/>
                  <a:gd name="connsiteY2" fmla="*/ 1361722 h 1361722"/>
                  <a:gd name="connsiteX3" fmla="*/ 182847 w 1144411"/>
                  <a:gd name="connsiteY3" fmla="*/ 450850 h 1361722"/>
                  <a:gd name="connsiteX4" fmla="*/ 1139825 w 1144411"/>
                  <a:gd name="connsiteY4" fmla="*/ 1358749 h 1361722"/>
                  <a:gd name="connsiteX5" fmla="*/ 1144411 w 1144411"/>
                  <a:gd name="connsiteY5" fmla="*/ 38100 h 1361722"/>
                  <a:gd name="connsiteX6" fmla="*/ 962377 w 1144411"/>
                  <a:gd name="connsiteY6" fmla="*/ 38100 h 1361722"/>
                  <a:gd name="connsiteX7" fmla="*/ 959555 w 1144411"/>
                  <a:gd name="connsiteY7" fmla="*/ 936106 h 1361722"/>
                  <a:gd name="connsiteX8" fmla="*/ 616731 w 1144411"/>
                  <a:gd name="connsiteY8" fmla="*/ 605283 h 1361722"/>
                  <a:gd name="connsiteX9" fmla="*/ 150770 w 1144411"/>
                  <a:gd name="connsiteY9" fmla="*/ 130175 h 1361722"/>
                  <a:gd name="connsiteX10" fmla="*/ 5349 w 1144411"/>
                  <a:gd name="connsiteY10" fmla="*/ 0 h 1361722"/>
                  <a:gd name="connsiteX0" fmla="*/ 5349 w 1144411"/>
                  <a:gd name="connsiteY0" fmla="*/ 0 h 1341967"/>
                  <a:gd name="connsiteX1" fmla="*/ 0 w 1144411"/>
                  <a:gd name="connsiteY1" fmla="*/ 1339145 h 1341967"/>
                  <a:gd name="connsiteX2" fmla="*/ 180622 w 1144411"/>
                  <a:gd name="connsiteY2" fmla="*/ 1341967 h 1341967"/>
                  <a:gd name="connsiteX3" fmla="*/ 182847 w 1144411"/>
                  <a:gd name="connsiteY3" fmla="*/ 431095 h 1341967"/>
                  <a:gd name="connsiteX4" fmla="*/ 1139825 w 1144411"/>
                  <a:gd name="connsiteY4" fmla="*/ 1338994 h 1341967"/>
                  <a:gd name="connsiteX5" fmla="*/ 1144411 w 1144411"/>
                  <a:gd name="connsiteY5" fmla="*/ 18345 h 1341967"/>
                  <a:gd name="connsiteX6" fmla="*/ 962377 w 1144411"/>
                  <a:gd name="connsiteY6" fmla="*/ 18345 h 1341967"/>
                  <a:gd name="connsiteX7" fmla="*/ 959555 w 1144411"/>
                  <a:gd name="connsiteY7" fmla="*/ 916351 h 1341967"/>
                  <a:gd name="connsiteX8" fmla="*/ 616731 w 1144411"/>
                  <a:gd name="connsiteY8" fmla="*/ 585528 h 1341967"/>
                  <a:gd name="connsiteX9" fmla="*/ 150770 w 1144411"/>
                  <a:gd name="connsiteY9" fmla="*/ 110420 h 1341967"/>
                  <a:gd name="connsiteX10" fmla="*/ 5349 w 1144411"/>
                  <a:gd name="connsiteY10" fmla="*/ 0 h 1341967"/>
                  <a:gd name="connsiteX0" fmla="*/ 5349 w 1144411"/>
                  <a:gd name="connsiteY0" fmla="*/ 0 h 1341967"/>
                  <a:gd name="connsiteX1" fmla="*/ 0 w 1144411"/>
                  <a:gd name="connsiteY1" fmla="*/ 1339145 h 1341967"/>
                  <a:gd name="connsiteX2" fmla="*/ 180622 w 1144411"/>
                  <a:gd name="connsiteY2" fmla="*/ 1341967 h 1341967"/>
                  <a:gd name="connsiteX3" fmla="*/ 182847 w 1144411"/>
                  <a:gd name="connsiteY3" fmla="*/ 431095 h 1341967"/>
                  <a:gd name="connsiteX4" fmla="*/ 1139825 w 1144411"/>
                  <a:gd name="connsiteY4" fmla="*/ 1338994 h 1341967"/>
                  <a:gd name="connsiteX5" fmla="*/ 1144411 w 1144411"/>
                  <a:gd name="connsiteY5" fmla="*/ 18345 h 1341967"/>
                  <a:gd name="connsiteX6" fmla="*/ 962377 w 1144411"/>
                  <a:gd name="connsiteY6" fmla="*/ 18345 h 1341967"/>
                  <a:gd name="connsiteX7" fmla="*/ 959555 w 1144411"/>
                  <a:gd name="connsiteY7" fmla="*/ 916351 h 1341967"/>
                  <a:gd name="connsiteX8" fmla="*/ 616731 w 1144411"/>
                  <a:gd name="connsiteY8" fmla="*/ 585528 h 1341967"/>
                  <a:gd name="connsiteX9" fmla="*/ 5349 w 1144411"/>
                  <a:gd name="connsiteY9" fmla="*/ 0 h 1341967"/>
                  <a:gd name="connsiteX0" fmla="*/ 5349 w 1144411"/>
                  <a:gd name="connsiteY0" fmla="*/ 0 h 1341967"/>
                  <a:gd name="connsiteX1" fmla="*/ 0 w 1144411"/>
                  <a:gd name="connsiteY1" fmla="*/ 1339145 h 1341967"/>
                  <a:gd name="connsiteX2" fmla="*/ 180622 w 1144411"/>
                  <a:gd name="connsiteY2" fmla="*/ 1341967 h 1341967"/>
                  <a:gd name="connsiteX3" fmla="*/ 182847 w 1144411"/>
                  <a:gd name="connsiteY3" fmla="*/ 431095 h 1341967"/>
                  <a:gd name="connsiteX4" fmla="*/ 1139825 w 1144411"/>
                  <a:gd name="connsiteY4" fmla="*/ 1338994 h 1341967"/>
                  <a:gd name="connsiteX5" fmla="*/ 1144411 w 1144411"/>
                  <a:gd name="connsiteY5" fmla="*/ 18345 h 1341967"/>
                  <a:gd name="connsiteX6" fmla="*/ 962377 w 1144411"/>
                  <a:gd name="connsiteY6" fmla="*/ 18345 h 1341967"/>
                  <a:gd name="connsiteX7" fmla="*/ 959555 w 1144411"/>
                  <a:gd name="connsiteY7" fmla="*/ 916351 h 1341967"/>
                  <a:gd name="connsiteX8" fmla="*/ 5349 w 1144411"/>
                  <a:gd name="connsiteY8" fmla="*/ 0 h 1341967"/>
                  <a:gd name="connsiteX0" fmla="*/ 10994 w 1144411"/>
                  <a:gd name="connsiteY0" fmla="*/ 0 h 1327856"/>
                  <a:gd name="connsiteX1" fmla="*/ 0 w 1144411"/>
                  <a:gd name="connsiteY1" fmla="*/ 1325034 h 1327856"/>
                  <a:gd name="connsiteX2" fmla="*/ 180622 w 1144411"/>
                  <a:gd name="connsiteY2" fmla="*/ 1327856 h 1327856"/>
                  <a:gd name="connsiteX3" fmla="*/ 182847 w 1144411"/>
                  <a:gd name="connsiteY3" fmla="*/ 416984 h 1327856"/>
                  <a:gd name="connsiteX4" fmla="*/ 1139825 w 1144411"/>
                  <a:gd name="connsiteY4" fmla="*/ 1324883 h 1327856"/>
                  <a:gd name="connsiteX5" fmla="*/ 1144411 w 1144411"/>
                  <a:gd name="connsiteY5" fmla="*/ 4234 h 1327856"/>
                  <a:gd name="connsiteX6" fmla="*/ 962377 w 1144411"/>
                  <a:gd name="connsiteY6" fmla="*/ 4234 h 1327856"/>
                  <a:gd name="connsiteX7" fmla="*/ 959555 w 1144411"/>
                  <a:gd name="connsiteY7" fmla="*/ 902240 h 1327856"/>
                  <a:gd name="connsiteX8" fmla="*/ 10994 w 1144411"/>
                  <a:gd name="connsiteY8" fmla="*/ 0 h 1327856"/>
                  <a:gd name="connsiteX0" fmla="*/ 10994 w 1144411"/>
                  <a:gd name="connsiteY0" fmla="*/ 0 h 1327856"/>
                  <a:gd name="connsiteX1" fmla="*/ 0 w 1144411"/>
                  <a:gd name="connsiteY1" fmla="*/ 1325034 h 1327856"/>
                  <a:gd name="connsiteX2" fmla="*/ 180622 w 1144411"/>
                  <a:gd name="connsiteY2" fmla="*/ 1327856 h 1327856"/>
                  <a:gd name="connsiteX3" fmla="*/ 182847 w 1144411"/>
                  <a:gd name="connsiteY3" fmla="*/ 416984 h 1327856"/>
                  <a:gd name="connsiteX4" fmla="*/ 1139825 w 1144411"/>
                  <a:gd name="connsiteY4" fmla="*/ 1324883 h 1327856"/>
                  <a:gd name="connsiteX5" fmla="*/ 1144411 w 1144411"/>
                  <a:gd name="connsiteY5" fmla="*/ 4234 h 1327856"/>
                  <a:gd name="connsiteX6" fmla="*/ 962377 w 1144411"/>
                  <a:gd name="connsiteY6" fmla="*/ 4234 h 1327856"/>
                  <a:gd name="connsiteX7" fmla="*/ 959555 w 1144411"/>
                  <a:gd name="connsiteY7" fmla="*/ 902240 h 1327856"/>
                  <a:gd name="connsiteX8" fmla="*/ 10994 w 1144411"/>
                  <a:gd name="connsiteY8" fmla="*/ 0 h 1327856"/>
                  <a:gd name="connsiteX0" fmla="*/ 10994 w 1144411"/>
                  <a:gd name="connsiteY0" fmla="*/ 0 h 1327856"/>
                  <a:gd name="connsiteX1" fmla="*/ 0 w 1144411"/>
                  <a:gd name="connsiteY1" fmla="*/ 1325034 h 1327856"/>
                  <a:gd name="connsiteX2" fmla="*/ 180622 w 1144411"/>
                  <a:gd name="connsiteY2" fmla="*/ 1327856 h 1327856"/>
                  <a:gd name="connsiteX3" fmla="*/ 182847 w 1144411"/>
                  <a:gd name="connsiteY3" fmla="*/ 416984 h 1327856"/>
                  <a:gd name="connsiteX4" fmla="*/ 1139825 w 1144411"/>
                  <a:gd name="connsiteY4" fmla="*/ 1324883 h 1327856"/>
                  <a:gd name="connsiteX5" fmla="*/ 1144411 w 1144411"/>
                  <a:gd name="connsiteY5" fmla="*/ 4234 h 1327856"/>
                  <a:gd name="connsiteX6" fmla="*/ 962377 w 1144411"/>
                  <a:gd name="connsiteY6" fmla="*/ 4234 h 1327856"/>
                  <a:gd name="connsiteX7" fmla="*/ 965199 w 1144411"/>
                  <a:gd name="connsiteY7" fmla="*/ 905062 h 1327856"/>
                  <a:gd name="connsiteX8" fmla="*/ 10994 w 1144411"/>
                  <a:gd name="connsiteY8" fmla="*/ 0 h 1327856"/>
                  <a:gd name="connsiteX0" fmla="*/ 2527 w 1135944"/>
                  <a:gd name="connsiteY0" fmla="*/ 0 h 1327856"/>
                  <a:gd name="connsiteX1" fmla="*/ 0 w 1135944"/>
                  <a:gd name="connsiteY1" fmla="*/ 1325034 h 1327856"/>
                  <a:gd name="connsiteX2" fmla="*/ 172155 w 1135944"/>
                  <a:gd name="connsiteY2" fmla="*/ 1327856 h 1327856"/>
                  <a:gd name="connsiteX3" fmla="*/ 174380 w 1135944"/>
                  <a:gd name="connsiteY3" fmla="*/ 416984 h 1327856"/>
                  <a:gd name="connsiteX4" fmla="*/ 1131358 w 1135944"/>
                  <a:gd name="connsiteY4" fmla="*/ 1324883 h 1327856"/>
                  <a:gd name="connsiteX5" fmla="*/ 1135944 w 1135944"/>
                  <a:gd name="connsiteY5" fmla="*/ 4234 h 1327856"/>
                  <a:gd name="connsiteX6" fmla="*/ 953910 w 1135944"/>
                  <a:gd name="connsiteY6" fmla="*/ 4234 h 1327856"/>
                  <a:gd name="connsiteX7" fmla="*/ 956732 w 1135944"/>
                  <a:gd name="connsiteY7" fmla="*/ 905062 h 1327856"/>
                  <a:gd name="connsiteX8" fmla="*/ 2527 w 1135944"/>
                  <a:gd name="connsiteY8" fmla="*/ 0 h 1327856"/>
                  <a:gd name="connsiteX0" fmla="*/ 2527 w 1135944"/>
                  <a:gd name="connsiteY0" fmla="*/ 0 h 1327856"/>
                  <a:gd name="connsiteX1" fmla="*/ 0 w 1135944"/>
                  <a:gd name="connsiteY1" fmla="*/ 1325034 h 1327856"/>
                  <a:gd name="connsiteX2" fmla="*/ 172155 w 1135944"/>
                  <a:gd name="connsiteY2" fmla="*/ 1327856 h 1327856"/>
                  <a:gd name="connsiteX3" fmla="*/ 174380 w 1135944"/>
                  <a:gd name="connsiteY3" fmla="*/ 416984 h 1327856"/>
                  <a:gd name="connsiteX4" fmla="*/ 1131358 w 1135944"/>
                  <a:gd name="connsiteY4" fmla="*/ 1324883 h 1327856"/>
                  <a:gd name="connsiteX5" fmla="*/ 1135944 w 1135944"/>
                  <a:gd name="connsiteY5" fmla="*/ 4234 h 1327856"/>
                  <a:gd name="connsiteX6" fmla="*/ 953910 w 1135944"/>
                  <a:gd name="connsiteY6" fmla="*/ 4234 h 1327856"/>
                  <a:gd name="connsiteX7" fmla="*/ 956732 w 1135944"/>
                  <a:gd name="connsiteY7" fmla="*/ 905062 h 1327856"/>
                  <a:gd name="connsiteX8" fmla="*/ 2527 w 1135944"/>
                  <a:gd name="connsiteY8" fmla="*/ 0 h 1327856"/>
                  <a:gd name="connsiteX0" fmla="*/ 2527 w 1135944"/>
                  <a:gd name="connsiteY0" fmla="*/ 0 h 1327856"/>
                  <a:gd name="connsiteX1" fmla="*/ 0 w 1135944"/>
                  <a:gd name="connsiteY1" fmla="*/ 1325034 h 1327856"/>
                  <a:gd name="connsiteX2" fmla="*/ 172155 w 1135944"/>
                  <a:gd name="connsiteY2" fmla="*/ 1327856 h 1327856"/>
                  <a:gd name="connsiteX3" fmla="*/ 174380 w 1135944"/>
                  <a:gd name="connsiteY3" fmla="*/ 416984 h 1327856"/>
                  <a:gd name="connsiteX4" fmla="*/ 1131358 w 1135944"/>
                  <a:gd name="connsiteY4" fmla="*/ 1324883 h 1327856"/>
                  <a:gd name="connsiteX5" fmla="*/ 1135944 w 1135944"/>
                  <a:gd name="connsiteY5" fmla="*/ 4234 h 1327856"/>
                  <a:gd name="connsiteX6" fmla="*/ 953910 w 1135944"/>
                  <a:gd name="connsiteY6" fmla="*/ 4234 h 1327856"/>
                  <a:gd name="connsiteX7" fmla="*/ 956732 w 1135944"/>
                  <a:gd name="connsiteY7" fmla="*/ 905062 h 1327856"/>
                  <a:gd name="connsiteX8" fmla="*/ 2527 w 1135944"/>
                  <a:gd name="connsiteY8" fmla="*/ 0 h 1327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35944" h="1327856">
                    <a:moveTo>
                      <a:pt x="2527" y="0"/>
                    </a:moveTo>
                    <a:cubicBezTo>
                      <a:pt x="1685" y="441678"/>
                      <a:pt x="842" y="883356"/>
                      <a:pt x="0" y="1325034"/>
                    </a:cubicBezTo>
                    <a:lnTo>
                      <a:pt x="172155" y="1327856"/>
                    </a:lnTo>
                    <a:cubicBezTo>
                      <a:pt x="173837" y="1025173"/>
                      <a:pt x="172698" y="719667"/>
                      <a:pt x="174380" y="416984"/>
                    </a:cubicBezTo>
                    <a:lnTo>
                      <a:pt x="1131358" y="1324883"/>
                    </a:lnTo>
                    <a:cubicBezTo>
                      <a:pt x="1132887" y="884667"/>
                      <a:pt x="1134415" y="444450"/>
                      <a:pt x="1135944" y="4234"/>
                    </a:cubicBezTo>
                    <a:lnTo>
                      <a:pt x="953910" y="4234"/>
                    </a:lnTo>
                    <a:cubicBezTo>
                      <a:pt x="952969" y="304510"/>
                      <a:pt x="957673" y="604786"/>
                      <a:pt x="956732" y="905062"/>
                    </a:cubicBezTo>
                    <a:lnTo>
                      <a:pt x="252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C99777F7-CE14-4566-8A56-10DA522AC44F}"/>
                  </a:ext>
                </a:extLst>
              </p:cNvPr>
              <p:cNvSpPr/>
              <p:nvPr/>
            </p:nvSpPr>
            <p:spPr>
              <a:xfrm>
                <a:off x="6629917" y="5169141"/>
                <a:ext cx="794145" cy="1314363"/>
              </a:xfrm>
              <a:custGeom>
                <a:avLst/>
                <a:gdLst>
                  <a:gd name="connsiteX0" fmla="*/ 34461 w 645840"/>
                  <a:gd name="connsiteY0" fmla="*/ 2345 h 1323525"/>
                  <a:gd name="connsiteX1" fmla="*/ 110 w 645840"/>
                  <a:gd name="connsiteY1" fmla="*/ 662679 h 1323525"/>
                  <a:gd name="connsiteX2" fmla="*/ 3414 w 645840"/>
                  <a:gd name="connsiteY2" fmla="*/ 1304029 h 1323525"/>
                  <a:gd name="connsiteX3" fmla="*/ 645840 w 645840"/>
                  <a:gd name="connsiteY3" fmla="*/ 1323525 h 1323525"/>
                  <a:gd name="connsiteX4" fmla="*/ 625714 w 645840"/>
                  <a:gd name="connsiteY4" fmla="*/ 1113529 h 1323525"/>
                  <a:gd name="connsiteX5" fmla="*/ 212964 w 645840"/>
                  <a:gd name="connsiteY5" fmla="*/ 1119265 h 1323525"/>
                  <a:gd name="connsiteX6" fmla="*/ 212964 w 645840"/>
                  <a:gd name="connsiteY6" fmla="*/ 2279 h 1323525"/>
                  <a:gd name="connsiteX7" fmla="*/ 117315 w 645840"/>
                  <a:gd name="connsiteY7" fmla="*/ 2279 h 1323525"/>
                  <a:gd name="connsiteX8" fmla="*/ 34461 w 645840"/>
                  <a:gd name="connsiteY8" fmla="*/ 2345 h 1323525"/>
                  <a:gd name="connsiteX0" fmla="*/ 34461 w 645840"/>
                  <a:gd name="connsiteY0" fmla="*/ 66 h 1321246"/>
                  <a:gd name="connsiteX1" fmla="*/ 110 w 645840"/>
                  <a:gd name="connsiteY1" fmla="*/ 660400 h 1321246"/>
                  <a:gd name="connsiteX2" fmla="*/ 3414 w 645840"/>
                  <a:gd name="connsiteY2" fmla="*/ 1301750 h 1321246"/>
                  <a:gd name="connsiteX3" fmla="*/ 645840 w 645840"/>
                  <a:gd name="connsiteY3" fmla="*/ 1321246 h 1321246"/>
                  <a:gd name="connsiteX4" fmla="*/ 625714 w 645840"/>
                  <a:gd name="connsiteY4" fmla="*/ 1111250 h 1321246"/>
                  <a:gd name="connsiteX5" fmla="*/ 212964 w 645840"/>
                  <a:gd name="connsiteY5" fmla="*/ 1116986 h 1321246"/>
                  <a:gd name="connsiteX6" fmla="*/ 212964 w 645840"/>
                  <a:gd name="connsiteY6" fmla="*/ 0 h 1321246"/>
                  <a:gd name="connsiteX7" fmla="*/ 34461 w 645840"/>
                  <a:gd name="connsiteY7" fmla="*/ 66 h 1321246"/>
                  <a:gd name="connsiteX0" fmla="*/ 76076 w 687455"/>
                  <a:gd name="connsiteY0" fmla="*/ 66 h 1321246"/>
                  <a:gd name="connsiteX1" fmla="*/ 45029 w 687455"/>
                  <a:gd name="connsiteY1" fmla="*/ 1301750 h 1321246"/>
                  <a:gd name="connsiteX2" fmla="*/ 687455 w 687455"/>
                  <a:gd name="connsiteY2" fmla="*/ 1321246 h 1321246"/>
                  <a:gd name="connsiteX3" fmla="*/ 667329 w 687455"/>
                  <a:gd name="connsiteY3" fmla="*/ 1111250 h 1321246"/>
                  <a:gd name="connsiteX4" fmla="*/ 254579 w 687455"/>
                  <a:gd name="connsiteY4" fmla="*/ 1116986 h 1321246"/>
                  <a:gd name="connsiteX5" fmla="*/ 254579 w 687455"/>
                  <a:gd name="connsiteY5" fmla="*/ 0 h 1321246"/>
                  <a:gd name="connsiteX6" fmla="*/ 76076 w 687455"/>
                  <a:gd name="connsiteY6" fmla="*/ 66 h 1321246"/>
                  <a:gd name="connsiteX0" fmla="*/ 31047 w 642426"/>
                  <a:gd name="connsiteY0" fmla="*/ 66 h 1321246"/>
                  <a:gd name="connsiteX1" fmla="*/ 0 w 642426"/>
                  <a:gd name="connsiteY1" fmla="*/ 1301750 h 1321246"/>
                  <a:gd name="connsiteX2" fmla="*/ 642426 w 642426"/>
                  <a:gd name="connsiteY2" fmla="*/ 1321246 h 1321246"/>
                  <a:gd name="connsiteX3" fmla="*/ 622300 w 642426"/>
                  <a:gd name="connsiteY3" fmla="*/ 1111250 h 1321246"/>
                  <a:gd name="connsiteX4" fmla="*/ 209550 w 642426"/>
                  <a:gd name="connsiteY4" fmla="*/ 1116986 h 1321246"/>
                  <a:gd name="connsiteX5" fmla="*/ 209550 w 642426"/>
                  <a:gd name="connsiteY5" fmla="*/ 0 h 1321246"/>
                  <a:gd name="connsiteX6" fmla="*/ 31047 w 642426"/>
                  <a:gd name="connsiteY6" fmla="*/ 66 h 1321246"/>
                  <a:gd name="connsiteX0" fmla="*/ 12128 w 623507"/>
                  <a:gd name="connsiteY0" fmla="*/ 66 h 1321246"/>
                  <a:gd name="connsiteX1" fmla="*/ 0 w 623507"/>
                  <a:gd name="connsiteY1" fmla="*/ 1311209 h 1321246"/>
                  <a:gd name="connsiteX2" fmla="*/ 623507 w 623507"/>
                  <a:gd name="connsiteY2" fmla="*/ 1321246 h 1321246"/>
                  <a:gd name="connsiteX3" fmla="*/ 603381 w 623507"/>
                  <a:gd name="connsiteY3" fmla="*/ 1111250 h 1321246"/>
                  <a:gd name="connsiteX4" fmla="*/ 190631 w 623507"/>
                  <a:gd name="connsiteY4" fmla="*/ 1116986 h 1321246"/>
                  <a:gd name="connsiteX5" fmla="*/ 190631 w 623507"/>
                  <a:gd name="connsiteY5" fmla="*/ 0 h 1321246"/>
                  <a:gd name="connsiteX6" fmla="*/ 12128 w 623507"/>
                  <a:gd name="connsiteY6" fmla="*/ 66 h 1321246"/>
                  <a:gd name="connsiteX0" fmla="*/ 5822 w 617201"/>
                  <a:gd name="connsiteY0" fmla="*/ 66 h 1321246"/>
                  <a:gd name="connsiteX1" fmla="*/ 0 w 617201"/>
                  <a:gd name="connsiteY1" fmla="*/ 1314363 h 1321246"/>
                  <a:gd name="connsiteX2" fmla="*/ 617201 w 617201"/>
                  <a:gd name="connsiteY2" fmla="*/ 1321246 h 1321246"/>
                  <a:gd name="connsiteX3" fmla="*/ 597075 w 617201"/>
                  <a:gd name="connsiteY3" fmla="*/ 1111250 h 1321246"/>
                  <a:gd name="connsiteX4" fmla="*/ 184325 w 617201"/>
                  <a:gd name="connsiteY4" fmla="*/ 1116986 h 1321246"/>
                  <a:gd name="connsiteX5" fmla="*/ 184325 w 617201"/>
                  <a:gd name="connsiteY5" fmla="*/ 0 h 1321246"/>
                  <a:gd name="connsiteX6" fmla="*/ 5822 w 617201"/>
                  <a:gd name="connsiteY6" fmla="*/ 66 h 1321246"/>
                  <a:gd name="connsiteX0" fmla="*/ 5822 w 617201"/>
                  <a:gd name="connsiteY0" fmla="*/ 66 h 1321246"/>
                  <a:gd name="connsiteX1" fmla="*/ 0 w 617201"/>
                  <a:gd name="connsiteY1" fmla="*/ 1314363 h 1321246"/>
                  <a:gd name="connsiteX2" fmla="*/ 617201 w 617201"/>
                  <a:gd name="connsiteY2" fmla="*/ 1321246 h 1321246"/>
                  <a:gd name="connsiteX3" fmla="*/ 597075 w 617201"/>
                  <a:gd name="connsiteY3" fmla="*/ 1111250 h 1321246"/>
                  <a:gd name="connsiteX4" fmla="*/ 184325 w 617201"/>
                  <a:gd name="connsiteY4" fmla="*/ 1135904 h 1321246"/>
                  <a:gd name="connsiteX5" fmla="*/ 184325 w 617201"/>
                  <a:gd name="connsiteY5" fmla="*/ 0 h 1321246"/>
                  <a:gd name="connsiteX6" fmla="*/ 5822 w 617201"/>
                  <a:gd name="connsiteY6" fmla="*/ 66 h 1321246"/>
                  <a:gd name="connsiteX0" fmla="*/ 5822 w 675903"/>
                  <a:gd name="connsiteY0" fmla="*/ 66 h 1321246"/>
                  <a:gd name="connsiteX1" fmla="*/ 0 w 675903"/>
                  <a:gd name="connsiteY1" fmla="*/ 1314363 h 1321246"/>
                  <a:gd name="connsiteX2" fmla="*/ 617201 w 675903"/>
                  <a:gd name="connsiteY2" fmla="*/ 1321246 h 1321246"/>
                  <a:gd name="connsiteX3" fmla="*/ 675903 w 675903"/>
                  <a:gd name="connsiteY3" fmla="*/ 1130169 h 1321246"/>
                  <a:gd name="connsiteX4" fmla="*/ 184325 w 675903"/>
                  <a:gd name="connsiteY4" fmla="*/ 1135904 h 1321246"/>
                  <a:gd name="connsiteX5" fmla="*/ 184325 w 675903"/>
                  <a:gd name="connsiteY5" fmla="*/ 0 h 1321246"/>
                  <a:gd name="connsiteX6" fmla="*/ 5822 w 675903"/>
                  <a:gd name="connsiteY6" fmla="*/ 66 h 1321246"/>
                  <a:gd name="connsiteX0" fmla="*/ 5822 w 689723"/>
                  <a:gd name="connsiteY0" fmla="*/ 66 h 1318093"/>
                  <a:gd name="connsiteX1" fmla="*/ 0 w 689723"/>
                  <a:gd name="connsiteY1" fmla="*/ 1314363 h 1318093"/>
                  <a:gd name="connsiteX2" fmla="*/ 689723 w 689723"/>
                  <a:gd name="connsiteY2" fmla="*/ 1318093 h 1318093"/>
                  <a:gd name="connsiteX3" fmla="*/ 675903 w 689723"/>
                  <a:gd name="connsiteY3" fmla="*/ 1130169 h 1318093"/>
                  <a:gd name="connsiteX4" fmla="*/ 184325 w 689723"/>
                  <a:gd name="connsiteY4" fmla="*/ 1135904 h 1318093"/>
                  <a:gd name="connsiteX5" fmla="*/ 184325 w 689723"/>
                  <a:gd name="connsiteY5" fmla="*/ 0 h 1318093"/>
                  <a:gd name="connsiteX6" fmla="*/ 5822 w 689723"/>
                  <a:gd name="connsiteY6" fmla="*/ 66 h 1318093"/>
                  <a:gd name="connsiteX0" fmla="*/ 5822 w 689723"/>
                  <a:gd name="connsiteY0" fmla="*/ 66 h 1318093"/>
                  <a:gd name="connsiteX1" fmla="*/ 0 w 689723"/>
                  <a:gd name="connsiteY1" fmla="*/ 1314363 h 1318093"/>
                  <a:gd name="connsiteX2" fmla="*/ 689723 w 689723"/>
                  <a:gd name="connsiteY2" fmla="*/ 1318093 h 1318093"/>
                  <a:gd name="connsiteX3" fmla="*/ 688515 w 689723"/>
                  <a:gd name="connsiteY3" fmla="*/ 1133322 h 1318093"/>
                  <a:gd name="connsiteX4" fmla="*/ 184325 w 689723"/>
                  <a:gd name="connsiteY4" fmla="*/ 1135904 h 1318093"/>
                  <a:gd name="connsiteX5" fmla="*/ 184325 w 689723"/>
                  <a:gd name="connsiteY5" fmla="*/ 0 h 1318093"/>
                  <a:gd name="connsiteX6" fmla="*/ 5822 w 689723"/>
                  <a:gd name="connsiteY6" fmla="*/ 66 h 1318093"/>
                  <a:gd name="connsiteX0" fmla="*/ 5822 w 795760"/>
                  <a:gd name="connsiteY0" fmla="*/ 66 h 1318093"/>
                  <a:gd name="connsiteX1" fmla="*/ 0 w 795760"/>
                  <a:gd name="connsiteY1" fmla="*/ 1314363 h 1318093"/>
                  <a:gd name="connsiteX2" fmla="*/ 689723 w 795760"/>
                  <a:gd name="connsiteY2" fmla="*/ 1318093 h 1318093"/>
                  <a:gd name="connsiteX3" fmla="*/ 795759 w 795760"/>
                  <a:gd name="connsiteY3" fmla="*/ 1138967 h 1318093"/>
                  <a:gd name="connsiteX4" fmla="*/ 184325 w 795760"/>
                  <a:gd name="connsiteY4" fmla="*/ 1135904 h 1318093"/>
                  <a:gd name="connsiteX5" fmla="*/ 184325 w 795760"/>
                  <a:gd name="connsiteY5" fmla="*/ 0 h 1318093"/>
                  <a:gd name="connsiteX6" fmla="*/ 5822 w 795760"/>
                  <a:gd name="connsiteY6" fmla="*/ 66 h 1318093"/>
                  <a:gd name="connsiteX0" fmla="*/ 5822 w 795759"/>
                  <a:gd name="connsiteY0" fmla="*/ 66 h 1318093"/>
                  <a:gd name="connsiteX1" fmla="*/ 0 w 795759"/>
                  <a:gd name="connsiteY1" fmla="*/ 1314363 h 1318093"/>
                  <a:gd name="connsiteX2" fmla="*/ 689723 w 795759"/>
                  <a:gd name="connsiteY2" fmla="*/ 1318093 h 1318093"/>
                  <a:gd name="connsiteX3" fmla="*/ 795759 w 795759"/>
                  <a:gd name="connsiteY3" fmla="*/ 1138967 h 1318093"/>
                  <a:gd name="connsiteX4" fmla="*/ 184325 w 795759"/>
                  <a:gd name="connsiteY4" fmla="*/ 1135904 h 1318093"/>
                  <a:gd name="connsiteX5" fmla="*/ 184325 w 795759"/>
                  <a:gd name="connsiteY5" fmla="*/ 0 h 1318093"/>
                  <a:gd name="connsiteX6" fmla="*/ 5822 w 795759"/>
                  <a:gd name="connsiteY6" fmla="*/ 66 h 1318093"/>
                  <a:gd name="connsiteX0" fmla="*/ 5822 w 795759"/>
                  <a:gd name="connsiteY0" fmla="*/ 66 h 1314363"/>
                  <a:gd name="connsiteX1" fmla="*/ 0 w 795759"/>
                  <a:gd name="connsiteY1" fmla="*/ 1314363 h 1314363"/>
                  <a:gd name="connsiteX2" fmla="*/ 794145 w 795759"/>
                  <a:gd name="connsiteY2" fmla="*/ 1312448 h 1314363"/>
                  <a:gd name="connsiteX3" fmla="*/ 795759 w 795759"/>
                  <a:gd name="connsiteY3" fmla="*/ 1138967 h 1314363"/>
                  <a:gd name="connsiteX4" fmla="*/ 184325 w 795759"/>
                  <a:gd name="connsiteY4" fmla="*/ 1135904 h 1314363"/>
                  <a:gd name="connsiteX5" fmla="*/ 184325 w 795759"/>
                  <a:gd name="connsiteY5" fmla="*/ 0 h 1314363"/>
                  <a:gd name="connsiteX6" fmla="*/ 5822 w 795759"/>
                  <a:gd name="connsiteY6" fmla="*/ 66 h 1314363"/>
                  <a:gd name="connsiteX0" fmla="*/ 5822 w 794145"/>
                  <a:gd name="connsiteY0" fmla="*/ 66 h 1314363"/>
                  <a:gd name="connsiteX1" fmla="*/ 0 w 794145"/>
                  <a:gd name="connsiteY1" fmla="*/ 1314363 h 1314363"/>
                  <a:gd name="connsiteX2" fmla="*/ 794145 w 794145"/>
                  <a:gd name="connsiteY2" fmla="*/ 1312448 h 1314363"/>
                  <a:gd name="connsiteX3" fmla="*/ 792937 w 794145"/>
                  <a:gd name="connsiteY3" fmla="*/ 1138967 h 1314363"/>
                  <a:gd name="connsiteX4" fmla="*/ 184325 w 794145"/>
                  <a:gd name="connsiteY4" fmla="*/ 1135904 h 1314363"/>
                  <a:gd name="connsiteX5" fmla="*/ 184325 w 794145"/>
                  <a:gd name="connsiteY5" fmla="*/ 0 h 1314363"/>
                  <a:gd name="connsiteX6" fmla="*/ 5822 w 794145"/>
                  <a:gd name="connsiteY6" fmla="*/ 66 h 1314363"/>
                  <a:gd name="connsiteX0" fmla="*/ 5822 w 794145"/>
                  <a:gd name="connsiteY0" fmla="*/ 66 h 1314363"/>
                  <a:gd name="connsiteX1" fmla="*/ 0 w 794145"/>
                  <a:gd name="connsiteY1" fmla="*/ 1314363 h 1314363"/>
                  <a:gd name="connsiteX2" fmla="*/ 794145 w 794145"/>
                  <a:gd name="connsiteY2" fmla="*/ 1312448 h 1314363"/>
                  <a:gd name="connsiteX3" fmla="*/ 792937 w 794145"/>
                  <a:gd name="connsiteY3" fmla="*/ 1136145 h 1314363"/>
                  <a:gd name="connsiteX4" fmla="*/ 184325 w 794145"/>
                  <a:gd name="connsiteY4" fmla="*/ 1135904 h 1314363"/>
                  <a:gd name="connsiteX5" fmla="*/ 184325 w 794145"/>
                  <a:gd name="connsiteY5" fmla="*/ 0 h 1314363"/>
                  <a:gd name="connsiteX6" fmla="*/ 5822 w 794145"/>
                  <a:gd name="connsiteY6" fmla="*/ 66 h 1314363"/>
                  <a:gd name="connsiteX0" fmla="*/ 5822 w 794145"/>
                  <a:gd name="connsiteY0" fmla="*/ 66 h 1314363"/>
                  <a:gd name="connsiteX1" fmla="*/ 0 w 794145"/>
                  <a:gd name="connsiteY1" fmla="*/ 1314363 h 1314363"/>
                  <a:gd name="connsiteX2" fmla="*/ 794145 w 794145"/>
                  <a:gd name="connsiteY2" fmla="*/ 1312448 h 1314363"/>
                  <a:gd name="connsiteX3" fmla="*/ 792937 w 794145"/>
                  <a:gd name="connsiteY3" fmla="*/ 1133322 h 1314363"/>
                  <a:gd name="connsiteX4" fmla="*/ 184325 w 794145"/>
                  <a:gd name="connsiteY4" fmla="*/ 1135904 h 1314363"/>
                  <a:gd name="connsiteX5" fmla="*/ 184325 w 794145"/>
                  <a:gd name="connsiteY5" fmla="*/ 0 h 1314363"/>
                  <a:gd name="connsiteX6" fmla="*/ 5822 w 794145"/>
                  <a:gd name="connsiteY6" fmla="*/ 66 h 1314363"/>
                  <a:gd name="connsiteX0" fmla="*/ 5822 w 794145"/>
                  <a:gd name="connsiteY0" fmla="*/ 66 h 1314363"/>
                  <a:gd name="connsiteX1" fmla="*/ 0 w 794145"/>
                  <a:gd name="connsiteY1" fmla="*/ 1314363 h 1314363"/>
                  <a:gd name="connsiteX2" fmla="*/ 794145 w 794145"/>
                  <a:gd name="connsiteY2" fmla="*/ 1312448 h 1314363"/>
                  <a:gd name="connsiteX3" fmla="*/ 792937 w 794145"/>
                  <a:gd name="connsiteY3" fmla="*/ 1133322 h 1314363"/>
                  <a:gd name="connsiteX4" fmla="*/ 184325 w 794145"/>
                  <a:gd name="connsiteY4" fmla="*/ 1141548 h 1314363"/>
                  <a:gd name="connsiteX5" fmla="*/ 184325 w 794145"/>
                  <a:gd name="connsiteY5" fmla="*/ 0 h 1314363"/>
                  <a:gd name="connsiteX6" fmla="*/ 5822 w 794145"/>
                  <a:gd name="connsiteY6" fmla="*/ 66 h 1314363"/>
                  <a:gd name="connsiteX0" fmla="*/ 5822 w 794145"/>
                  <a:gd name="connsiteY0" fmla="*/ 66 h 1314363"/>
                  <a:gd name="connsiteX1" fmla="*/ 0 w 794145"/>
                  <a:gd name="connsiteY1" fmla="*/ 1314363 h 1314363"/>
                  <a:gd name="connsiteX2" fmla="*/ 794145 w 794145"/>
                  <a:gd name="connsiteY2" fmla="*/ 1312448 h 1314363"/>
                  <a:gd name="connsiteX3" fmla="*/ 792937 w 794145"/>
                  <a:gd name="connsiteY3" fmla="*/ 1133322 h 1314363"/>
                  <a:gd name="connsiteX4" fmla="*/ 184325 w 794145"/>
                  <a:gd name="connsiteY4" fmla="*/ 1138726 h 1314363"/>
                  <a:gd name="connsiteX5" fmla="*/ 184325 w 794145"/>
                  <a:gd name="connsiteY5" fmla="*/ 0 h 1314363"/>
                  <a:gd name="connsiteX6" fmla="*/ 5822 w 794145"/>
                  <a:gd name="connsiteY6" fmla="*/ 66 h 1314363"/>
                  <a:gd name="connsiteX0" fmla="*/ 5822 w 794145"/>
                  <a:gd name="connsiteY0" fmla="*/ 66 h 1314363"/>
                  <a:gd name="connsiteX1" fmla="*/ 0 w 794145"/>
                  <a:gd name="connsiteY1" fmla="*/ 1314363 h 1314363"/>
                  <a:gd name="connsiteX2" fmla="*/ 794145 w 794145"/>
                  <a:gd name="connsiteY2" fmla="*/ 1312448 h 1314363"/>
                  <a:gd name="connsiteX3" fmla="*/ 792937 w 794145"/>
                  <a:gd name="connsiteY3" fmla="*/ 1133322 h 1314363"/>
                  <a:gd name="connsiteX4" fmla="*/ 184325 w 794145"/>
                  <a:gd name="connsiteY4" fmla="*/ 1138726 h 1314363"/>
                  <a:gd name="connsiteX5" fmla="*/ 184325 w 794145"/>
                  <a:gd name="connsiteY5" fmla="*/ 0 h 1314363"/>
                  <a:gd name="connsiteX6" fmla="*/ 5822 w 794145"/>
                  <a:gd name="connsiteY6" fmla="*/ 66 h 1314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4145" h="1314363">
                    <a:moveTo>
                      <a:pt x="5822" y="66"/>
                    </a:moveTo>
                    <a:cubicBezTo>
                      <a:pt x="3881" y="438165"/>
                      <a:pt x="1941" y="876264"/>
                      <a:pt x="0" y="1314363"/>
                    </a:cubicBezTo>
                    <a:lnTo>
                      <a:pt x="794145" y="1312448"/>
                    </a:lnTo>
                    <a:cubicBezTo>
                      <a:pt x="793742" y="1254621"/>
                      <a:pt x="793340" y="1191149"/>
                      <a:pt x="792937" y="1133322"/>
                    </a:cubicBezTo>
                    <a:lnTo>
                      <a:pt x="184325" y="1138726"/>
                    </a:lnTo>
                    <a:lnTo>
                      <a:pt x="184325" y="0"/>
                    </a:lnTo>
                    <a:lnTo>
                      <a:pt x="5822" y="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BEC13907-AC5E-4D51-9E84-6DA5AF3C3A10}"/>
                  </a:ext>
                </a:extLst>
              </p:cNvPr>
              <p:cNvSpPr/>
              <p:nvPr/>
            </p:nvSpPr>
            <p:spPr>
              <a:xfrm>
                <a:off x="7935304" y="5156295"/>
                <a:ext cx="184150" cy="1325866"/>
              </a:xfrm>
              <a:custGeom>
                <a:avLst/>
                <a:gdLst>
                  <a:gd name="connsiteX0" fmla="*/ 0 w 184150"/>
                  <a:gd name="connsiteY0" fmla="*/ 470 h 1323406"/>
                  <a:gd name="connsiteX1" fmla="*/ 0 w 184150"/>
                  <a:gd name="connsiteY1" fmla="*/ 1323406 h 1323406"/>
                  <a:gd name="connsiteX2" fmla="*/ 184150 w 184150"/>
                  <a:gd name="connsiteY2" fmla="*/ 1303288 h 1323406"/>
                  <a:gd name="connsiteX3" fmla="*/ 181327 w 184150"/>
                  <a:gd name="connsiteY3" fmla="*/ 832 h 1323406"/>
                  <a:gd name="connsiteX4" fmla="*/ 0 w 184150"/>
                  <a:gd name="connsiteY4" fmla="*/ 470 h 1323406"/>
                  <a:gd name="connsiteX0" fmla="*/ 0 w 184150"/>
                  <a:gd name="connsiteY0" fmla="*/ 2460 h 1325396"/>
                  <a:gd name="connsiteX1" fmla="*/ 0 w 184150"/>
                  <a:gd name="connsiteY1" fmla="*/ 1325396 h 1325396"/>
                  <a:gd name="connsiteX2" fmla="*/ 184150 w 184150"/>
                  <a:gd name="connsiteY2" fmla="*/ 1305278 h 1325396"/>
                  <a:gd name="connsiteX3" fmla="*/ 175682 w 184150"/>
                  <a:gd name="connsiteY3" fmla="*/ 0 h 1325396"/>
                  <a:gd name="connsiteX4" fmla="*/ 0 w 184150"/>
                  <a:gd name="connsiteY4" fmla="*/ 2460 h 1325396"/>
                  <a:gd name="connsiteX0" fmla="*/ 0 w 184150"/>
                  <a:gd name="connsiteY0" fmla="*/ 470 h 1323406"/>
                  <a:gd name="connsiteX1" fmla="*/ 0 w 184150"/>
                  <a:gd name="connsiteY1" fmla="*/ 1323406 h 1323406"/>
                  <a:gd name="connsiteX2" fmla="*/ 184150 w 184150"/>
                  <a:gd name="connsiteY2" fmla="*/ 1303288 h 1323406"/>
                  <a:gd name="connsiteX3" fmla="*/ 175682 w 184150"/>
                  <a:gd name="connsiteY3" fmla="*/ 832 h 1323406"/>
                  <a:gd name="connsiteX4" fmla="*/ 0 w 184150"/>
                  <a:gd name="connsiteY4" fmla="*/ 470 h 1323406"/>
                  <a:gd name="connsiteX0" fmla="*/ 0 w 184150"/>
                  <a:gd name="connsiteY0" fmla="*/ 470 h 1325866"/>
                  <a:gd name="connsiteX1" fmla="*/ 0 w 184150"/>
                  <a:gd name="connsiteY1" fmla="*/ 1323406 h 1325866"/>
                  <a:gd name="connsiteX2" fmla="*/ 184150 w 184150"/>
                  <a:gd name="connsiteY2" fmla="*/ 1325866 h 1325866"/>
                  <a:gd name="connsiteX3" fmla="*/ 175682 w 184150"/>
                  <a:gd name="connsiteY3" fmla="*/ 832 h 1325866"/>
                  <a:gd name="connsiteX4" fmla="*/ 0 w 184150"/>
                  <a:gd name="connsiteY4" fmla="*/ 470 h 1325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150" h="1325866">
                    <a:moveTo>
                      <a:pt x="0" y="470"/>
                    </a:moveTo>
                    <a:lnTo>
                      <a:pt x="0" y="1323406"/>
                    </a:lnTo>
                    <a:lnTo>
                      <a:pt x="184150" y="1325866"/>
                    </a:lnTo>
                    <a:cubicBezTo>
                      <a:pt x="181327" y="890773"/>
                      <a:pt x="178505" y="435925"/>
                      <a:pt x="175682" y="832"/>
                    </a:cubicBezTo>
                    <a:cubicBezTo>
                      <a:pt x="114299" y="2593"/>
                      <a:pt x="61383" y="-1291"/>
                      <a:pt x="0" y="47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2101041D-6366-4DFC-9030-9B6A671541BE}"/>
                  </a:ext>
                </a:extLst>
              </p:cNvPr>
              <p:cNvSpPr/>
              <p:nvPr/>
            </p:nvSpPr>
            <p:spPr>
              <a:xfrm>
                <a:off x="8632427" y="5730797"/>
                <a:ext cx="794145" cy="179412"/>
              </a:xfrm>
              <a:custGeom>
                <a:avLst/>
                <a:gdLst/>
                <a:ahLst/>
                <a:cxnLst/>
                <a:rect l="0" t="0" r="0" b="0"/>
                <a:pathLst>
                  <a:path w="749301" h="203201">
                    <a:moveTo>
                      <a:pt x="0" y="0"/>
                    </a:moveTo>
                    <a:lnTo>
                      <a:pt x="0" y="203200"/>
                    </a:lnTo>
                    <a:lnTo>
                      <a:pt x="749300" y="203200"/>
                    </a:lnTo>
                    <a:lnTo>
                      <a:pt x="7493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7B6072BD-738E-4E63-BFD5-4A38CE14329D}"/>
                  </a:ext>
                </a:extLst>
              </p:cNvPr>
              <p:cNvSpPr/>
              <p:nvPr/>
            </p:nvSpPr>
            <p:spPr>
              <a:xfrm>
                <a:off x="8632427" y="6305299"/>
                <a:ext cx="794145" cy="179412"/>
              </a:xfrm>
              <a:custGeom>
                <a:avLst/>
                <a:gdLst/>
                <a:ahLst/>
                <a:cxnLst/>
                <a:rect l="0" t="0" r="0" b="0"/>
                <a:pathLst>
                  <a:path w="749301" h="203201">
                    <a:moveTo>
                      <a:pt x="0" y="0"/>
                    </a:moveTo>
                    <a:lnTo>
                      <a:pt x="0" y="203200"/>
                    </a:lnTo>
                    <a:lnTo>
                      <a:pt x="749300" y="203200"/>
                    </a:lnTo>
                    <a:lnTo>
                      <a:pt x="7493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9C9EC803-6A92-43A4-8DA0-DF6A3FD9D83A}"/>
              </a:ext>
            </a:extLst>
          </p:cNvPr>
          <p:cNvGrpSpPr/>
          <p:nvPr/>
        </p:nvGrpSpPr>
        <p:grpSpPr>
          <a:xfrm>
            <a:off x="159798" y="3784105"/>
            <a:ext cx="2957028" cy="2667257"/>
            <a:chOff x="1110153" y="4110275"/>
            <a:chExt cx="1537174" cy="1386540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F29E7AB3-A85A-4978-B4FA-F9ECA3ED38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5400000">
              <a:off x="1185470" y="4034958"/>
              <a:ext cx="1386540" cy="153717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6" name="图片 45" descr="图片包含 虫, 动物, 游戏机&#10;&#10;描述已自动生成">
              <a:extLst>
                <a:ext uri="{FF2B5EF4-FFF2-40B4-BE49-F238E27FC236}">
                  <a16:creationId xmlns:a16="http://schemas.microsoft.com/office/drawing/2014/main" xmlns="" id="{8BB67C9E-EDB8-4EE7-803B-07F594DCE8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673058" y="4426089"/>
              <a:ext cx="625366" cy="719294"/>
            </a:xfrm>
            <a:prstGeom prst="rect">
              <a:avLst/>
            </a:prstGeom>
            <a:effectLst/>
          </p:spPr>
        </p:pic>
      </p:grpSp>
      <p:pic>
        <p:nvPicPr>
          <p:cNvPr id="2" name="图片 1" descr="图片包含 游戏机, 女人&#10;&#10;描述已自动生成">
            <a:extLst>
              <a:ext uri="{FF2B5EF4-FFF2-40B4-BE49-F238E27FC236}">
                <a16:creationId xmlns:a16="http://schemas.microsoft.com/office/drawing/2014/main" xmlns="" id="{48C7D025-8CB8-4247-A206-B74CA43D58CA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0840484">
            <a:off x="4973417" y="1866566"/>
            <a:ext cx="513089" cy="465418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xmlns="" id="{876F2837-EC84-4D87-952F-3B2B8D59240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54899" y="4331675"/>
            <a:ext cx="274344" cy="786452"/>
          </a:xfrm>
          <a:prstGeom prst="rect">
            <a:avLst/>
          </a:prstGeom>
        </p:spPr>
      </p:pic>
      <p:pic>
        <p:nvPicPr>
          <p:cNvPr id="8" name="图片 7" descr="图片包含 黑暗, 桌子, 夜晚, 对&#10;&#10;描述已自动生成">
            <a:extLst>
              <a:ext uri="{FF2B5EF4-FFF2-40B4-BE49-F238E27FC236}">
                <a16:creationId xmlns:a16="http://schemas.microsoft.com/office/drawing/2014/main" xmlns="" id="{9EB7F7C3-22FC-4A96-8573-0153394A1B3E}"/>
              </a:ext>
            </a:extLst>
          </p:cNvPr>
          <p:cNvPicPr>
            <a:picLocks noChangeAspect="1"/>
          </p:cNvPicPr>
          <p:nvPr/>
        </p:nvPicPr>
        <p:blipFill>
          <a:blip r:embed="rId1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2103">
            <a:off x="-4609984" y="-3573249"/>
            <a:ext cx="25971570" cy="2651005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7A15CE9-0B18-4483-88B4-C27F70F19F46}"/>
              </a:ext>
            </a:extLst>
          </p:cNvPr>
          <p:cNvSpPr txBox="1"/>
          <p:nvPr/>
        </p:nvSpPr>
        <p:spPr>
          <a:xfrm rot="20815295">
            <a:off x="5784635" y="1460284"/>
            <a:ext cx="17287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宋刻本秀楷简体" panose="02000000000000000000" pitchFamily="2" charset="-122"/>
                <a:ea typeface="方正宋刻本秀楷简体" panose="02000000000000000000" pitchFamily="2" charset="-122"/>
                <a:cs typeface="+mn-cs"/>
              </a:rPr>
              <a:t>中文名：异形</a:t>
            </a:r>
          </a:p>
        </p:txBody>
      </p:sp>
    </p:spTree>
    <p:extLst>
      <p:ext uri="{BB962C8B-B14F-4D97-AF65-F5344CB8AC3E}">
        <p14:creationId xmlns:p14="http://schemas.microsoft.com/office/powerpoint/2010/main" val="387079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30DE0A4-3A39-44AA-B969-5651A79FBCB5}"/>
              </a:ext>
            </a:extLst>
          </p:cNvPr>
          <p:cNvSpPr txBox="1"/>
          <p:nvPr/>
        </p:nvSpPr>
        <p:spPr>
          <a:xfrm>
            <a:off x="4003119" y="2331885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rgbClr val="A6A6A6"/>
                    </a:gs>
                    <a:gs pos="15000">
                      <a:srgbClr val="7F7F7F"/>
                    </a:gs>
                    <a:gs pos="50000">
                      <a:srgbClr val="A6A6A6"/>
                    </a:gs>
                    <a:gs pos="100000">
                      <a:srgbClr val="7F7F7F"/>
                    </a:gs>
                    <a:gs pos="74000">
                      <a:srgbClr val="A6A6A6"/>
                    </a:gs>
                    <a:gs pos="62000">
                      <a:srgbClr val="7F7F7F"/>
                    </a:gs>
                  </a:gsLst>
                  <a:lin ang="13500000" scaled="1"/>
                  <a:tileRect/>
                </a:gradFill>
                <a:latin typeface="思源黑体 CN ExtraLight"/>
                <a:ea typeface="思源黑体 CN ExtraLight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A6A6A6">
                        <a:lumMod val="11000"/>
                        <a:lumOff val="89000"/>
                      </a:srgbClr>
                    </a:gs>
                    <a:gs pos="15000">
                      <a:srgbClr val="7F7F7F"/>
                    </a:gs>
                    <a:gs pos="50000">
                      <a:srgbClr val="A6A6A6"/>
                    </a:gs>
                    <a:gs pos="100000">
                      <a:srgbClr val="7F7F7F"/>
                    </a:gs>
                    <a:gs pos="74000">
                      <a:srgbClr val="A6A6A6"/>
                    </a:gs>
                    <a:gs pos="62000">
                      <a:srgbClr val="7F7F7F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以前看月亮时，叫人家小甜甜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B39C2B0-0B50-482E-801D-ACDE4208F36E}"/>
              </a:ext>
            </a:extLst>
          </p:cNvPr>
          <p:cNvSpPr txBox="1"/>
          <p:nvPr/>
        </p:nvSpPr>
        <p:spPr>
          <a:xfrm>
            <a:off x="3849230" y="2816943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rgbClr val="A6A6A6"/>
                    </a:gs>
                    <a:gs pos="15000">
                      <a:srgbClr val="7F7F7F"/>
                    </a:gs>
                    <a:gs pos="50000">
                      <a:srgbClr val="A6A6A6"/>
                    </a:gs>
                    <a:gs pos="100000">
                      <a:srgbClr val="7F7F7F"/>
                    </a:gs>
                    <a:gs pos="74000">
                      <a:srgbClr val="A6A6A6"/>
                    </a:gs>
                    <a:gs pos="62000">
                      <a:srgbClr val="7F7F7F"/>
                    </a:gs>
                  </a:gsLst>
                  <a:lin ang="13500000" scaled="1"/>
                  <a:tileRect/>
                </a:gradFill>
                <a:latin typeface="思源黑体 CN ExtraLight"/>
                <a:ea typeface="思源黑体 CN ExtraLight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A6A6A6"/>
                    </a:gs>
                    <a:gs pos="15000">
                      <a:srgbClr val="7F7F7F"/>
                    </a:gs>
                    <a:gs pos="50000">
                      <a:srgbClr val="A6A6A6"/>
                    </a:gs>
                    <a:gs pos="100000">
                      <a:srgbClr val="7F7F7F"/>
                    </a:gs>
                    <a:gs pos="74000">
                      <a:srgbClr val="A6A6A6"/>
                    </a:gs>
                    <a:gs pos="62000">
                      <a:srgbClr val="7F7F7F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现在新人变旧人，叫人家牛夫人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3877D02-3A06-4A18-815F-9A81F3AA76B5}"/>
              </a:ext>
            </a:extLst>
          </p:cNvPr>
          <p:cNvSpPr txBox="1"/>
          <p:nvPr/>
        </p:nvSpPr>
        <p:spPr>
          <a:xfrm>
            <a:off x="4567377" y="3295650"/>
            <a:ext cx="3057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rgbClr val="A6A6A6"/>
                    </a:gs>
                    <a:gs pos="15000">
                      <a:srgbClr val="7F7F7F"/>
                    </a:gs>
                    <a:gs pos="50000">
                      <a:srgbClr val="A6A6A6"/>
                    </a:gs>
                    <a:gs pos="100000">
                      <a:srgbClr val="7F7F7F"/>
                    </a:gs>
                    <a:gs pos="74000">
                      <a:srgbClr val="A6A6A6"/>
                    </a:gs>
                    <a:gs pos="62000">
                      <a:srgbClr val="7F7F7F"/>
                    </a:gs>
                  </a:gsLst>
                  <a:lin ang="13500000" scaled="1"/>
                  <a:tileRect/>
                </a:gradFill>
                <a:latin typeface="思源黑体 CN ExtraLight"/>
                <a:ea typeface="思源黑体 CN ExtraLight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A6A6A6"/>
                    </a:gs>
                    <a:gs pos="15000">
                      <a:srgbClr val="7F7F7F"/>
                    </a:gs>
                    <a:gs pos="50000">
                      <a:srgbClr val="A6A6A6"/>
                    </a:gs>
                    <a:gs pos="100000">
                      <a:srgbClr val="7F7F7F"/>
                    </a:gs>
                    <a:gs pos="74000">
                      <a:srgbClr val="A6A6A6"/>
                    </a:gs>
                    <a:gs pos="62000">
                      <a:srgbClr val="7F7F7F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所以，爱会消失 ？！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E383924B-B406-4D08-8E54-77B18A986A44}"/>
              </a:ext>
            </a:extLst>
          </p:cNvPr>
          <p:cNvSpPr txBox="1"/>
          <p:nvPr/>
        </p:nvSpPr>
        <p:spPr>
          <a:xfrm>
            <a:off x="5644595" y="404177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rgbClr val="A6A6A6"/>
                    </a:gs>
                    <a:gs pos="15000">
                      <a:srgbClr val="7F7F7F"/>
                    </a:gs>
                    <a:gs pos="50000">
                      <a:srgbClr val="A6A6A6"/>
                    </a:gs>
                    <a:gs pos="100000">
                      <a:srgbClr val="7F7F7F"/>
                    </a:gs>
                    <a:gs pos="74000">
                      <a:srgbClr val="A6A6A6"/>
                    </a:gs>
                    <a:gs pos="62000">
                      <a:srgbClr val="7F7F7F"/>
                    </a:gs>
                  </a:gsLst>
                  <a:lin ang="13500000" scaled="1"/>
                  <a:tileRect/>
                </a:gradFill>
                <a:latin typeface="思源黑体 CN ExtraLight"/>
                <a:ea typeface="思源黑体 CN ExtraLight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rgbClr val="A6A6A6"/>
                    </a:gs>
                    <a:gs pos="15000">
                      <a:srgbClr val="7F7F7F"/>
                    </a:gs>
                    <a:gs pos="50000">
                      <a:srgbClr val="A6A6A6"/>
                    </a:gs>
                    <a:gs pos="100000">
                      <a:srgbClr val="7F7F7F"/>
                    </a:gs>
                    <a:gs pos="74000">
                      <a:srgbClr val="A6A6A6"/>
                    </a:gs>
                    <a:gs pos="62000">
                      <a:srgbClr val="7F7F7F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大话西游</a:t>
            </a: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9A926089-2100-44AD-BEAC-E055A0896B9B}"/>
              </a:ext>
            </a:extLst>
          </p:cNvPr>
          <p:cNvSpPr/>
          <p:nvPr/>
        </p:nvSpPr>
        <p:spPr>
          <a:xfrm>
            <a:off x="8994140" y="3747135"/>
            <a:ext cx="2168366" cy="693420"/>
          </a:xfrm>
          <a:custGeom>
            <a:avLst/>
            <a:gdLst>
              <a:gd name="connsiteX0" fmla="*/ 0 w 1927860"/>
              <a:gd name="connsiteY0" fmla="*/ 419100 h 693420"/>
              <a:gd name="connsiteX1" fmla="*/ 251460 w 1927860"/>
              <a:gd name="connsiteY1" fmla="*/ 419100 h 693420"/>
              <a:gd name="connsiteX2" fmla="*/ 381000 w 1927860"/>
              <a:gd name="connsiteY2" fmla="*/ 228600 h 693420"/>
              <a:gd name="connsiteX3" fmla="*/ 563880 w 1927860"/>
              <a:gd name="connsiteY3" fmla="*/ 693420 h 693420"/>
              <a:gd name="connsiteX4" fmla="*/ 723900 w 1927860"/>
              <a:gd name="connsiteY4" fmla="*/ 0 h 693420"/>
              <a:gd name="connsiteX5" fmla="*/ 883920 w 1927860"/>
              <a:gd name="connsiteY5" fmla="*/ 525780 h 693420"/>
              <a:gd name="connsiteX6" fmla="*/ 1028700 w 1927860"/>
              <a:gd name="connsiteY6" fmla="*/ 342900 h 693420"/>
              <a:gd name="connsiteX7" fmla="*/ 1196340 w 1927860"/>
              <a:gd name="connsiteY7" fmla="*/ 579120 h 693420"/>
              <a:gd name="connsiteX8" fmla="*/ 1356360 w 1927860"/>
              <a:gd name="connsiteY8" fmla="*/ 419100 h 693420"/>
              <a:gd name="connsiteX9" fmla="*/ 1927860 w 1927860"/>
              <a:gd name="connsiteY9" fmla="*/ 419100 h 693420"/>
              <a:gd name="connsiteX10" fmla="*/ 1927860 w 1927860"/>
              <a:gd name="connsiteY10" fmla="*/ 434340 h 693420"/>
              <a:gd name="connsiteX0" fmla="*/ 0 w 2168366"/>
              <a:gd name="connsiteY0" fmla="*/ 419100 h 693420"/>
              <a:gd name="connsiteX1" fmla="*/ 251460 w 2168366"/>
              <a:gd name="connsiteY1" fmla="*/ 419100 h 693420"/>
              <a:gd name="connsiteX2" fmla="*/ 381000 w 2168366"/>
              <a:gd name="connsiteY2" fmla="*/ 228600 h 693420"/>
              <a:gd name="connsiteX3" fmla="*/ 563880 w 2168366"/>
              <a:gd name="connsiteY3" fmla="*/ 693420 h 693420"/>
              <a:gd name="connsiteX4" fmla="*/ 723900 w 2168366"/>
              <a:gd name="connsiteY4" fmla="*/ 0 h 693420"/>
              <a:gd name="connsiteX5" fmla="*/ 883920 w 2168366"/>
              <a:gd name="connsiteY5" fmla="*/ 525780 h 693420"/>
              <a:gd name="connsiteX6" fmla="*/ 1028700 w 2168366"/>
              <a:gd name="connsiteY6" fmla="*/ 342900 h 693420"/>
              <a:gd name="connsiteX7" fmla="*/ 1196340 w 2168366"/>
              <a:gd name="connsiteY7" fmla="*/ 579120 h 693420"/>
              <a:gd name="connsiteX8" fmla="*/ 1356360 w 2168366"/>
              <a:gd name="connsiteY8" fmla="*/ 419100 h 693420"/>
              <a:gd name="connsiteX9" fmla="*/ 1927860 w 2168366"/>
              <a:gd name="connsiteY9" fmla="*/ 419100 h 693420"/>
              <a:gd name="connsiteX10" fmla="*/ 2168366 w 2168366"/>
              <a:gd name="connsiteY10" fmla="*/ 420052 h 69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68366" h="693420">
                <a:moveTo>
                  <a:pt x="0" y="419100"/>
                </a:moveTo>
                <a:lnTo>
                  <a:pt x="251460" y="419100"/>
                </a:lnTo>
                <a:lnTo>
                  <a:pt x="381000" y="228600"/>
                </a:lnTo>
                <a:lnTo>
                  <a:pt x="563880" y="693420"/>
                </a:lnTo>
                <a:lnTo>
                  <a:pt x="723900" y="0"/>
                </a:lnTo>
                <a:lnTo>
                  <a:pt x="883920" y="525780"/>
                </a:lnTo>
                <a:lnTo>
                  <a:pt x="1028700" y="342900"/>
                </a:lnTo>
                <a:lnTo>
                  <a:pt x="1196340" y="579120"/>
                </a:lnTo>
                <a:lnTo>
                  <a:pt x="1356360" y="419100"/>
                </a:lnTo>
                <a:lnTo>
                  <a:pt x="1927860" y="419100"/>
                </a:lnTo>
                <a:cubicBezTo>
                  <a:pt x="1927860" y="424180"/>
                  <a:pt x="2168366" y="414972"/>
                  <a:pt x="2168366" y="420052"/>
                </a:cubicBezTo>
              </a:path>
            </a:pathLst>
          </a:custGeom>
          <a:noFill/>
          <a:ln>
            <a:gradFill flip="none" rotWithShape="1">
              <a:gsLst>
                <a:gs pos="50000">
                  <a:srgbClr val="E0001A">
                    <a:alpha val="61000"/>
                  </a:srgbClr>
                </a:gs>
                <a:gs pos="15000">
                  <a:srgbClr val="A81F1A">
                    <a:alpha val="38000"/>
                  </a:srgbClr>
                </a:gs>
                <a:gs pos="6000">
                  <a:srgbClr val="E0001A">
                    <a:alpha val="0"/>
                  </a:srgbClr>
                </a:gs>
                <a:gs pos="62000">
                  <a:srgbClr val="A81F1A">
                    <a:alpha val="31000"/>
                  </a:srgbClr>
                </a:gs>
                <a:gs pos="74000">
                  <a:srgbClr val="A81F1A">
                    <a:alpha val="16000"/>
                  </a:srgbClr>
                </a:gs>
                <a:gs pos="100000">
                  <a:srgbClr val="E0001A"/>
                </a:gs>
              </a:gsLst>
              <a:lin ang="1080000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6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C35850"/>
                  </a:gs>
                  <a:gs pos="15000">
                    <a:srgbClr val="F8A59C"/>
                  </a:gs>
                  <a:gs pos="50000">
                    <a:srgbClr val="C35850"/>
                  </a:gs>
                  <a:gs pos="100000">
                    <a:srgbClr val="F37367"/>
                  </a:gs>
                  <a:gs pos="74000">
                    <a:srgbClr val="E16358"/>
                  </a:gs>
                  <a:gs pos="62000">
                    <a:srgbClr val="F69085"/>
                  </a:gs>
                </a:gsLst>
                <a:lin ang="8100000" scaled="0"/>
              </a:gradFill>
              <a:effectLst/>
              <a:uLnTx/>
              <a:uFillTx/>
              <a:latin typeface="思源黑体 CN ExtraLight"/>
              <a:ea typeface="思源黑体 CN ExtraLight"/>
              <a:cs typeface="+mn-ea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39D8C7F8-9898-45C4-84AB-78EFBF8B5584}"/>
              </a:ext>
            </a:extLst>
          </p:cNvPr>
          <p:cNvSpPr/>
          <p:nvPr/>
        </p:nvSpPr>
        <p:spPr>
          <a:xfrm flipH="1" flipV="1">
            <a:off x="828675" y="3354388"/>
            <a:ext cx="2381250" cy="1609725"/>
          </a:xfrm>
          <a:custGeom>
            <a:avLst/>
            <a:gdLst>
              <a:gd name="connsiteX0" fmla="*/ 0 w 2381250"/>
              <a:gd name="connsiteY0" fmla="*/ 800100 h 1609725"/>
              <a:gd name="connsiteX1" fmla="*/ 433388 w 2381250"/>
              <a:gd name="connsiteY1" fmla="*/ 800100 h 1609725"/>
              <a:gd name="connsiteX2" fmla="*/ 595313 w 2381250"/>
              <a:gd name="connsiteY2" fmla="*/ 0 h 1609725"/>
              <a:gd name="connsiteX3" fmla="*/ 790575 w 2381250"/>
              <a:gd name="connsiteY3" fmla="*/ 800100 h 1609725"/>
              <a:gd name="connsiteX4" fmla="*/ 1047750 w 2381250"/>
              <a:gd name="connsiteY4" fmla="*/ 800100 h 1609725"/>
              <a:gd name="connsiteX5" fmla="*/ 1181100 w 2381250"/>
              <a:gd name="connsiteY5" fmla="*/ 1609725 h 1609725"/>
              <a:gd name="connsiteX6" fmla="*/ 1309688 w 2381250"/>
              <a:gd name="connsiteY6" fmla="*/ 790575 h 1609725"/>
              <a:gd name="connsiteX7" fmla="*/ 2381250 w 2381250"/>
              <a:gd name="connsiteY7" fmla="*/ 790575 h 1609725"/>
              <a:gd name="connsiteX8" fmla="*/ 2381250 w 2381250"/>
              <a:gd name="connsiteY8" fmla="*/ 809625 h 160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1250" h="1609725">
                <a:moveTo>
                  <a:pt x="0" y="800100"/>
                </a:moveTo>
                <a:lnTo>
                  <a:pt x="433388" y="800100"/>
                </a:lnTo>
                <a:lnTo>
                  <a:pt x="595313" y="0"/>
                </a:lnTo>
                <a:lnTo>
                  <a:pt x="790575" y="800100"/>
                </a:lnTo>
                <a:lnTo>
                  <a:pt x="1047750" y="800100"/>
                </a:lnTo>
                <a:lnTo>
                  <a:pt x="1181100" y="1609725"/>
                </a:lnTo>
                <a:lnTo>
                  <a:pt x="1309688" y="790575"/>
                </a:lnTo>
                <a:lnTo>
                  <a:pt x="2381250" y="790575"/>
                </a:lnTo>
                <a:lnTo>
                  <a:pt x="2381250" y="809625"/>
                </a:lnTo>
              </a:path>
            </a:pathLst>
          </a:custGeom>
          <a:noFill/>
          <a:ln>
            <a:gradFill flip="none" rotWithShape="1">
              <a:gsLst>
                <a:gs pos="50000">
                  <a:srgbClr val="E0001A">
                    <a:alpha val="61000"/>
                  </a:srgbClr>
                </a:gs>
                <a:gs pos="15000">
                  <a:srgbClr val="A81F1A">
                    <a:alpha val="38000"/>
                  </a:srgbClr>
                </a:gs>
                <a:gs pos="0">
                  <a:srgbClr val="E0001A">
                    <a:alpha val="0"/>
                  </a:srgbClr>
                </a:gs>
                <a:gs pos="62000">
                  <a:srgbClr val="A81F1A">
                    <a:alpha val="31000"/>
                  </a:srgbClr>
                </a:gs>
                <a:gs pos="74000">
                  <a:srgbClr val="A81F1A">
                    <a:alpha val="16000"/>
                  </a:srgbClr>
                </a:gs>
                <a:gs pos="100000">
                  <a:srgbClr val="E0001A"/>
                </a:gs>
              </a:gsLst>
              <a:lin ang="10800000" scaled="1"/>
              <a:tileRect/>
            </a:gra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6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C35850"/>
                  </a:gs>
                  <a:gs pos="15000">
                    <a:srgbClr val="F8A59C"/>
                  </a:gs>
                  <a:gs pos="50000">
                    <a:srgbClr val="C35850"/>
                  </a:gs>
                  <a:gs pos="100000">
                    <a:srgbClr val="F37367"/>
                  </a:gs>
                  <a:gs pos="74000">
                    <a:srgbClr val="E16358"/>
                  </a:gs>
                  <a:gs pos="62000">
                    <a:srgbClr val="F69085"/>
                  </a:gs>
                </a:gsLst>
                <a:lin ang="8100000" scaled="0"/>
              </a:gradFill>
              <a:effectLst/>
              <a:uLnTx/>
              <a:uFillTx/>
              <a:latin typeface="思源黑体 CN ExtraLight"/>
              <a:ea typeface="思源黑体 CN ExtraLight"/>
              <a:cs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178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B91B524-138B-4F13-B7BC-2BD8CED44D24}"/>
              </a:ext>
            </a:extLst>
          </p:cNvPr>
          <p:cNvSpPr txBox="1"/>
          <p:nvPr/>
        </p:nvSpPr>
        <p:spPr>
          <a:xfrm>
            <a:off x="3502982" y="2098508"/>
            <a:ext cx="518603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rgbClr val="A6A6A6"/>
                    </a:gs>
                    <a:gs pos="15000">
                      <a:srgbClr val="7F7F7F"/>
                    </a:gs>
                    <a:gs pos="50000">
                      <a:srgbClr val="A6A6A6"/>
                    </a:gs>
                    <a:gs pos="100000">
                      <a:srgbClr val="7F7F7F"/>
                    </a:gs>
                    <a:gs pos="74000">
                      <a:srgbClr val="A6A6A6"/>
                    </a:gs>
                    <a:gs pos="62000">
                      <a:srgbClr val="7F7F7F"/>
                    </a:gs>
                  </a:gsLst>
                  <a:lin ang="13500000" scaled="1"/>
                  <a:tileRect/>
                </a:gradFill>
                <a:latin typeface="思源黑体 CN ExtraLight"/>
                <a:ea typeface="思源黑体 CN ExtraLight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以前看月亮时，叫人家小甜甜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0CD4F50-5149-4D60-9E65-B0649D16CF55}"/>
              </a:ext>
            </a:extLst>
          </p:cNvPr>
          <p:cNvSpPr txBox="1"/>
          <p:nvPr/>
        </p:nvSpPr>
        <p:spPr>
          <a:xfrm>
            <a:off x="3310621" y="2698833"/>
            <a:ext cx="557075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rgbClr val="A6A6A6"/>
                    </a:gs>
                    <a:gs pos="15000">
                      <a:srgbClr val="7F7F7F"/>
                    </a:gs>
                    <a:gs pos="50000">
                      <a:srgbClr val="A6A6A6"/>
                    </a:gs>
                    <a:gs pos="100000">
                      <a:srgbClr val="7F7F7F"/>
                    </a:gs>
                    <a:gs pos="74000">
                      <a:srgbClr val="A6A6A6"/>
                    </a:gs>
                    <a:gs pos="62000">
                      <a:srgbClr val="7F7F7F"/>
                    </a:gs>
                  </a:gsLst>
                  <a:lin ang="13500000" scaled="1"/>
                  <a:tileRect/>
                </a:gradFill>
                <a:latin typeface="思源黑体 CN ExtraLight"/>
                <a:ea typeface="思源黑体 CN ExtraLight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现在新人变旧人，叫人家牛夫人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B6C76CC-16A0-47D5-97F1-89453B03A2F2}"/>
              </a:ext>
            </a:extLst>
          </p:cNvPr>
          <p:cNvSpPr txBox="1"/>
          <p:nvPr/>
        </p:nvSpPr>
        <p:spPr>
          <a:xfrm>
            <a:off x="4208305" y="3295650"/>
            <a:ext cx="377539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rgbClr val="A6A6A6"/>
                    </a:gs>
                    <a:gs pos="15000">
                      <a:srgbClr val="7F7F7F"/>
                    </a:gs>
                    <a:gs pos="50000">
                      <a:srgbClr val="A6A6A6"/>
                    </a:gs>
                    <a:gs pos="100000">
                      <a:srgbClr val="7F7F7F"/>
                    </a:gs>
                    <a:gs pos="74000">
                      <a:srgbClr val="A6A6A6"/>
                    </a:gs>
                    <a:gs pos="62000">
                      <a:srgbClr val="7F7F7F"/>
                    </a:gs>
                  </a:gsLst>
                  <a:lin ang="13500000" scaled="1"/>
                  <a:tileRect/>
                </a:gradFill>
                <a:latin typeface="思源黑体 CN ExtraLight"/>
                <a:ea typeface="思源黑体 CN ExtraLight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所以，爱会消失 ？！</a:t>
            </a:r>
          </a:p>
        </p:txBody>
      </p:sp>
      <p:sp>
        <p:nvSpPr>
          <p:cNvPr id="13" name="broken-heart_346911">
            <a:extLst>
              <a:ext uri="{FF2B5EF4-FFF2-40B4-BE49-F238E27FC236}">
                <a16:creationId xmlns:a16="http://schemas.microsoft.com/office/drawing/2014/main" xmlns="" id="{54EB17A2-991F-456E-A2CA-1B3CD64ECD5E}"/>
              </a:ext>
            </a:extLst>
          </p:cNvPr>
          <p:cNvSpPr>
            <a:spLocks noChangeAspect="1"/>
          </p:cNvSpPr>
          <p:nvPr/>
        </p:nvSpPr>
        <p:spPr bwMode="auto">
          <a:xfrm>
            <a:off x="5902415" y="4757420"/>
            <a:ext cx="387170" cy="358355"/>
          </a:xfrm>
          <a:custGeom>
            <a:avLst/>
            <a:gdLst>
              <a:gd name="T0" fmla="*/ 5927 w 12007"/>
              <a:gd name="T1" fmla="*/ 11098 h 11113"/>
              <a:gd name="T2" fmla="*/ 517 w 12007"/>
              <a:gd name="T3" fmla="*/ 5804 h 11113"/>
              <a:gd name="T4" fmla="*/ 28 w 12007"/>
              <a:gd name="T5" fmla="*/ 4276 h 11113"/>
              <a:gd name="T6" fmla="*/ 850 w 12007"/>
              <a:gd name="T7" fmla="*/ 4342 h 11113"/>
              <a:gd name="T8" fmla="*/ 1684 w 12007"/>
              <a:gd name="T9" fmla="*/ 3424 h 11113"/>
              <a:gd name="T10" fmla="*/ 3034 w 12007"/>
              <a:gd name="T11" fmla="*/ 5961 h 11113"/>
              <a:gd name="T12" fmla="*/ 4469 w 12007"/>
              <a:gd name="T13" fmla="*/ 2922 h 11113"/>
              <a:gd name="T14" fmla="*/ 5928 w 12007"/>
              <a:gd name="T15" fmla="*/ 6891 h 11113"/>
              <a:gd name="T16" fmla="*/ 7024 w 12007"/>
              <a:gd name="T17" fmla="*/ 3790 h 11113"/>
              <a:gd name="T18" fmla="*/ 7556 w 12007"/>
              <a:gd name="T19" fmla="*/ 4710 h 11113"/>
              <a:gd name="T20" fmla="*/ 8098 w 12007"/>
              <a:gd name="T21" fmla="*/ 3738 h 11113"/>
              <a:gd name="T22" fmla="*/ 9074 w 12007"/>
              <a:gd name="T23" fmla="*/ 4839 h 11113"/>
              <a:gd name="T24" fmla="*/ 9551 w 12007"/>
              <a:gd name="T25" fmla="*/ 4215 h 11113"/>
              <a:gd name="T26" fmla="*/ 10811 w 12007"/>
              <a:gd name="T27" fmla="*/ 3826 h 11113"/>
              <a:gd name="T28" fmla="*/ 11834 w 12007"/>
              <a:gd name="T29" fmla="*/ 3881 h 11113"/>
              <a:gd name="T30" fmla="*/ 9236 w 12007"/>
              <a:gd name="T31" fmla="*/ 201 h 11113"/>
              <a:gd name="T32" fmla="*/ 6041 w 12007"/>
              <a:gd name="T33" fmla="*/ 1558 h 11113"/>
              <a:gd name="T34" fmla="*/ 5909 w 12007"/>
              <a:gd name="T35" fmla="*/ 1558 h 11113"/>
              <a:gd name="T36" fmla="*/ 2714 w 12007"/>
              <a:gd name="T37" fmla="*/ 201 h 11113"/>
              <a:gd name="T38" fmla="*/ 195 w 12007"/>
              <a:gd name="T39" fmla="*/ 2344 h 11113"/>
              <a:gd name="T40" fmla="*/ 1218 w 12007"/>
              <a:gd name="T41" fmla="*/ 649 h 11113"/>
              <a:gd name="T42" fmla="*/ 3243 w 12007"/>
              <a:gd name="T43" fmla="*/ 0 h 11113"/>
              <a:gd name="T44" fmla="*/ 5974 w 12007"/>
              <a:gd name="T45" fmla="*/ 1366 h 11113"/>
              <a:gd name="T46" fmla="*/ 8705 w 12007"/>
              <a:gd name="T47" fmla="*/ 0 h 11113"/>
              <a:gd name="T48" fmla="*/ 11019 w 12007"/>
              <a:gd name="T49" fmla="*/ 911 h 11113"/>
              <a:gd name="T50" fmla="*/ 12007 w 12007"/>
              <a:gd name="T51" fmla="*/ 3891 h 11113"/>
              <a:gd name="T52" fmla="*/ 11877 w 12007"/>
              <a:gd name="T53" fmla="*/ 4515 h 11113"/>
              <a:gd name="T54" fmla="*/ 10764 w 12007"/>
              <a:gd name="T55" fmla="*/ 4000 h 11113"/>
              <a:gd name="T56" fmla="*/ 9149 w 12007"/>
              <a:gd name="T57" fmla="*/ 5034 h 11113"/>
              <a:gd name="T58" fmla="*/ 9012 w 12007"/>
              <a:gd name="T59" fmla="*/ 5039 h 11113"/>
              <a:gd name="T60" fmla="*/ 7633 w 12007"/>
              <a:gd name="T61" fmla="*/ 4944 h 11113"/>
              <a:gd name="T62" fmla="*/ 7478 w 12007"/>
              <a:gd name="T63" fmla="*/ 4944 h 11113"/>
              <a:gd name="T64" fmla="*/ 6009 w 12007"/>
              <a:gd name="T65" fmla="*/ 7190 h 11113"/>
              <a:gd name="T66" fmla="*/ 5925 w 12007"/>
              <a:gd name="T67" fmla="*/ 7250 h 11113"/>
              <a:gd name="T68" fmla="*/ 4454 w 12007"/>
              <a:gd name="T69" fmla="*/ 3245 h 11113"/>
              <a:gd name="T70" fmla="*/ 3040 w 12007"/>
              <a:gd name="T71" fmla="*/ 6250 h 11113"/>
              <a:gd name="T72" fmla="*/ 1655 w 12007"/>
              <a:gd name="T73" fmla="*/ 3666 h 11113"/>
              <a:gd name="T74" fmla="*/ 874 w 12007"/>
              <a:gd name="T75" fmla="*/ 4522 h 11113"/>
              <a:gd name="T76" fmla="*/ 1735 w 12007"/>
              <a:gd name="T77" fmla="*/ 7293 h 11113"/>
              <a:gd name="T78" fmla="*/ 10700 w 12007"/>
              <a:gd name="T79" fmla="*/ 6666 h 11113"/>
              <a:gd name="T80" fmla="*/ 10843 w 12007"/>
              <a:gd name="T81" fmla="*/ 6769 h 11113"/>
              <a:gd name="T82" fmla="*/ 6023 w 12007"/>
              <a:gd name="T83" fmla="*/ 11098 h 11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007" h="11113">
                <a:moveTo>
                  <a:pt x="5975" y="11113"/>
                </a:moveTo>
                <a:cubicBezTo>
                  <a:pt x="5958" y="11113"/>
                  <a:pt x="5942" y="11108"/>
                  <a:pt x="5927" y="11098"/>
                </a:cubicBezTo>
                <a:cubicBezTo>
                  <a:pt x="4044" y="9824"/>
                  <a:pt x="2589" y="8580"/>
                  <a:pt x="1602" y="7404"/>
                </a:cubicBezTo>
                <a:cubicBezTo>
                  <a:pt x="1149" y="6864"/>
                  <a:pt x="784" y="6326"/>
                  <a:pt x="517" y="5804"/>
                </a:cubicBezTo>
                <a:cubicBezTo>
                  <a:pt x="267" y="5316"/>
                  <a:pt x="94" y="4827"/>
                  <a:pt x="5" y="4352"/>
                </a:cubicBezTo>
                <a:cubicBezTo>
                  <a:pt x="0" y="4325"/>
                  <a:pt x="8" y="4296"/>
                  <a:pt x="28" y="4276"/>
                </a:cubicBezTo>
                <a:cubicBezTo>
                  <a:pt x="48" y="4256"/>
                  <a:pt x="74" y="4246"/>
                  <a:pt x="103" y="4249"/>
                </a:cubicBezTo>
                <a:lnTo>
                  <a:pt x="850" y="4342"/>
                </a:lnTo>
                <a:lnTo>
                  <a:pt x="1608" y="3454"/>
                </a:lnTo>
                <a:cubicBezTo>
                  <a:pt x="1627" y="3431"/>
                  <a:pt x="1655" y="3420"/>
                  <a:pt x="1684" y="3424"/>
                </a:cubicBezTo>
                <a:cubicBezTo>
                  <a:pt x="1713" y="3428"/>
                  <a:pt x="1739" y="3445"/>
                  <a:pt x="1752" y="3470"/>
                </a:cubicBezTo>
                <a:lnTo>
                  <a:pt x="3034" y="5961"/>
                </a:lnTo>
                <a:lnTo>
                  <a:pt x="4385" y="2974"/>
                </a:lnTo>
                <a:cubicBezTo>
                  <a:pt x="4400" y="2941"/>
                  <a:pt x="4433" y="2921"/>
                  <a:pt x="4469" y="2922"/>
                </a:cubicBezTo>
                <a:cubicBezTo>
                  <a:pt x="4505" y="2924"/>
                  <a:pt x="4537" y="2947"/>
                  <a:pt x="4548" y="2981"/>
                </a:cubicBezTo>
                <a:lnTo>
                  <a:pt x="5928" y="6891"/>
                </a:lnTo>
                <a:lnTo>
                  <a:pt x="6948" y="3850"/>
                </a:lnTo>
                <a:cubicBezTo>
                  <a:pt x="6959" y="3816"/>
                  <a:pt x="6989" y="3794"/>
                  <a:pt x="7024" y="3790"/>
                </a:cubicBezTo>
                <a:cubicBezTo>
                  <a:pt x="7059" y="3788"/>
                  <a:pt x="7093" y="3806"/>
                  <a:pt x="7109" y="3838"/>
                </a:cubicBezTo>
                <a:lnTo>
                  <a:pt x="7556" y="4710"/>
                </a:lnTo>
                <a:lnTo>
                  <a:pt x="8030" y="3785"/>
                </a:lnTo>
                <a:cubicBezTo>
                  <a:pt x="8044" y="3759"/>
                  <a:pt x="8069" y="3741"/>
                  <a:pt x="8098" y="3738"/>
                </a:cubicBezTo>
                <a:cubicBezTo>
                  <a:pt x="8126" y="3734"/>
                  <a:pt x="8155" y="3746"/>
                  <a:pt x="8174" y="3769"/>
                </a:cubicBezTo>
                <a:lnTo>
                  <a:pt x="9074" y="4839"/>
                </a:lnTo>
                <a:lnTo>
                  <a:pt x="9508" y="4246"/>
                </a:lnTo>
                <a:cubicBezTo>
                  <a:pt x="9519" y="4231"/>
                  <a:pt x="9534" y="4220"/>
                  <a:pt x="9551" y="4215"/>
                </a:cubicBezTo>
                <a:lnTo>
                  <a:pt x="10745" y="3821"/>
                </a:lnTo>
                <a:cubicBezTo>
                  <a:pt x="10767" y="3814"/>
                  <a:pt x="10792" y="3816"/>
                  <a:pt x="10811" y="3826"/>
                </a:cubicBezTo>
                <a:lnTo>
                  <a:pt x="11776" y="4306"/>
                </a:lnTo>
                <a:cubicBezTo>
                  <a:pt x="11803" y="4164"/>
                  <a:pt x="11822" y="4021"/>
                  <a:pt x="11834" y="3881"/>
                </a:cubicBezTo>
                <a:lnTo>
                  <a:pt x="11834" y="3231"/>
                </a:lnTo>
                <a:cubicBezTo>
                  <a:pt x="11672" y="1303"/>
                  <a:pt x="10374" y="309"/>
                  <a:pt x="9236" y="201"/>
                </a:cubicBezTo>
                <a:cubicBezTo>
                  <a:pt x="9050" y="184"/>
                  <a:pt x="8871" y="175"/>
                  <a:pt x="8706" y="175"/>
                </a:cubicBezTo>
                <a:cubicBezTo>
                  <a:pt x="7350" y="175"/>
                  <a:pt x="6723" y="774"/>
                  <a:pt x="6041" y="1558"/>
                </a:cubicBezTo>
                <a:cubicBezTo>
                  <a:pt x="6025" y="1576"/>
                  <a:pt x="6000" y="1588"/>
                  <a:pt x="5975" y="1588"/>
                </a:cubicBezTo>
                <a:cubicBezTo>
                  <a:pt x="5950" y="1588"/>
                  <a:pt x="5925" y="1576"/>
                  <a:pt x="5909" y="1558"/>
                </a:cubicBezTo>
                <a:cubicBezTo>
                  <a:pt x="5228" y="774"/>
                  <a:pt x="4600" y="175"/>
                  <a:pt x="3244" y="175"/>
                </a:cubicBezTo>
                <a:cubicBezTo>
                  <a:pt x="3078" y="175"/>
                  <a:pt x="2900" y="184"/>
                  <a:pt x="2714" y="201"/>
                </a:cubicBezTo>
                <a:cubicBezTo>
                  <a:pt x="1897" y="279"/>
                  <a:pt x="775" y="871"/>
                  <a:pt x="305" y="2289"/>
                </a:cubicBezTo>
                <a:cubicBezTo>
                  <a:pt x="290" y="2335"/>
                  <a:pt x="240" y="2360"/>
                  <a:pt x="195" y="2344"/>
                </a:cubicBezTo>
                <a:cubicBezTo>
                  <a:pt x="149" y="2329"/>
                  <a:pt x="124" y="2279"/>
                  <a:pt x="140" y="2234"/>
                </a:cubicBezTo>
                <a:cubicBezTo>
                  <a:pt x="353" y="1592"/>
                  <a:pt x="725" y="1044"/>
                  <a:pt x="1218" y="649"/>
                </a:cubicBezTo>
                <a:cubicBezTo>
                  <a:pt x="1657" y="296"/>
                  <a:pt x="2182" y="76"/>
                  <a:pt x="2697" y="28"/>
                </a:cubicBezTo>
                <a:cubicBezTo>
                  <a:pt x="2888" y="10"/>
                  <a:pt x="3072" y="0"/>
                  <a:pt x="3243" y="0"/>
                </a:cubicBezTo>
                <a:cubicBezTo>
                  <a:pt x="3894" y="0"/>
                  <a:pt x="4414" y="126"/>
                  <a:pt x="4880" y="399"/>
                </a:cubicBezTo>
                <a:cubicBezTo>
                  <a:pt x="5283" y="634"/>
                  <a:pt x="5613" y="958"/>
                  <a:pt x="5974" y="1366"/>
                </a:cubicBezTo>
                <a:cubicBezTo>
                  <a:pt x="6335" y="956"/>
                  <a:pt x="6665" y="634"/>
                  <a:pt x="7068" y="399"/>
                </a:cubicBezTo>
                <a:cubicBezTo>
                  <a:pt x="7534" y="126"/>
                  <a:pt x="8054" y="0"/>
                  <a:pt x="8705" y="0"/>
                </a:cubicBezTo>
                <a:cubicBezTo>
                  <a:pt x="8877" y="0"/>
                  <a:pt x="9060" y="9"/>
                  <a:pt x="9252" y="28"/>
                </a:cubicBezTo>
                <a:cubicBezTo>
                  <a:pt x="9888" y="88"/>
                  <a:pt x="10533" y="410"/>
                  <a:pt x="11019" y="911"/>
                </a:cubicBezTo>
                <a:cubicBezTo>
                  <a:pt x="11588" y="1498"/>
                  <a:pt x="11929" y="2295"/>
                  <a:pt x="12007" y="3220"/>
                </a:cubicBezTo>
                <a:lnTo>
                  <a:pt x="12007" y="3891"/>
                </a:lnTo>
                <a:cubicBezTo>
                  <a:pt x="11992" y="4078"/>
                  <a:pt x="11964" y="4266"/>
                  <a:pt x="11924" y="4454"/>
                </a:cubicBezTo>
                <a:cubicBezTo>
                  <a:pt x="11919" y="4480"/>
                  <a:pt x="11900" y="4503"/>
                  <a:pt x="11877" y="4515"/>
                </a:cubicBezTo>
                <a:cubicBezTo>
                  <a:pt x="11853" y="4526"/>
                  <a:pt x="11824" y="4526"/>
                  <a:pt x="11799" y="4515"/>
                </a:cubicBezTo>
                <a:lnTo>
                  <a:pt x="10764" y="4000"/>
                </a:lnTo>
                <a:lnTo>
                  <a:pt x="9632" y="4374"/>
                </a:lnTo>
                <a:lnTo>
                  <a:pt x="9149" y="5034"/>
                </a:lnTo>
                <a:cubicBezTo>
                  <a:pt x="9133" y="5055"/>
                  <a:pt x="9108" y="5069"/>
                  <a:pt x="9082" y="5070"/>
                </a:cubicBezTo>
                <a:cubicBezTo>
                  <a:pt x="9055" y="5071"/>
                  <a:pt x="9029" y="5060"/>
                  <a:pt x="9012" y="5039"/>
                </a:cubicBezTo>
                <a:lnTo>
                  <a:pt x="8124" y="3984"/>
                </a:lnTo>
                <a:lnTo>
                  <a:pt x="7633" y="4944"/>
                </a:lnTo>
                <a:cubicBezTo>
                  <a:pt x="7618" y="4972"/>
                  <a:pt x="7588" y="4991"/>
                  <a:pt x="7555" y="4991"/>
                </a:cubicBezTo>
                <a:cubicBezTo>
                  <a:pt x="7523" y="4991"/>
                  <a:pt x="7493" y="4972"/>
                  <a:pt x="7478" y="4944"/>
                </a:cubicBezTo>
                <a:lnTo>
                  <a:pt x="7046" y="4104"/>
                </a:lnTo>
                <a:lnTo>
                  <a:pt x="6009" y="7190"/>
                </a:lnTo>
                <a:cubicBezTo>
                  <a:pt x="5996" y="7225"/>
                  <a:pt x="5964" y="7249"/>
                  <a:pt x="5926" y="7250"/>
                </a:cubicBezTo>
                <a:lnTo>
                  <a:pt x="5925" y="7250"/>
                </a:lnTo>
                <a:cubicBezTo>
                  <a:pt x="5888" y="7250"/>
                  <a:pt x="5855" y="7226"/>
                  <a:pt x="5843" y="7191"/>
                </a:cubicBezTo>
                <a:lnTo>
                  <a:pt x="4454" y="3245"/>
                </a:lnTo>
                <a:lnTo>
                  <a:pt x="3118" y="6199"/>
                </a:lnTo>
                <a:cubicBezTo>
                  <a:pt x="3104" y="6229"/>
                  <a:pt x="3074" y="6249"/>
                  <a:pt x="3040" y="6250"/>
                </a:cubicBezTo>
                <a:cubicBezTo>
                  <a:pt x="3007" y="6250"/>
                  <a:pt x="2975" y="6233"/>
                  <a:pt x="2960" y="6203"/>
                </a:cubicBezTo>
                <a:lnTo>
                  <a:pt x="1655" y="3666"/>
                </a:lnTo>
                <a:lnTo>
                  <a:pt x="952" y="4493"/>
                </a:lnTo>
                <a:cubicBezTo>
                  <a:pt x="933" y="4515"/>
                  <a:pt x="903" y="4526"/>
                  <a:pt x="874" y="4522"/>
                </a:cubicBezTo>
                <a:lnTo>
                  <a:pt x="200" y="4439"/>
                </a:lnTo>
                <a:cubicBezTo>
                  <a:pt x="400" y="5356"/>
                  <a:pt x="917" y="6315"/>
                  <a:pt x="1735" y="7293"/>
                </a:cubicBezTo>
                <a:cubicBezTo>
                  <a:pt x="2704" y="8446"/>
                  <a:pt x="4130" y="9668"/>
                  <a:pt x="5974" y="10921"/>
                </a:cubicBezTo>
                <a:cubicBezTo>
                  <a:pt x="8153" y="9440"/>
                  <a:pt x="9743" y="8009"/>
                  <a:pt x="10700" y="6666"/>
                </a:cubicBezTo>
                <a:cubicBezTo>
                  <a:pt x="10728" y="6628"/>
                  <a:pt x="10783" y="6618"/>
                  <a:pt x="10823" y="6646"/>
                </a:cubicBezTo>
                <a:cubicBezTo>
                  <a:pt x="10862" y="6674"/>
                  <a:pt x="10872" y="6729"/>
                  <a:pt x="10843" y="6769"/>
                </a:cubicBezTo>
                <a:cubicBezTo>
                  <a:pt x="10370" y="7429"/>
                  <a:pt x="9744" y="8116"/>
                  <a:pt x="8982" y="8810"/>
                </a:cubicBezTo>
                <a:cubicBezTo>
                  <a:pt x="8167" y="9550"/>
                  <a:pt x="7172" y="10320"/>
                  <a:pt x="6023" y="11098"/>
                </a:cubicBezTo>
                <a:cubicBezTo>
                  <a:pt x="6009" y="11107"/>
                  <a:pt x="5991" y="11113"/>
                  <a:pt x="5975" y="11113"/>
                </a:cubicBezTo>
                <a:close/>
              </a:path>
            </a:pathLst>
          </a:custGeom>
          <a:gradFill>
            <a:gsLst>
              <a:gs pos="0">
                <a:srgbClr val="E0001A"/>
              </a:gs>
              <a:gs pos="15000">
                <a:srgbClr val="A81F1A"/>
              </a:gs>
              <a:gs pos="50000">
                <a:srgbClr val="E0001A"/>
              </a:gs>
              <a:gs pos="100000">
                <a:srgbClr val="A81F1A"/>
              </a:gs>
              <a:gs pos="74000">
                <a:srgbClr val="E0001A"/>
              </a:gs>
              <a:gs pos="62000">
                <a:srgbClr val="A81F1A"/>
              </a:gs>
            </a:gsLst>
            <a:lin ang="8100000" scaled="0"/>
          </a:gradFill>
          <a:ln w="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/>
              <a:ea typeface="思源黑体 CN ExtraLight"/>
              <a:cs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7FB5D0AD-A4BB-415C-A82A-CCF57914AC19}"/>
              </a:ext>
            </a:extLst>
          </p:cNvPr>
          <p:cNvSpPr txBox="1"/>
          <p:nvPr/>
        </p:nvSpPr>
        <p:spPr>
          <a:xfrm>
            <a:off x="5644595" y="514667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gradFill flip="none" rotWithShape="1">
                  <a:gsLst>
                    <a:gs pos="0">
                      <a:srgbClr val="A6A6A6"/>
                    </a:gs>
                    <a:gs pos="15000">
                      <a:srgbClr val="7F7F7F"/>
                    </a:gs>
                    <a:gs pos="50000">
                      <a:srgbClr val="A6A6A6"/>
                    </a:gs>
                    <a:gs pos="100000">
                      <a:srgbClr val="7F7F7F"/>
                    </a:gs>
                    <a:gs pos="74000">
                      <a:srgbClr val="A6A6A6"/>
                    </a:gs>
                    <a:gs pos="62000">
                      <a:srgbClr val="7F7F7F"/>
                    </a:gs>
                  </a:gsLst>
                  <a:lin ang="13500000" scaled="1"/>
                  <a:tileRect/>
                </a:gradFill>
                <a:latin typeface="思源黑体 CN ExtraLight"/>
                <a:ea typeface="思源黑体 CN ExtraLight"/>
                <a:cs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大话西游</a:t>
            </a:r>
          </a:p>
        </p:txBody>
      </p:sp>
      <p:sp>
        <p:nvSpPr>
          <p:cNvPr id="30" name="broken-heart_346911_1">
            <a:extLst>
              <a:ext uri="{FF2B5EF4-FFF2-40B4-BE49-F238E27FC236}">
                <a16:creationId xmlns:a16="http://schemas.microsoft.com/office/drawing/2014/main" xmlns="" id="{84AF0617-F255-4A28-8429-0BF0E85E0BE1}"/>
              </a:ext>
            </a:extLst>
          </p:cNvPr>
          <p:cNvSpPr>
            <a:spLocks noChangeAspect="1"/>
          </p:cNvSpPr>
          <p:nvPr/>
        </p:nvSpPr>
        <p:spPr bwMode="auto">
          <a:xfrm>
            <a:off x="5902415" y="4757420"/>
            <a:ext cx="387170" cy="358355"/>
          </a:xfrm>
          <a:custGeom>
            <a:avLst/>
            <a:gdLst>
              <a:gd name="T0" fmla="*/ 5927 w 12007"/>
              <a:gd name="T1" fmla="*/ 11098 h 11113"/>
              <a:gd name="T2" fmla="*/ 517 w 12007"/>
              <a:gd name="T3" fmla="*/ 5804 h 11113"/>
              <a:gd name="T4" fmla="*/ 28 w 12007"/>
              <a:gd name="T5" fmla="*/ 4276 h 11113"/>
              <a:gd name="T6" fmla="*/ 850 w 12007"/>
              <a:gd name="T7" fmla="*/ 4342 h 11113"/>
              <a:gd name="T8" fmla="*/ 1684 w 12007"/>
              <a:gd name="T9" fmla="*/ 3424 h 11113"/>
              <a:gd name="T10" fmla="*/ 3034 w 12007"/>
              <a:gd name="T11" fmla="*/ 5961 h 11113"/>
              <a:gd name="T12" fmla="*/ 4469 w 12007"/>
              <a:gd name="T13" fmla="*/ 2922 h 11113"/>
              <a:gd name="T14" fmla="*/ 5928 w 12007"/>
              <a:gd name="T15" fmla="*/ 6891 h 11113"/>
              <a:gd name="T16" fmla="*/ 7024 w 12007"/>
              <a:gd name="T17" fmla="*/ 3790 h 11113"/>
              <a:gd name="T18" fmla="*/ 7556 w 12007"/>
              <a:gd name="T19" fmla="*/ 4710 h 11113"/>
              <a:gd name="T20" fmla="*/ 8098 w 12007"/>
              <a:gd name="T21" fmla="*/ 3738 h 11113"/>
              <a:gd name="T22" fmla="*/ 9074 w 12007"/>
              <a:gd name="T23" fmla="*/ 4839 h 11113"/>
              <a:gd name="T24" fmla="*/ 9551 w 12007"/>
              <a:gd name="T25" fmla="*/ 4215 h 11113"/>
              <a:gd name="T26" fmla="*/ 10811 w 12007"/>
              <a:gd name="T27" fmla="*/ 3826 h 11113"/>
              <a:gd name="T28" fmla="*/ 11834 w 12007"/>
              <a:gd name="T29" fmla="*/ 3881 h 11113"/>
              <a:gd name="T30" fmla="*/ 9236 w 12007"/>
              <a:gd name="T31" fmla="*/ 201 h 11113"/>
              <a:gd name="T32" fmla="*/ 6041 w 12007"/>
              <a:gd name="T33" fmla="*/ 1558 h 11113"/>
              <a:gd name="T34" fmla="*/ 5909 w 12007"/>
              <a:gd name="T35" fmla="*/ 1558 h 11113"/>
              <a:gd name="T36" fmla="*/ 2714 w 12007"/>
              <a:gd name="T37" fmla="*/ 201 h 11113"/>
              <a:gd name="T38" fmla="*/ 195 w 12007"/>
              <a:gd name="T39" fmla="*/ 2344 h 11113"/>
              <a:gd name="T40" fmla="*/ 1218 w 12007"/>
              <a:gd name="T41" fmla="*/ 649 h 11113"/>
              <a:gd name="T42" fmla="*/ 3243 w 12007"/>
              <a:gd name="T43" fmla="*/ 0 h 11113"/>
              <a:gd name="T44" fmla="*/ 5974 w 12007"/>
              <a:gd name="T45" fmla="*/ 1366 h 11113"/>
              <a:gd name="T46" fmla="*/ 8705 w 12007"/>
              <a:gd name="T47" fmla="*/ 0 h 11113"/>
              <a:gd name="T48" fmla="*/ 11019 w 12007"/>
              <a:gd name="T49" fmla="*/ 911 h 11113"/>
              <a:gd name="T50" fmla="*/ 12007 w 12007"/>
              <a:gd name="T51" fmla="*/ 3891 h 11113"/>
              <a:gd name="T52" fmla="*/ 11877 w 12007"/>
              <a:gd name="T53" fmla="*/ 4515 h 11113"/>
              <a:gd name="T54" fmla="*/ 10764 w 12007"/>
              <a:gd name="T55" fmla="*/ 4000 h 11113"/>
              <a:gd name="T56" fmla="*/ 9149 w 12007"/>
              <a:gd name="T57" fmla="*/ 5034 h 11113"/>
              <a:gd name="T58" fmla="*/ 9012 w 12007"/>
              <a:gd name="T59" fmla="*/ 5039 h 11113"/>
              <a:gd name="T60" fmla="*/ 7633 w 12007"/>
              <a:gd name="T61" fmla="*/ 4944 h 11113"/>
              <a:gd name="T62" fmla="*/ 7478 w 12007"/>
              <a:gd name="T63" fmla="*/ 4944 h 11113"/>
              <a:gd name="T64" fmla="*/ 6009 w 12007"/>
              <a:gd name="T65" fmla="*/ 7190 h 11113"/>
              <a:gd name="T66" fmla="*/ 5925 w 12007"/>
              <a:gd name="T67" fmla="*/ 7250 h 11113"/>
              <a:gd name="T68" fmla="*/ 4454 w 12007"/>
              <a:gd name="T69" fmla="*/ 3245 h 11113"/>
              <a:gd name="T70" fmla="*/ 3040 w 12007"/>
              <a:gd name="T71" fmla="*/ 6250 h 11113"/>
              <a:gd name="T72" fmla="*/ 1655 w 12007"/>
              <a:gd name="T73" fmla="*/ 3666 h 11113"/>
              <a:gd name="T74" fmla="*/ 874 w 12007"/>
              <a:gd name="T75" fmla="*/ 4522 h 11113"/>
              <a:gd name="T76" fmla="*/ 1735 w 12007"/>
              <a:gd name="T77" fmla="*/ 7293 h 11113"/>
              <a:gd name="T78" fmla="*/ 10700 w 12007"/>
              <a:gd name="T79" fmla="*/ 6666 h 11113"/>
              <a:gd name="T80" fmla="*/ 10843 w 12007"/>
              <a:gd name="T81" fmla="*/ 6769 h 11113"/>
              <a:gd name="T82" fmla="*/ 6023 w 12007"/>
              <a:gd name="T83" fmla="*/ 11098 h 11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007" h="11113">
                <a:moveTo>
                  <a:pt x="5975" y="11113"/>
                </a:moveTo>
                <a:cubicBezTo>
                  <a:pt x="5958" y="11113"/>
                  <a:pt x="5942" y="11108"/>
                  <a:pt x="5927" y="11098"/>
                </a:cubicBezTo>
                <a:cubicBezTo>
                  <a:pt x="4044" y="9824"/>
                  <a:pt x="2589" y="8580"/>
                  <a:pt x="1602" y="7404"/>
                </a:cubicBezTo>
                <a:cubicBezTo>
                  <a:pt x="1149" y="6864"/>
                  <a:pt x="784" y="6326"/>
                  <a:pt x="517" y="5804"/>
                </a:cubicBezTo>
                <a:cubicBezTo>
                  <a:pt x="267" y="5316"/>
                  <a:pt x="94" y="4827"/>
                  <a:pt x="5" y="4352"/>
                </a:cubicBezTo>
                <a:cubicBezTo>
                  <a:pt x="0" y="4325"/>
                  <a:pt x="8" y="4296"/>
                  <a:pt x="28" y="4276"/>
                </a:cubicBezTo>
                <a:cubicBezTo>
                  <a:pt x="48" y="4256"/>
                  <a:pt x="74" y="4246"/>
                  <a:pt x="103" y="4249"/>
                </a:cubicBezTo>
                <a:lnTo>
                  <a:pt x="850" y="4342"/>
                </a:lnTo>
                <a:lnTo>
                  <a:pt x="1608" y="3454"/>
                </a:lnTo>
                <a:cubicBezTo>
                  <a:pt x="1627" y="3431"/>
                  <a:pt x="1655" y="3420"/>
                  <a:pt x="1684" y="3424"/>
                </a:cubicBezTo>
                <a:cubicBezTo>
                  <a:pt x="1713" y="3428"/>
                  <a:pt x="1739" y="3445"/>
                  <a:pt x="1752" y="3470"/>
                </a:cubicBezTo>
                <a:lnTo>
                  <a:pt x="3034" y="5961"/>
                </a:lnTo>
                <a:lnTo>
                  <a:pt x="4385" y="2974"/>
                </a:lnTo>
                <a:cubicBezTo>
                  <a:pt x="4400" y="2941"/>
                  <a:pt x="4433" y="2921"/>
                  <a:pt x="4469" y="2922"/>
                </a:cubicBezTo>
                <a:cubicBezTo>
                  <a:pt x="4505" y="2924"/>
                  <a:pt x="4537" y="2947"/>
                  <a:pt x="4548" y="2981"/>
                </a:cubicBezTo>
                <a:lnTo>
                  <a:pt x="5928" y="6891"/>
                </a:lnTo>
                <a:lnTo>
                  <a:pt x="6948" y="3850"/>
                </a:lnTo>
                <a:cubicBezTo>
                  <a:pt x="6959" y="3816"/>
                  <a:pt x="6989" y="3794"/>
                  <a:pt x="7024" y="3790"/>
                </a:cubicBezTo>
                <a:cubicBezTo>
                  <a:pt x="7059" y="3788"/>
                  <a:pt x="7093" y="3806"/>
                  <a:pt x="7109" y="3838"/>
                </a:cubicBezTo>
                <a:lnTo>
                  <a:pt x="7556" y="4710"/>
                </a:lnTo>
                <a:lnTo>
                  <a:pt x="8030" y="3785"/>
                </a:lnTo>
                <a:cubicBezTo>
                  <a:pt x="8044" y="3759"/>
                  <a:pt x="8069" y="3741"/>
                  <a:pt x="8098" y="3738"/>
                </a:cubicBezTo>
                <a:cubicBezTo>
                  <a:pt x="8126" y="3734"/>
                  <a:pt x="8155" y="3746"/>
                  <a:pt x="8174" y="3769"/>
                </a:cubicBezTo>
                <a:lnTo>
                  <a:pt x="9074" y="4839"/>
                </a:lnTo>
                <a:lnTo>
                  <a:pt x="9508" y="4246"/>
                </a:lnTo>
                <a:cubicBezTo>
                  <a:pt x="9519" y="4231"/>
                  <a:pt x="9534" y="4220"/>
                  <a:pt x="9551" y="4215"/>
                </a:cubicBezTo>
                <a:lnTo>
                  <a:pt x="10745" y="3821"/>
                </a:lnTo>
                <a:cubicBezTo>
                  <a:pt x="10767" y="3814"/>
                  <a:pt x="10792" y="3816"/>
                  <a:pt x="10811" y="3826"/>
                </a:cubicBezTo>
                <a:lnTo>
                  <a:pt x="11776" y="4306"/>
                </a:lnTo>
                <a:cubicBezTo>
                  <a:pt x="11803" y="4164"/>
                  <a:pt x="11822" y="4021"/>
                  <a:pt x="11834" y="3881"/>
                </a:cubicBezTo>
                <a:lnTo>
                  <a:pt x="11834" y="3231"/>
                </a:lnTo>
                <a:cubicBezTo>
                  <a:pt x="11672" y="1303"/>
                  <a:pt x="10374" y="309"/>
                  <a:pt x="9236" y="201"/>
                </a:cubicBezTo>
                <a:cubicBezTo>
                  <a:pt x="9050" y="184"/>
                  <a:pt x="8871" y="175"/>
                  <a:pt x="8706" y="175"/>
                </a:cubicBezTo>
                <a:cubicBezTo>
                  <a:pt x="7350" y="175"/>
                  <a:pt x="6723" y="774"/>
                  <a:pt x="6041" y="1558"/>
                </a:cubicBezTo>
                <a:cubicBezTo>
                  <a:pt x="6025" y="1576"/>
                  <a:pt x="6000" y="1588"/>
                  <a:pt x="5975" y="1588"/>
                </a:cubicBezTo>
                <a:cubicBezTo>
                  <a:pt x="5950" y="1588"/>
                  <a:pt x="5925" y="1576"/>
                  <a:pt x="5909" y="1558"/>
                </a:cubicBezTo>
                <a:cubicBezTo>
                  <a:pt x="5228" y="774"/>
                  <a:pt x="4600" y="175"/>
                  <a:pt x="3244" y="175"/>
                </a:cubicBezTo>
                <a:cubicBezTo>
                  <a:pt x="3078" y="175"/>
                  <a:pt x="2900" y="184"/>
                  <a:pt x="2714" y="201"/>
                </a:cubicBezTo>
                <a:cubicBezTo>
                  <a:pt x="1897" y="279"/>
                  <a:pt x="775" y="871"/>
                  <a:pt x="305" y="2289"/>
                </a:cubicBezTo>
                <a:cubicBezTo>
                  <a:pt x="290" y="2335"/>
                  <a:pt x="240" y="2360"/>
                  <a:pt x="195" y="2344"/>
                </a:cubicBezTo>
                <a:cubicBezTo>
                  <a:pt x="149" y="2329"/>
                  <a:pt x="124" y="2279"/>
                  <a:pt x="140" y="2234"/>
                </a:cubicBezTo>
                <a:cubicBezTo>
                  <a:pt x="353" y="1592"/>
                  <a:pt x="725" y="1044"/>
                  <a:pt x="1218" y="649"/>
                </a:cubicBezTo>
                <a:cubicBezTo>
                  <a:pt x="1657" y="296"/>
                  <a:pt x="2182" y="76"/>
                  <a:pt x="2697" y="28"/>
                </a:cubicBezTo>
                <a:cubicBezTo>
                  <a:pt x="2888" y="10"/>
                  <a:pt x="3072" y="0"/>
                  <a:pt x="3243" y="0"/>
                </a:cubicBezTo>
                <a:cubicBezTo>
                  <a:pt x="3894" y="0"/>
                  <a:pt x="4414" y="126"/>
                  <a:pt x="4880" y="399"/>
                </a:cubicBezTo>
                <a:cubicBezTo>
                  <a:pt x="5283" y="634"/>
                  <a:pt x="5613" y="958"/>
                  <a:pt x="5974" y="1366"/>
                </a:cubicBezTo>
                <a:cubicBezTo>
                  <a:pt x="6335" y="956"/>
                  <a:pt x="6665" y="634"/>
                  <a:pt x="7068" y="399"/>
                </a:cubicBezTo>
                <a:cubicBezTo>
                  <a:pt x="7534" y="126"/>
                  <a:pt x="8054" y="0"/>
                  <a:pt x="8705" y="0"/>
                </a:cubicBezTo>
                <a:cubicBezTo>
                  <a:pt x="8877" y="0"/>
                  <a:pt x="9060" y="9"/>
                  <a:pt x="9252" y="28"/>
                </a:cubicBezTo>
                <a:cubicBezTo>
                  <a:pt x="9888" y="88"/>
                  <a:pt x="10533" y="410"/>
                  <a:pt x="11019" y="911"/>
                </a:cubicBezTo>
                <a:cubicBezTo>
                  <a:pt x="11588" y="1498"/>
                  <a:pt x="11929" y="2295"/>
                  <a:pt x="12007" y="3220"/>
                </a:cubicBezTo>
                <a:lnTo>
                  <a:pt x="12007" y="3891"/>
                </a:lnTo>
                <a:cubicBezTo>
                  <a:pt x="11992" y="4078"/>
                  <a:pt x="11964" y="4266"/>
                  <a:pt x="11924" y="4454"/>
                </a:cubicBezTo>
                <a:cubicBezTo>
                  <a:pt x="11919" y="4480"/>
                  <a:pt x="11900" y="4503"/>
                  <a:pt x="11877" y="4515"/>
                </a:cubicBezTo>
                <a:cubicBezTo>
                  <a:pt x="11853" y="4526"/>
                  <a:pt x="11824" y="4526"/>
                  <a:pt x="11799" y="4515"/>
                </a:cubicBezTo>
                <a:lnTo>
                  <a:pt x="10764" y="4000"/>
                </a:lnTo>
                <a:lnTo>
                  <a:pt x="9632" y="4374"/>
                </a:lnTo>
                <a:lnTo>
                  <a:pt x="9149" y="5034"/>
                </a:lnTo>
                <a:cubicBezTo>
                  <a:pt x="9133" y="5055"/>
                  <a:pt x="9108" y="5069"/>
                  <a:pt x="9082" y="5070"/>
                </a:cubicBezTo>
                <a:cubicBezTo>
                  <a:pt x="9055" y="5071"/>
                  <a:pt x="9029" y="5060"/>
                  <a:pt x="9012" y="5039"/>
                </a:cubicBezTo>
                <a:lnTo>
                  <a:pt x="8124" y="3984"/>
                </a:lnTo>
                <a:lnTo>
                  <a:pt x="7633" y="4944"/>
                </a:lnTo>
                <a:cubicBezTo>
                  <a:pt x="7618" y="4972"/>
                  <a:pt x="7588" y="4991"/>
                  <a:pt x="7555" y="4991"/>
                </a:cubicBezTo>
                <a:cubicBezTo>
                  <a:pt x="7523" y="4991"/>
                  <a:pt x="7493" y="4972"/>
                  <a:pt x="7478" y="4944"/>
                </a:cubicBezTo>
                <a:lnTo>
                  <a:pt x="7046" y="4104"/>
                </a:lnTo>
                <a:lnTo>
                  <a:pt x="6009" y="7190"/>
                </a:lnTo>
                <a:cubicBezTo>
                  <a:pt x="5996" y="7225"/>
                  <a:pt x="5964" y="7249"/>
                  <a:pt x="5926" y="7250"/>
                </a:cubicBezTo>
                <a:lnTo>
                  <a:pt x="5925" y="7250"/>
                </a:lnTo>
                <a:cubicBezTo>
                  <a:pt x="5888" y="7250"/>
                  <a:pt x="5855" y="7226"/>
                  <a:pt x="5843" y="7191"/>
                </a:cubicBezTo>
                <a:lnTo>
                  <a:pt x="4454" y="3245"/>
                </a:lnTo>
                <a:lnTo>
                  <a:pt x="3118" y="6199"/>
                </a:lnTo>
                <a:cubicBezTo>
                  <a:pt x="3104" y="6229"/>
                  <a:pt x="3074" y="6249"/>
                  <a:pt x="3040" y="6250"/>
                </a:cubicBezTo>
                <a:cubicBezTo>
                  <a:pt x="3007" y="6250"/>
                  <a:pt x="2975" y="6233"/>
                  <a:pt x="2960" y="6203"/>
                </a:cubicBezTo>
                <a:lnTo>
                  <a:pt x="1655" y="3666"/>
                </a:lnTo>
                <a:lnTo>
                  <a:pt x="952" y="4493"/>
                </a:lnTo>
                <a:cubicBezTo>
                  <a:pt x="933" y="4515"/>
                  <a:pt x="903" y="4526"/>
                  <a:pt x="874" y="4522"/>
                </a:cubicBezTo>
                <a:lnTo>
                  <a:pt x="200" y="4439"/>
                </a:lnTo>
                <a:cubicBezTo>
                  <a:pt x="400" y="5356"/>
                  <a:pt x="917" y="6315"/>
                  <a:pt x="1735" y="7293"/>
                </a:cubicBezTo>
                <a:cubicBezTo>
                  <a:pt x="2704" y="8446"/>
                  <a:pt x="4130" y="9668"/>
                  <a:pt x="5974" y="10921"/>
                </a:cubicBezTo>
                <a:cubicBezTo>
                  <a:pt x="8153" y="9440"/>
                  <a:pt x="9743" y="8009"/>
                  <a:pt x="10700" y="6666"/>
                </a:cubicBezTo>
                <a:cubicBezTo>
                  <a:pt x="10728" y="6628"/>
                  <a:pt x="10783" y="6618"/>
                  <a:pt x="10823" y="6646"/>
                </a:cubicBezTo>
                <a:cubicBezTo>
                  <a:pt x="10862" y="6674"/>
                  <a:pt x="10872" y="6729"/>
                  <a:pt x="10843" y="6769"/>
                </a:cubicBezTo>
                <a:cubicBezTo>
                  <a:pt x="10370" y="7429"/>
                  <a:pt x="9744" y="8116"/>
                  <a:pt x="8982" y="8810"/>
                </a:cubicBezTo>
                <a:cubicBezTo>
                  <a:pt x="8167" y="9550"/>
                  <a:pt x="7172" y="10320"/>
                  <a:pt x="6023" y="11098"/>
                </a:cubicBezTo>
                <a:cubicBezTo>
                  <a:pt x="6009" y="11107"/>
                  <a:pt x="5991" y="11113"/>
                  <a:pt x="5975" y="11113"/>
                </a:cubicBezTo>
                <a:close/>
              </a:path>
            </a:pathLst>
          </a:custGeom>
          <a:gradFill>
            <a:gsLst>
              <a:gs pos="0">
                <a:srgbClr val="E0001A"/>
              </a:gs>
              <a:gs pos="15000">
                <a:srgbClr val="A81F1A"/>
              </a:gs>
              <a:gs pos="50000">
                <a:srgbClr val="E0001A"/>
              </a:gs>
              <a:gs pos="100000">
                <a:srgbClr val="A81F1A"/>
              </a:gs>
              <a:gs pos="74000">
                <a:srgbClr val="E0001A"/>
              </a:gs>
              <a:gs pos="62000">
                <a:srgbClr val="A81F1A"/>
              </a:gs>
            </a:gsLst>
            <a:lin ang="8100000" scaled="0"/>
          </a:gradFill>
          <a:ln w="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/>
              <a:ea typeface="思源黑体 CN ExtraLight"/>
              <a:cs typeface="+mn-ea"/>
            </a:endParaRPr>
          </a:p>
        </p:txBody>
      </p:sp>
      <p:sp>
        <p:nvSpPr>
          <p:cNvPr id="31" name="broken-heart_346911_1_1">
            <a:extLst>
              <a:ext uri="{FF2B5EF4-FFF2-40B4-BE49-F238E27FC236}">
                <a16:creationId xmlns:a16="http://schemas.microsoft.com/office/drawing/2014/main" xmlns="" id="{D2E3C359-08F1-4B61-8B5A-835F0DF89BD9}"/>
              </a:ext>
            </a:extLst>
          </p:cNvPr>
          <p:cNvSpPr>
            <a:spLocks noChangeAspect="1"/>
          </p:cNvSpPr>
          <p:nvPr/>
        </p:nvSpPr>
        <p:spPr bwMode="auto">
          <a:xfrm>
            <a:off x="5902415" y="4757420"/>
            <a:ext cx="387170" cy="358355"/>
          </a:xfrm>
          <a:custGeom>
            <a:avLst/>
            <a:gdLst>
              <a:gd name="T0" fmla="*/ 5927 w 12007"/>
              <a:gd name="T1" fmla="*/ 11098 h 11113"/>
              <a:gd name="T2" fmla="*/ 517 w 12007"/>
              <a:gd name="T3" fmla="*/ 5804 h 11113"/>
              <a:gd name="T4" fmla="*/ 28 w 12007"/>
              <a:gd name="T5" fmla="*/ 4276 h 11113"/>
              <a:gd name="T6" fmla="*/ 850 w 12007"/>
              <a:gd name="T7" fmla="*/ 4342 h 11113"/>
              <a:gd name="T8" fmla="*/ 1684 w 12007"/>
              <a:gd name="T9" fmla="*/ 3424 h 11113"/>
              <a:gd name="T10" fmla="*/ 3034 w 12007"/>
              <a:gd name="T11" fmla="*/ 5961 h 11113"/>
              <a:gd name="T12" fmla="*/ 4469 w 12007"/>
              <a:gd name="T13" fmla="*/ 2922 h 11113"/>
              <a:gd name="T14" fmla="*/ 5928 w 12007"/>
              <a:gd name="T15" fmla="*/ 6891 h 11113"/>
              <a:gd name="T16" fmla="*/ 7024 w 12007"/>
              <a:gd name="T17" fmla="*/ 3790 h 11113"/>
              <a:gd name="T18" fmla="*/ 7556 w 12007"/>
              <a:gd name="T19" fmla="*/ 4710 h 11113"/>
              <a:gd name="T20" fmla="*/ 8098 w 12007"/>
              <a:gd name="T21" fmla="*/ 3738 h 11113"/>
              <a:gd name="T22" fmla="*/ 9074 w 12007"/>
              <a:gd name="T23" fmla="*/ 4839 h 11113"/>
              <a:gd name="T24" fmla="*/ 9551 w 12007"/>
              <a:gd name="T25" fmla="*/ 4215 h 11113"/>
              <a:gd name="T26" fmla="*/ 10811 w 12007"/>
              <a:gd name="T27" fmla="*/ 3826 h 11113"/>
              <a:gd name="T28" fmla="*/ 11834 w 12007"/>
              <a:gd name="T29" fmla="*/ 3881 h 11113"/>
              <a:gd name="T30" fmla="*/ 9236 w 12007"/>
              <a:gd name="T31" fmla="*/ 201 h 11113"/>
              <a:gd name="T32" fmla="*/ 6041 w 12007"/>
              <a:gd name="T33" fmla="*/ 1558 h 11113"/>
              <a:gd name="T34" fmla="*/ 5909 w 12007"/>
              <a:gd name="T35" fmla="*/ 1558 h 11113"/>
              <a:gd name="T36" fmla="*/ 2714 w 12007"/>
              <a:gd name="T37" fmla="*/ 201 h 11113"/>
              <a:gd name="T38" fmla="*/ 195 w 12007"/>
              <a:gd name="T39" fmla="*/ 2344 h 11113"/>
              <a:gd name="T40" fmla="*/ 1218 w 12007"/>
              <a:gd name="T41" fmla="*/ 649 h 11113"/>
              <a:gd name="T42" fmla="*/ 3243 w 12007"/>
              <a:gd name="T43" fmla="*/ 0 h 11113"/>
              <a:gd name="T44" fmla="*/ 5974 w 12007"/>
              <a:gd name="T45" fmla="*/ 1366 h 11113"/>
              <a:gd name="T46" fmla="*/ 8705 w 12007"/>
              <a:gd name="T47" fmla="*/ 0 h 11113"/>
              <a:gd name="T48" fmla="*/ 11019 w 12007"/>
              <a:gd name="T49" fmla="*/ 911 h 11113"/>
              <a:gd name="T50" fmla="*/ 12007 w 12007"/>
              <a:gd name="T51" fmla="*/ 3891 h 11113"/>
              <a:gd name="T52" fmla="*/ 11877 w 12007"/>
              <a:gd name="T53" fmla="*/ 4515 h 11113"/>
              <a:gd name="T54" fmla="*/ 10764 w 12007"/>
              <a:gd name="T55" fmla="*/ 4000 h 11113"/>
              <a:gd name="T56" fmla="*/ 9149 w 12007"/>
              <a:gd name="T57" fmla="*/ 5034 h 11113"/>
              <a:gd name="T58" fmla="*/ 9012 w 12007"/>
              <a:gd name="T59" fmla="*/ 5039 h 11113"/>
              <a:gd name="T60" fmla="*/ 7633 w 12007"/>
              <a:gd name="T61" fmla="*/ 4944 h 11113"/>
              <a:gd name="T62" fmla="*/ 7478 w 12007"/>
              <a:gd name="T63" fmla="*/ 4944 h 11113"/>
              <a:gd name="T64" fmla="*/ 6009 w 12007"/>
              <a:gd name="T65" fmla="*/ 7190 h 11113"/>
              <a:gd name="T66" fmla="*/ 5925 w 12007"/>
              <a:gd name="T67" fmla="*/ 7250 h 11113"/>
              <a:gd name="T68" fmla="*/ 4454 w 12007"/>
              <a:gd name="T69" fmla="*/ 3245 h 11113"/>
              <a:gd name="T70" fmla="*/ 3040 w 12007"/>
              <a:gd name="T71" fmla="*/ 6250 h 11113"/>
              <a:gd name="T72" fmla="*/ 1655 w 12007"/>
              <a:gd name="T73" fmla="*/ 3666 h 11113"/>
              <a:gd name="T74" fmla="*/ 874 w 12007"/>
              <a:gd name="T75" fmla="*/ 4522 h 11113"/>
              <a:gd name="T76" fmla="*/ 1735 w 12007"/>
              <a:gd name="T77" fmla="*/ 7293 h 11113"/>
              <a:gd name="T78" fmla="*/ 10700 w 12007"/>
              <a:gd name="T79" fmla="*/ 6666 h 11113"/>
              <a:gd name="T80" fmla="*/ 10843 w 12007"/>
              <a:gd name="T81" fmla="*/ 6769 h 11113"/>
              <a:gd name="T82" fmla="*/ 6023 w 12007"/>
              <a:gd name="T83" fmla="*/ 11098 h 11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007" h="11113">
                <a:moveTo>
                  <a:pt x="5975" y="11113"/>
                </a:moveTo>
                <a:cubicBezTo>
                  <a:pt x="5958" y="11113"/>
                  <a:pt x="5942" y="11108"/>
                  <a:pt x="5927" y="11098"/>
                </a:cubicBezTo>
                <a:cubicBezTo>
                  <a:pt x="4044" y="9824"/>
                  <a:pt x="2589" y="8580"/>
                  <a:pt x="1602" y="7404"/>
                </a:cubicBezTo>
                <a:cubicBezTo>
                  <a:pt x="1149" y="6864"/>
                  <a:pt x="784" y="6326"/>
                  <a:pt x="517" y="5804"/>
                </a:cubicBezTo>
                <a:cubicBezTo>
                  <a:pt x="267" y="5316"/>
                  <a:pt x="94" y="4827"/>
                  <a:pt x="5" y="4352"/>
                </a:cubicBezTo>
                <a:cubicBezTo>
                  <a:pt x="0" y="4325"/>
                  <a:pt x="8" y="4296"/>
                  <a:pt x="28" y="4276"/>
                </a:cubicBezTo>
                <a:cubicBezTo>
                  <a:pt x="48" y="4256"/>
                  <a:pt x="74" y="4246"/>
                  <a:pt x="103" y="4249"/>
                </a:cubicBezTo>
                <a:lnTo>
                  <a:pt x="850" y="4342"/>
                </a:lnTo>
                <a:lnTo>
                  <a:pt x="1608" y="3454"/>
                </a:lnTo>
                <a:cubicBezTo>
                  <a:pt x="1627" y="3431"/>
                  <a:pt x="1655" y="3420"/>
                  <a:pt x="1684" y="3424"/>
                </a:cubicBezTo>
                <a:cubicBezTo>
                  <a:pt x="1713" y="3428"/>
                  <a:pt x="1739" y="3445"/>
                  <a:pt x="1752" y="3470"/>
                </a:cubicBezTo>
                <a:lnTo>
                  <a:pt x="3034" y="5961"/>
                </a:lnTo>
                <a:lnTo>
                  <a:pt x="4385" y="2974"/>
                </a:lnTo>
                <a:cubicBezTo>
                  <a:pt x="4400" y="2941"/>
                  <a:pt x="4433" y="2921"/>
                  <a:pt x="4469" y="2922"/>
                </a:cubicBezTo>
                <a:cubicBezTo>
                  <a:pt x="4505" y="2924"/>
                  <a:pt x="4537" y="2947"/>
                  <a:pt x="4548" y="2981"/>
                </a:cubicBezTo>
                <a:lnTo>
                  <a:pt x="5928" y="6891"/>
                </a:lnTo>
                <a:lnTo>
                  <a:pt x="6948" y="3850"/>
                </a:lnTo>
                <a:cubicBezTo>
                  <a:pt x="6959" y="3816"/>
                  <a:pt x="6989" y="3794"/>
                  <a:pt x="7024" y="3790"/>
                </a:cubicBezTo>
                <a:cubicBezTo>
                  <a:pt x="7059" y="3788"/>
                  <a:pt x="7093" y="3806"/>
                  <a:pt x="7109" y="3838"/>
                </a:cubicBezTo>
                <a:lnTo>
                  <a:pt x="7556" y="4710"/>
                </a:lnTo>
                <a:lnTo>
                  <a:pt x="8030" y="3785"/>
                </a:lnTo>
                <a:cubicBezTo>
                  <a:pt x="8044" y="3759"/>
                  <a:pt x="8069" y="3741"/>
                  <a:pt x="8098" y="3738"/>
                </a:cubicBezTo>
                <a:cubicBezTo>
                  <a:pt x="8126" y="3734"/>
                  <a:pt x="8155" y="3746"/>
                  <a:pt x="8174" y="3769"/>
                </a:cubicBezTo>
                <a:lnTo>
                  <a:pt x="9074" y="4839"/>
                </a:lnTo>
                <a:lnTo>
                  <a:pt x="9508" y="4246"/>
                </a:lnTo>
                <a:cubicBezTo>
                  <a:pt x="9519" y="4231"/>
                  <a:pt x="9534" y="4220"/>
                  <a:pt x="9551" y="4215"/>
                </a:cubicBezTo>
                <a:lnTo>
                  <a:pt x="10745" y="3821"/>
                </a:lnTo>
                <a:cubicBezTo>
                  <a:pt x="10767" y="3814"/>
                  <a:pt x="10792" y="3816"/>
                  <a:pt x="10811" y="3826"/>
                </a:cubicBezTo>
                <a:lnTo>
                  <a:pt x="11776" y="4306"/>
                </a:lnTo>
                <a:cubicBezTo>
                  <a:pt x="11803" y="4164"/>
                  <a:pt x="11822" y="4021"/>
                  <a:pt x="11834" y="3881"/>
                </a:cubicBezTo>
                <a:lnTo>
                  <a:pt x="11834" y="3231"/>
                </a:lnTo>
                <a:cubicBezTo>
                  <a:pt x="11672" y="1303"/>
                  <a:pt x="10374" y="309"/>
                  <a:pt x="9236" y="201"/>
                </a:cubicBezTo>
                <a:cubicBezTo>
                  <a:pt x="9050" y="184"/>
                  <a:pt x="8871" y="175"/>
                  <a:pt x="8706" y="175"/>
                </a:cubicBezTo>
                <a:cubicBezTo>
                  <a:pt x="7350" y="175"/>
                  <a:pt x="6723" y="774"/>
                  <a:pt x="6041" y="1558"/>
                </a:cubicBezTo>
                <a:cubicBezTo>
                  <a:pt x="6025" y="1576"/>
                  <a:pt x="6000" y="1588"/>
                  <a:pt x="5975" y="1588"/>
                </a:cubicBezTo>
                <a:cubicBezTo>
                  <a:pt x="5950" y="1588"/>
                  <a:pt x="5925" y="1576"/>
                  <a:pt x="5909" y="1558"/>
                </a:cubicBezTo>
                <a:cubicBezTo>
                  <a:pt x="5228" y="774"/>
                  <a:pt x="4600" y="175"/>
                  <a:pt x="3244" y="175"/>
                </a:cubicBezTo>
                <a:cubicBezTo>
                  <a:pt x="3078" y="175"/>
                  <a:pt x="2900" y="184"/>
                  <a:pt x="2714" y="201"/>
                </a:cubicBezTo>
                <a:cubicBezTo>
                  <a:pt x="1897" y="279"/>
                  <a:pt x="775" y="871"/>
                  <a:pt x="305" y="2289"/>
                </a:cubicBezTo>
                <a:cubicBezTo>
                  <a:pt x="290" y="2335"/>
                  <a:pt x="240" y="2360"/>
                  <a:pt x="195" y="2344"/>
                </a:cubicBezTo>
                <a:cubicBezTo>
                  <a:pt x="149" y="2329"/>
                  <a:pt x="124" y="2279"/>
                  <a:pt x="140" y="2234"/>
                </a:cubicBezTo>
                <a:cubicBezTo>
                  <a:pt x="353" y="1592"/>
                  <a:pt x="725" y="1044"/>
                  <a:pt x="1218" y="649"/>
                </a:cubicBezTo>
                <a:cubicBezTo>
                  <a:pt x="1657" y="296"/>
                  <a:pt x="2182" y="76"/>
                  <a:pt x="2697" y="28"/>
                </a:cubicBezTo>
                <a:cubicBezTo>
                  <a:pt x="2888" y="10"/>
                  <a:pt x="3072" y="0"/>
                  <a:pt x="3243" y="0"/>
                </a:cubicBezTo>
                <a:cubicBezTo>
                  <a:pt x="3894" y="0"/>
                  <a:pt x="4414" y="126"/>
                  <a:pt x="4880" y="399"/>
                </a:cubicBezTo>
                <a:cubicBezTo>
                  <a:pt x="5283" y="634"/>
                  <a:pt x="5613" y="958"/>
                  <a:pt x="5974" y="1366"/>
                </a:cubicBezTo>
                <a:cubicBezTo>
                  <a:pt x="6335" y="956"/>
                  <a:pt x="6665" y="634"/>
                  <a:pt x="7068" y="399"/>
                </a:cubicBezTo>
                <a:cubicBezTo>
                  <a:pt x="7534" y="126"/>
                  <a:pt x="8054" y="0"/>
                  <a:pt x="8705" y="0"/>
                </a:cubicBezTo>
                <a:cubicBezTo>
                  <a:pt x="8877" y="0"/>
                  <a:pt x="9060" y="9"/>
                  <a:pt x="9252" y="28"/>
                </a:cubicBezTo>
                <a:cubicBezTo>
                  <a:pt x="9888" y="88"/>
                  <a:pt x="10533" y="410"/>
                  <a:pt x="11019" y="911"/>
                </a:cubicBezTo>
                <a:cubicBezTo>
                  <a:pt x="11588" y="1498"/>
                  <a:pt x="11929" y="2295"/>
                  <a:pt x="12007" y="3220"/>
                </a:cubicBezTo>
                <a:lnTo>
                  <a:pt x="12007" y="3891"/>
                </a:lnTo>
                <a:cubicBezTo>
                  <a:pt x="11992" y="4078"/>
                  <a:pt x="11964" y="4266"/>
                  <a:pt x="11924" y="4454"/>
                </a:cubicBezTo>
                <a:cubicBezTo>
                  <a:pt x="11919" y="4480"/>
                  <a:pt x="11900" y="4503"/>
                  <a:pt x="11877" y="4515"/>
                </a:cubicBezTo>
                <a:cubicBezTo>
                  <a:pt x="11853" y="4526"/>
                  <a:pt x="11824" y="4526"/>
                  <a:pt x="11799" y="4515"/>
                </a:cubicBezTo>
                <a:lnTo>
                  <a:pt x="10764" y="4000"/>
                </a:lnTo>
                <a:lnTo>
                  <a:pt x="9632" y="4374"/>
                </a:lnTo>
                <a:lnTo>
                  <a:pt x="9149" y="5034"/>
                </a:lnTo>
                <a:cubicBezTo>
                  <a:pt x="9133" y="5055"/>
                  <a:pt x="9108" y="5069"/>
                  <a:pt x="9082" y="5070"/>
                </a:cubicBezTo>
                <a:cubicBezTo>
                  <a:pt x="9055" y="5071"/>
                  <a:pt x="9029" y="5060"/>
                  <a:pt x="9012" y="5039"/>
                </a:cubicBezTo>
                <a:lnTo>
                  <a:pt x="8124" y="3984"/>
                </a:lnTo>
                <a:lnTo>
                  <a:pt x="7633" y="4944"/>
                </a:lnTo>
                <a:cubicBezTo>
                  <a:pt x="7618" y="4972"/>
                  <a:pt x="7588" y="4991"/>
                  <a:pt x="7555" y="4991"/>
                </a:cubicBezTo>
                <a:cubicBezTo>
                  <a:pt x="7523" y="4991"/>
                  <a:pt x="7493" y="4972"/>
                  <a:pt x="7478" y="4944"/>
                </a:cubicBezTo>
                <a:lnTo>
                  <a:pt x="7046" y="4104"/>
                </a:lnTo>
                <a:lnTo>
                  <a:pt x="6009" y="7190"/>
                </a:lnTo>
                <a:cubicBezTo>
                  <a:pt x="5996" y="7225"/>
                  <a:pt x="5964" y="7249"/>
                  <a:pt x="5926" y="7250"/>
                </a:cubicBezTo>
                <a:lnTo>
                  <a:pt x="5925" y="7250"/>
                </a:lnTo>
                <a:cubicBezTo>
                  <a:pt x="5888" y="7250"/>
                  <a:pt x="5855" y="7226"/>
                  <a:pt x="5843" y="7191"/>
                </a:cubicBezTo>
                <a:lnTo>
                  <a:pt x="4454" y="3245"/>
                </a:lnTo>
                <a:lnTo>
                  <a:pt x="3118" y="6199"/>
                </a:lnTo>
                <a:cubicBezTo>
                  <a:pt x="3104" y="6229"/>
                  <a:pt x="3074" y="6249"/>
                  <a:pt x="3040" y="6250"/>
                </a:cubicBezTo>
                <a:cubicBezTo>
                  <a:pt x="3007" y="6250"/>
                  <a:pt x="2975" y="6233"/>
                  <a:pt x="2960" y="6203"/>
                </a:cubicBezTo>
                <a:lnTo>
                  <a:pt x="1655" y="3666"/>
                </a:lnTo>
                <a:lnTo>
                  <a:pt x="952" y="4493"/>
                </a:lnTo>
                <a:cubicBezTo>
                  <a:pt x="933" y="4515"/>
                  <a:pt x="903" y="4526"/>
                  <a:pt x="874" y="4522"/>
                </a:cubicBezTo>
                <a:lnTo>
                  <a:pt x="200" y="4439"/>
                </a:lnTo>
                <a:cubicBezTo>
                  <a:pt x="400" y="5356"/>
                  <a:pt x="917" y="6315"/>
                  <a:pt x="1735" y="7293"/>
                </a:cubicBezTo>
                <a:cubicBezTo>
                  <a:pt x="2704" y="8446"/>
                  <a:pt x="4130" y="9668"/>
                  <a:pt x="5974" y="10921"/>
                </a:cubicBezTo>
                <a:cubicBezTo>
                  <a:pt x="8153" y="9440"/>
                  <a:pt x="9743" y="8009"/>
                  <a:pt x="10700" y="6666"/>
                </a:cubicBezTo>
                <a:cubicBezTo>
                  <a:pt x="10728" y="6628"/>
                  <a:pt x="10783" y="6618"/>
                  <a:pt x="10823" y="6646"/>
                </a:cubicBezTo>
                <a:cubicBezTo>
                  <a:pt x="10862" y="6674"/>
                  <a:pt x="10872" y="6729"/>
                  <a:pt x="10843" y="6769"/>
                </a:cubicBezTo>
                <a:cubicBezTo>
                  <a:pt x="10370" y="7429"/>
                  <a:pt x="9744" y="8116"/>
                  <a:pt x="8982" y="8810"/>
                </a:cubicBezTo>
                <a:cubicBezTo>
                  <a:pt x="8167" y="9550"/>
                  <a:pt x="7172" y="10320"/>
                  <a:pt x="6023" y="11098"/>
                </a:cubicBezTo>
                <a:cubicBezTo>
                  <a:pt x="6009" y="11107"/>
                  <a:pt x="5991" y="11113"/>
                  <a:pt x="5975" y="11113"/>
                </a:cubicBezTo>
                <a:close/>
              </a:path>
            </a:pathLst>
          </a:custGeom>
          <a:gradFill>
            <a:gsLst>
              <a:gs pos="0">
                <a:srgbClr val="E0001A"/>
              </a:gs>
              <a:gs pos="15000">
                <a:srgbClr val="A81F1A"/>
              </a:gs>
              <a:gs pos="50000">
                <a:srgbClr val="E0001A"/>
              </a:gs>
              <a:gs pos="100000">
                <a:srgbClr val="A81F1A"/>
              </a:gs>
              <a:gs pos="74000">
                <a:srgbClr val="E0001A"/>
              </a:gs>
              <a:gs pos="62000">
                <a:srgbClr val="A81F1A"/>
              </a:gs>
            </a:gsLst>
            <a:lin ang="8100000" scaled="0"/>
          </a:gradFill>
          <a:ln w="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/>
              <a:ea typeface="思源黑体 CN ExtraLight"/>
              <a:cs typeface="+mn-ea"/>
            </a:endParaRPr>
          </a:p>
        </p:txBody>
      </p:sp>
      <p:sp>
        <p:nvSpPr>
          <p:cNvPr id="32" name="broken-heart_346911_1_1_1">
            <a:extLst>
              <a:ext uri="{FF2B5EF4-FFF2-40B4-BE49-F238E27FC236}">
                <a16:creationId xmlns:a16="http://schemas.microsoft.com/office/drawing/2014/main" xmlns="" id="{2EF21848-8D55-4464-93BF-B9FCCA243BE1}"/>
              </a:ext>
            </a:extLst>
          </p:cNvPr>
          <p:cNvSpPr>
            <a:spLocks noChangeAspect="1"/>
          </p:cNvSpPr>
          <p:nvPr/>
        </p:nvSpPr>
        <p:spPr bwMode="auto">
          <a:xfrm>
            <a:off x="5902415" y="4757420"/>
            <a:ext cx="387170" cy="358355"/>
          </a:xfrm>
          <a:custGeom>
            <a:avLst/>
            <a:gdLst>
              <a:gd name="T0" fmla="*/ 5927 w 12007"/>
              <a:gd name="T1" fmla="*/ 11098 h 11113"/>
              <a:gd name="T2" fmla="*/ 517 w 12007"/>
              <a:gd name="T3" fmla="*/ 5804 h 11113"/>
              <a:gd name="T4" fmla="*/ 28 w 12007"/>
              <a:gd name="T5" fmla="*/ 4276 h 11113"/>
              <a:gd name="T6" fmla="*/ 850 w 12007"/>
              <a:gd name="T7" fmla="*/ 4342 h 11113"/>
              <a:gd name="T8" fmla="*/ 1684 w 12007"/>
              <a:gd name="T9" fmla="*/ 3424 h 11113"/>
              <a:gd name="T10" fmla="*/ 3034 w 12007"/>
              <a:gd name="T11" fmla="*/ 5961 h 11113"/>
              <a:gd name="T12" fmla="*/ 4469 w 12007"/>
              <a:gd name="T13" fmla="*/ 2922 h 11113"/>
              <a:gd name="T14" fmla="*/ 5928 w 12007"/>
              <a:gd name="T15" fmla="*/ 6891 h 11113"/>
              <a:gd name="T16" fmla="*/ 7024 w 12007"/>
              <a:gd name="T17" fmla="*/ 3790 h 11113"/>
              <a:gd name="T18" fmla="*/ 7556 w 12007"/>
              <a:gd name="T19" fmla="*/ 4710 h 11113"/>
              <a:gd name="T20" fmla="*/ 8098 w 12007"/>
              <a:gd name="T21" fmla="*/ 3738 h 11113"/>
              <a:gd name="T22" fmla="*/ 9074 w 12007"/>
              <a:gd name="T23" fmla="*/ 4839 h 11113"/>
              <a:gd name="T24" fmla="*/ 9551 w 12007"/>
              <a:gd name="T25" fmla="*/ 4215 h 11113"/>
              <a:gd name="T26" fmla="*/ 10811 w 12007"/>
              <a:gd name="T27" fmla="*/ 3826 h 11113"/>
              <a:gd name="T28" fmla="*/ 11834 w 12007"/>
              <a:gd name="T29" fmla="*/ 3881 h 11113"/>
              <a:gd name="T30" fmla="*/ 9236 w 12007"/>
              <a:gd name="T31" fmla="*/ 201 h 11113"/>
              <a:gd name="T32" fmla="*/ 6041 w 12007"/>
              <a:gd name="T33" fmla="*/ 1558 h 11113"/>
              <a:gd name="T34" fmla="*/ 5909 w 12007"/>
              <a:gd name="T35" fmla="*/ 1558 h 11113"/>
              <a:gd name="T36" fmla="*/ 2714 w 12007"/>
              <a:gd name="T37" fmla="*/ 201 h 11113"/>
              <a:gd name="T38" fmla="*/ 195 w 12007"/>
              <a:gd name="T39" fmla="*/ 2344 h 11113"/>
              <a:gd name="T40" fmla="*/ 1218 w 12007"/>
              <a:gd name="T41" fmla="*/ 649 h 11113"/>
              <a:gd name="T42" fmla="*/ 3243 w 12007"/>
              <a:gd name="T43" fmla="*/ 0 h 11113"/>
              <a:gd name="T44" fmla="*/ 5974 w 12007"/>
              <a:gd name="T45" fmla="*/ 1366 h 11113"/>
              <a:gd name="T46" fmla="*/ 8705 w 12007"/>
              <a:gd name="T47" fmla="*/ 0 h 11113"/>
              <a:gd name="T48" fmla="*/ 11019 w 12007"/>
              <a:gd name="T49" fmla="*/ 911 h 11113"/>
              <a:gd name="T50" fmla="*/ 12007 w 12007"/>
              <a:gd name="T51" fmla="*/ 3891 h 11113"/>
              <a:gd name="T52" fmla="*/ 11877 w 12007"/>
              <a:gd name="T53" fmla="*/ 4515 h 11113"/>
              <a:gd name="T54" fmla="*/ 10764 w 12007"/>
              <a:gd name="T55" fmla="*/ 4000 h 11113"/>
              <a:gd name="T56" fmla="*/ 9149 w 12007"/>
              <a:gd name="T57" fmla="*/ 5034 h 11113"/>
              <a:gd name="T58" fmla="*/ 9012 w 12007"/>
              <a:gd name="T59" fmla="*/ 5039 h 11113"/>
              <a:gd name="T60" fmla="*/ 7633 w 12007"/>
              <a:gd name="T61" fmla="*/ 4944 h 11113"/>
              <a:gd name="T62" fmla="*/ 7478 w 12007"/>
              <a:gd name="T63" fmla="*/ 4944 h 11113"/>
              <a:gd name="T64" fmla="*/ 6009 w 12007"/>
              <a:gd name="T65" fmla="*/ 7190 h 11113"/>
              <a:gd name="T66" fmla="*/ 5925 w 12007"/>
              <a:gd name="T67" fmla="*/ 7250 h 11113"/>
              <a:gd name="T68" fmla="*/ 4454 w 12007"/>
              <a:gd name="T69" fmla="*/ 3245 h 11113"/>
              <a:gd name="T70" fmla="*/ 3040 w 12007"/>
              <a:gd name="T71" fmla="*/ 6250 h 11113"/>
              <a:gd name="T72" fmla="*/ 1655 w 12007"/>
              <a:gd name="T73" fmla="*/ 3666 h 11113"/>
              <a:gd name="T74" fmla="*/ 874 w 12007"/>
              <a:gd name="T75" fmla="*/ 4522 h 11113"/>
              <a:gd name="T76" fmla="*/ 1735 w 12007"/>
              <a:gd name="T77" fmla="*/ 7293 h 11113"/>
              <a:gd name="T78" fmla="*/ 10700 w 12007"/>
              <a:gd name="T79" fmla="*/ 6666 h 11113"/>
              <a:gd name="T80" fmla="*/ 10843 w 12007"/>
              <a:gd name="T81" fmla="*/ 6769 h 11113"/>
              <a:gd name="T82" fmla="*/ 6023 w 12007"/>
              <a:gd name="T83" fmla="*/ 11098 h 11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007" h="11113">
                <a:moveTo>
                  <a:pt x="5975" y="11113"/>
                </a:moveTo>
                <a:cubicBezTo>
                  <a:pt x="5958" y="11113"/>
                  <a:pt x="5942" y="11108"/>
                  <a:pt x="5927" y="11098"/>
                </a:cubicBezTo>
                <a:cubicBezTo>
                  <a:pt x="4044" y="9824"/>
                  <a:pt x="2589" y="8580"/>
                  <a:pt x="1602" y="7404"/>
                </a:cubicBezTo>
                <a:cubicBezTo>
                  <a:pt x="1149" y="6864"/>
                  <a:pt x="784" y="6326"/>
                  <a:pt x="517" y="5804"/>
                </a:cubicBezTo>
                <a:cubicBezTo>
                  <a:pt x="267" y="5316"/>
                  <a:pt x="94" y="4827"/>
                  <a:pt x="5" y="4352"/>
                </a:cubicBezTo>
                <a:cubicBezTo>
                  <a:pt x="0" y="4325"/>
                  <a:pt x="8" y="4296"/>
                  <a:pt x="28" y="4276"/>
                </a:cubicBezTo>
                <a:cubicBezTo>
                  <a:pt x="48" y="4256"/>
                  <a:pt x="74" y="4246"/>
                  <a:pt x="103" y="4249"/>
                </a:cubicBezTo>
                <a:lnTo>
                  <a:pt x="850" y="4342"/>
                </a:lnTo>
                <a:lnTo>
                  <a:pt x="1608" y="3454"/>
                </a:lnTo>
                <a:cubicBezTo>
                  <a:pt x="1627" y="3431"/>
                  <a:pt x="1655" y="3420"/>
                  <a:pt x="1684" y="3424"/>
                </a:cubicBezTo>
                <a:cubicBezTo>
                  <a:pt x="1713" y="3428"/>
                  <a:pt x="1739" y="3445"/>
                  <a:pt x="1752" y="3470"/>
                </a:cubicBezTo>
                <a:lnTo>
                  <a:pt x="3034" y="5961"/>
                </a:lnTo>
                <a:lnTo>
                  <a:pt x="4385" y="2974"/>
                </a:lnTo>
                <a:cubicBezTo>
                  <a:pt x="4400" y="2941"/>
                  <a:pt x="4433" y="2921"/>
                  <a:pt x="4469" y="2922"/>
                </a:cubicBezTo>
                <a:cubicBezTo>
                  <a:pt x="4505" y="2924"/>
                  <a:pt x="4537" y="2947"/>
                  <a:pt x="4548" y="2981"/>
                </a:cubicBezTo>
                <a:lnTo>
                  <a:pt x="5928" y="6891"/>
                </a:lnTo>
                <a:lnTo>
                  <a:pt x="6948" y="3850"/>
                </a:lnTo>
                <a:cubicBezTo>
                  <a:pt x="6959" y="3816"/>
                  <a:pt x="6989" y="3794"/>
                  <a:pt x="7024" y="3790"/>
                </a:cubicBezTo>
                <a:cubicBezTo>
                  <a:pt x="7059" y="3788"/>
                  <a:pt x="7093" y="3806"/>
                  <a:pt x="7109" y="3838"/>
                </a:cubicBezTo>
                <a:lnTo>
                  <a:pt x="7556" y="4710"/>
                </a:lnTo>
                <a:lnTo>
                  <a:pt x="8030" y="3785"/>
                </a:lnTo>
                <a:cubicBezTo>
                  <a:pt x="8044" y="3759"/>
                  <a:pt x="8069" y="3741"/>
                  <a:pt x="8098" y="3738"/>
                </a:cubicBezTo>
                <a:cubicBezTo>
                  <a:pt x="8126" y="3734"/>
                  <a:pt x="8155" y="3746"/>
                  <a:pt x="8174" y="3769"/>
                </a:cubicBezTo>
                <a:lnTo>
                  <a:pt x="9074" y="4839"/>
                </a:lnTo>
                <a:lnTo>
                  <a:pt x="9508" y="4246"/>
                </a:lnTo>
                <a:cubicBezTo>
                  <a:pt x="9519" y="4231"/>
                  <a:pt x="9534" y="4220"/>
                  <a:pt x="9551" y="4215"/>
                </a:cubicBezTo>
                <a:lnTo>
                  <a:pt x="10745" y="3821"/>
                </a:lnTo>
                <a:cubicBezTo>
                  <a:pt x="10767" y="3814"/>
                  <a:pt x="10792" y="3816"/>
                  <a:pt x="10811" y="3826"/>
                </a:cubicBezTo>
                <a:lnTo>
                  <a:pt x="11776" y="4306"/>
                </a:lnTo>
                <a:cubicBezTo>
                  <a:pt x="11803" y="4164"/>
                  <a:pt x="11822" y="4021"/>
                  <a:pt x="11834" y="3881"/>
                </a:cubicBezTo>
                <a:lnTo>
                  <a:pt x="11834" y="3231"/>
                </a:lnTo>
                <a:cubicBezTo>
                  <a:pt x="11672" y="1303"/>
                  <a:pt x="10374" y="309"/>
                  <a:pt x="9236" y="201"/>
                </a:cubicBezTo>
                <a:cubicBezTo>
                  <a:pt x="9050" y="184"/>
                  <a:pt x="8871" y="175"/>
                  <a:pt x="8706" y="175"/>
                </a:cubicBezTo>
                <a:cubicBezTo>
                  <a:pt x="7350" y="175"/>
                  <a:pt x="6723" y="774"/>
                  <a:pt x="6041" y="1558"/>
                </a:cubicBezTo>
                <a:cubicBezTo>
                  <a:pt x="6025" y="1576"/>
                  <a:pt x="6000" y="1588"/>
                  <a:pt x="5975" y="1588"/>
                </a:cubicBezTo>
                <a:cubicBezTo>
                  <a:pt x="5950" y="1588"/>
                  <a:pt x="5925" y="1576"/>
                  <a:pt x="5909" y="1558"/>
                </a:cubicBezTo>
                <a:cubicBezTo>
                  <a:pt x="5228" y="774"/>
                  <a:pt x="4600" y="175"/>
                  <a:pt x="3244" y="175"/>
                </a:cubicBezTo>
                <a:cubicBezTo>
                  <a:pt x="3078" y="175"/>
                  <a:pt x="2900" y="184"/>
                  <a:pt x="2714" y="201"/>
                </a:cubicBezTo>
                <a:cubicBezTo>
                  <a:pt x="1897" y="279"/>
                  <a:pt x="775" y="871"/>
                  <a:pt x="305" y="2289"/>
                </a:cubicBezTo>
                <a:cubicBezTo>
                  <a:pt x="290" y="2335"/>
                  <a:pt x="240" y="2360"/>
                  <a:pt x="195" y="2344"/>
                </a:cubicBezTo>
                <a:cubicBezTo>
                  <a:pt x="149" y="2329"/>
                  <a:pt x="124" y="2279"/>
                  <a:pt x="140" y="2234"/>
                </a:cubicBezTo>
                <a:cubicBezTo>
                  <a:pt x="353" y="1592"/>
                  <a:pt x="725" y="1044"/>
                  <a:pt x="1218" y="649"/>
                </a:cubicBezTo>
                <a:cubicBezTo>
                  <a:pt x="1657" y="296"/>
                  <a:pt x="2182" y="76"/>
                  <a:pt x="2697" y="28"/>
                </a:cubicBezTo>
                <a:cubicBezTo>
                  <a:pt x="2888" y="10"/>
                  <a:pt x="3072" y="0"/>
                  <a:pt x="3243" y="0"/>
                </a:cubicBezTo>
                <a:cubicBezTo>
                  <a:pt x="3894" y="0"/>
                  <a:pt x="4414" y="126"/>
                  <a:pt x="4880" y="399"/>
                </a:cubicBezTo>
                <a:cubicBezTo>
                  <a:pt x="5283" y="634"/>
                  <a:pt x="5613" y="958"/>
                  <a:pt x="5974" y="1366"/>
                </a:cubicBezTo>
                <a:cubicBezTo>
                  <a:pt x="6335" y="956"/>
                  <a:pt x="6665" y="634"/>
                  <a:pt x="7068" y="399"/>
                </a:cubicBezTo>
                <a:cubicBezTo>
                  <a:pt x="7534" y="126"/>
                  <a:pt x="8054" y="0"/>
                  <a:pt x="8705" y="0"/>
                </a:cubicBezTo>
                <a:cubicBezTo>
                  <a:pt x="8877" y="0"/>
                  <a:pt x="9060" y="9"/>
                  <a:pt x="9252" y="28"/>
                </a:cubicBezTo>
                <a:cubicBezTo>
                  <a:pt x="9888" y="88"/>
                  <a:pt x="10533" y="410"/>
                  <a:pt x="11019" y="911"/>
                </a:cubicBezTo>
                <a:cubicBezTo>
                  <a:pt x="11588" y="1498"/>
                  <a:pt x="11929" y="2295"/>
                  <a:pt x="12007" y="3220"/>
                </a:cubicBezTo>
                <a:lnTo>
                  <a:pt x="12007" y="3891"/>
                </a:lnTo>
                <a:cubicBezTo>
                  <a:pt x="11992" y="4078"/>
                  <a:pt x="11964" y="4266"/>
                  <a:pt x="11924" y="4454"/>
                </a:cubicBezTo>
                <a:cubicBezTo>
                  <a:pt x="11919" y="4480"/>
                  <a:pt x="11900" y="4503"/>
                  <a:pt x="11877" y="4515"/>
                </a:cubicBezTo>
                <a:cubicBezTo>
                  <a:pt x="11853" y="4526"/>
                  <a:pt x="11824" y="4526"/>
                  <a:pt x="11799" y="4515"/>
                </a:cubicBezTo>
                <a:lnTo>
                  <a:pt x="10764" y="4000"/>
                </a:lnTo>
                <a:lnTo>
                  <a:pt x="9632" y="4374"/>
                </a:lnTo>
                <a:lnTo>
                  <a:pt x="9149" y="5034"/>
                </a:lnTo>
                <a:cubicBezTo>
                  <a:pt x="9133" y="5055"/>
                  <a:pt x="9108" y="5069"/>
                  <a:pt x="9082" y="5070"/>
                </a:cubicBezTo>
                <a:cubicBezTo>
                  <a:pt x="9055" y="5071"/>
                  <a:pt x="9029" y="5060"/>
                  <a:pt x="9012" y="5039"/>
                </a:cubicBezTo>
                <a:lnTo>
                  <a:pt x="8124" y="3984"/>
                </a:lnTo>
                <a:lnTo>
                  <a:pt x="7633" y="4944"/>
                </a:lnTo>
                <a:cubicBezTo>
                  <a:pt x="7618" y="4972"/>
                  <a:pt x="7588" y="4991"/>
                  <a:pt x="7555" y="4991"/>
                </a:cubicBezTo>
                <a:cubicBezTo>
                  <a:pt x="7523" y="4991"/>
                  <a:pt x="7493" y="4972"/>
                  <a:pt x="7478" y="4944"/>
                </a:cubicBezTo>
                <a:lnTo>
                  <a:pt x="7046" y="4104"/>
                </a:lnTo>
                <a:lnTo>
                  <a:pt x="6009" y="7190"/>
                </a:lnTo>
                <a:cubicBezTo>
                  <a:pt x="5996" y="7225"/>
                  <a:pt x="5964" y="7249"/>
                  <a:pt x="5926" y="7250"/>
                </a:cubicBezTo>
                <a:lnTo>
                  <a:pt x="5925" y="7250"/>
                </a:lnTo>
                <a:cubicBezTo>
                  <a:pt x="5888" y="7250"/>
                  <a:pt x="5855" y="7226"/>
                  <a:pt x="5843" y="7191"/>
                </a:cubicBezTo>
                <a:lnTo>
                  <a:pt x="4454" y="3245"/>
                </a:lnTo>
                <a:lnTo>
                  <a:pt x="3118" y="6199"/>
                </a:lnTo>
                <a:cubicBezTo>
                  <a:pt x="3104" y="6229"/>
                  <a:pt x="3074" y="6249"/>
                  <a:pt x="3040" y="6250"/>
                </a:cubicBezTo>
                <a:cubicBezTo>
                  <a:pt x="3007" y="6250"/>
                  <a:pt x="2975" y="6233"/>
                  <a:pt x="2960" y="6203"/>
                </a:cubicBezTo>
                <a:lnTo>
                  <a:pt x="1655" y="3666"/>
                </a:lnTo>
                <a:lnTo>
                  <a:pt x="952" y="4493"/>
                </a:lnTo>
                <a:cubicBezTo>
                  <a:pt x="933" y="4515"/>
                  <a:pt x="903" y="4526"/>
                  <a:pt x="874" y="4522"/>
                </a:cubicBezTo>
                <a:lnTo>
                  <a:pt x="200" y="4439"/>
                </a:lnTo>
                <a:cubicBezTo>
                  <a:pt x="400" y="5356"/>
                  <a:pt x="917" y="6315"/>
                  <a:pt x="1735" y="7293"/>
                </a:cubicBezTo>
                <a:cubicBezTo>
                  <a:pt x="2704" y="8446"/>
                  <a:pt x="4130" y="9668"/>
                  <a:pt x="5974" y="10921"/>
                </a:cubicBezTo>
                <a:cubicBezTo>
                  <a:pt x="8153" y="9440"/>
                  <a:pt x="9743" y="8009"/>
                  <a:pt x="10700" y="6666"/>
                </a:cubicBezTo>
                <a:cubicBezTo>
                  <a:pt x="10728" y="6628"/>
                  <a:pt x="10783" y="6618"/>
                  <a:pt x="10823" y="6646"/>
                </a:cubicBezTo>
                <a:cubicBezTo>
                  <a:pt x="10862" y="6674"/>
                  <a:pt x="10872" y="6729"/>
                  <a:pt x="10843" y="6769"/>
                </a:cubicBezTo>
                <a:cubicBezTo>
                  <a:pt x="10370" y="7429"/>
                  <a:pt x="9744" y="8116"/>
                  <a:pt x="8982" y="8810"/>
                </a:cubicBezTo>
                <a:cubicBezTo>
                  <a:pt x="8167" y="9550"/>
                  <a:pt x="7172" y="10320"/>
                  <a:pt x="6023" y="11098"/>
                </a:cubicBezTo>
                <a:cubicBezTo>
                  <a:pt x="6009" y="11107"/>
                  <a:pt x="5991" y="11113"/>
                  <a:pt x="5975" y="11113"/>
                </a:cubicBezTo>
                <a:close/>
              </a:path>
            </a:pathLst>
          </a:custGeom>
          <a:gradFill>
            <a:gsLst>
              <a:gs pos="0">
                <a:srgbClr val="E0001A"/>
              </a:gs>
              <a:gs pos="15000">
                <a:srgbClr val="A81F1A"/>
              </a:gs>
              <a:gs pos="50000">
                <a:srgbClr val="E0001A"/>
              </a:gs>
              <a:gs pos="100000">
                <a:srgbClr val="A81F1A"/>
              </a:gs>
              <a:gs pos="74000">
                <a:srgbClr val="E0001A"/>
              </a:gs>
              <a:gs pos="62000">
                <a:srgbClr val="A81F1A"/>
              </a:gs>
            </a:gsLst>
            <a:lin ang="8100000" scaled="0"/>
          </a:gradFill>
          <a:ln w="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/>
              <a:ea typeface="思源黑体 CN ExtraLight"/>
              <a:cs typeface="+mn-ea"/>
            </a:endParaRPr>
          </a:p>
        </p:txBody>
      </p:sp>
      <p:sp>
        <p:nvSpPr>
          <p:cNvPr id="33" name="broken-heart_346911_1_1_1_1">
            <a:extLst>
              <a:ext uri="{FF2B5EF4-FFF2-40B4-BE49-F238E27FC236}">
                <a16:creationId xmlns:a16="http://schemas.microsoft.com/office/drawing/2014/main" xmlns="" id="{6A76FB34-7F43-4060-812B-6AE72BB40A4D}"/>
              </a:ext>
            </a:extLst>
          </p:cNvPr>
          <p:cNvSpPr>
            <a:spLocks noChangeAspect="1"/>
          </p:cNvSpPr>
          <p:nvPr/>
        </p:nvSpPr>
        <p:spPr bwMode="auto">
          <a:xfrm>
            <a:off x="5902415" y="4757420"/>
            <a:ext cx="387170" cy="358355"/>
          </a:xfrm>
          <a:custGeom>
            <a:avLst/>
            <a:gdLst>
              <a:gd name="T0" fmla="*/ 5927 w 12007"/>
              <a:gd name="T1" fmla="*/ 11098 h 11113"/>
              <a:gd name="T2" fmla="*/ 517 w 12007"/>
              <a:gd name="T3" fmla="*/ 5804 h 11113"/>
              <a:gd name="T4" fmla="*/ 28 w 12007"/>
              <a:gd name="T5" fmla="*/ 4276 h 11113"/>
              <a:gd name="T6" fmla="*/ 850 w 12007"/>
              <a:gd name="T7" fmla="*/ 4342 h 11113"/>
              <a:gd name="T8" fmla="*/ 1684 w 12007"/>
              <a:gd name="T9" fmla="*/ 3424 h 11113"/>
              <a:gd name="T10" fmla="*/ 3034 w 12007"/>
              <a:gd name="T11" fmla="*/ 5961 h 11113"/>
              <a:gd name="T12" fmla="*/ 4469 w 12007"/>
              <a:gd name="T13" fmla="*/ 2922 h 11113"/>
              <a:gd name="T14" fmla="*/ 5928 w 12007"/>
              <a:gd name="T15" fmla="*/ 6891 h 11113"/>
              <a:gd name="T16" fmla="*/ 7024 w 12007"/>
              <a:gd name="T17" fmla="*/ 3790 h 11113"/>
              <a:gd name="T18" fmla="*/ 7556 w 12007"/>
              <a:gd name="T19" fmla="*/ 4710 h 11113"/>
              <a:gd name="T20" fmla="*/ 8098 w 12007"/>
              <a:gd name="T21" fmla="*/ 3738 h 11113"/>
              <a:gd name="T22" fmla="*/ 9074 w 12007"/>
              <a:gd name="T23" fmla="*/ 4839 h 11113"/>
              <a:gd name="T24" fmla="*/ 9551 w 12007"/>
              <a:gd name="T25" fmla="*/ 4215 h 11113"/>
              <a:gd name="T26" fmla="*/ 10811 w 12007"/>
              <a:gd name="T27" fmla="*/ 3826 h 11113"/>
              <a:gd name="T28" fmla="*/ 11834 w 12007"/>
              <a:gd name="T29" fmla="*/ 3881 h 11113"/>
              <a:gd name="T30" fmla="*/ 9236 w 12007"/>
              <a:gd name="T31" fmla="*/ 201 h 11113"/>
              <a:gd name="T32" fmla="*/ 6041 w 12007"/>
              <a:gd name="T33" fmla="*/ 1558 h 11113"/>
              <a:gd name="T34" fmla="*/ 5909 w 12007"/>
              <a:gd name="T35" fmla="*/ 1558 h 11113"/>
              <a:gd name="T36" fmla="*/ 2714 w 12007"/>
              <a:gd name="T37" fmla="*/ 201 h 11113"/>
              <a:gd name="T38" fmla="*/ 195 w 12007"/>
              <a:gd name="T39" fmla="*/ 2344 h 11113"/>
              <a:gd name="T40" fmla="*/ 1218 w 12007"/>
              <a:gd name="T41" fmla="*/ 649 h 11113"/>
              <a:gd name="T42" fmla="*/ 3243 w 12007"/>
              <a:gd name="T43" fmla="*/ 0 h 11113"/>
              <a:gd name="T44" fmla="*/ 5974 w 12007"/>
              <a:gd name="T45" fmla="*/ 1366 h 11113"/>
              <a:gd name="T46" fmla="*/ 8705 w 12007"/>
              <a:gd name="T47" fmla="*/ 0 h 11113"/>
              <a:gd name="T48" fmla="*/ 11019 w 12007"/>
              <a:gd name="T49" fmla="*/ 911 h 11113"/>
              <a:gd name="T50" fmla="*/ 12007 w 12007"/>
              <a:gd name="T51" fmla="*/ 3891 h 11113"/>
              <a:gd name="T52" fmla="*/ 11877 w 12007"/>
              <a:gd name="T53" fmla="*/ 4515 h 11113"/>
              <a:gd name="T54" fmla="*/ 10764 w 12007"/>
              <a:gd name="T55" fmla="*/ 4000 h 11113"/>
              <a:gd name="T56" fmla="*/ 9149 w 12007"/>
              <a:gd name="T57" fmla="*/ 5034 h 11113"/>
              <a:gd name="T58" fmla="*/ 9012 w 12007"/>
              <a:gd name="T59" fmla="*/ 5039 h 11113"/>
              <a:gd name="T60" fmla="*/ 7633 w 12007"/>
              <a:gd name="T61" fmla="*/ 4944 h 11113"/>
              <a:gd name="T62" fmla="*/ 7478 w 12007"/>
              <a:gd name="T63" fmla="*/ 4944 h 11113"/>
              <a:gd name="T64" fmla="*/ 6009 w 12007"/>
              <a:gd name="T65" fmla="*/ 7190 h 11113"/>
              <a:gd name="T66" fmla="*/ 5925 w 12007"/>
              <a:gd name="T67" fmla="*/ 7250 h 11113"/>
              <a:gd name="T68" fmla="*/ 4454 w 12007"/>
              <a:gd name="T69" fmla="*/ 3245 h 11113"/>
              <a:gd name="T70" fmla="*/ 3040 w 12007"/>
              <a:gd name="T71" fmla="*/ 6250 h 11113"/>
              <a:gd name="T72" fmla="*/ 1655 w 12007"/>
              <a:gd name="T73" fmla="*/ 3666 h 11113"/>
              <a:gd name="T74" fmla="*/ 874 w 12007"/>
              <a:gd name="T75" fmla="*/ 4522 h 11113"/>
              <a:gd name="T76" fmla="*/ 1735 w 12007"/>
              <a:gd name="T77" fmla="*/ 7293 h 11113"/>
              <a:gd name="T78" fmla="*/ 10700 w 12007"/>
              <a:gd name="T79" fmla="*/ 6666 h 11113"/>
              <a:gd name="T80" fmla="*/ 10843 w 12007"/>
              <a:gd name="T81" fmla="*/ 6769 h 11113"/>
              <a:gd name="T82" fmla="*/ 6023 w 12007"/>
              <a:gd name="T83" fmla="*/ 11098 h 11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007" h="11113">
                <a:moveTo>
                  <a:pt x="5975" y="11113"/>
                </a:moveTo>
                <a:cubicBezTo>
                  <a:pt x="5958" y="11113"/>
                  <a:pt x="5942" y="11108"/>
                  <a:pt x="5927" y="11098"/>
                </a:cubicBezTo>
                <a:cubicBezTo>
                  <a:pt x="4044" y="9824"/>
                  <a:pt x="2589" y="8580"/>
                  <a:pt x="1602" y="7404"/>
                </a:cubicBezTo>
                <a:cubicBezTo>
                  <a:pt x="1149" y="6864"/>
                  <a:pt x="784" y="6326"/>
                  <a:pt x="517" y="5804"/>
                </a:cubicBezTo>
                <a:cubicBezTo>
                  <a:pt x="267" y="5316"/>
                  <a:pt x="94" y="4827"/>
                  <a:pt x="5" y="4352"/>
                </a:cubicBezTo>
                <a:cubicBezTo>
                  <a:pt x="0" y="4325"/>
                  <a:pt x="8" y="4296"/>
                  <a:pt x="28" y="4276"/>
                </a:cubicBezTo>
                <a:cubicBezTo>
                  <a:pt x="48" y="4256"/>
                  <a:pt x="74" y="4246"/>
                  <a:pt x="103" y="4249"/>
                </a:cubicBezTo>
                <a:lnTo>
                  <a:pt x="850" y="4342"/>
                </a:lnTo>
                <a:lnTo>
                  <a:pt x="1608" y="3454"/>
                </a:lnTo>
                <a:cubicBezTo>
                  <a:pt x="1627" y="3431"/>
                  <a:pt x="1655" y="3420"/>
                  <a:pt x="1684" y="3424"/>
                </a:cubicBezTo>
                <a:cubicBezTo>
                  <a:pt x="1713" y="3428"/>
                  <a:pt x="1739" y="3445"/>
                  <a:pt x="1752" y="3470"/>
                </a:cubicBezTo>
                <a:lnTo>
                  <a:pt x="3034" y="5961"/>
                </a:lnTo>
                <a:lnTo>
                  <a:pt x="4385" y="2974"/>
                </a:lnTo>
                <a:cubicBezTo>
                  <a:pt x="4400" y="2941"/>
                  <a:pt x="4433" y="2921"/>
                  <a:pt x="4469" y="2922"/>
                </a:cubicBezTo>
                <a:cubicBezTo>
                  <a:pt x="4505" y="2924"/>
                  <a:pt x="4537" y="2947"/>
                  <a:pt x="4548" y="2981"/>
                </a:cubicBezTo>
                <a:lnTo>
                  <a:pt x="5928" y="6891"/>
                </a:lnTo>
                <a:lnTo>
                  <a:pt x="6948" y="3850"/>
                </a:lnTo>
                <a:cubicBezTo>
                  <a:pt x="6959" y="3816"/>
                  <a:pt x="6989" y="3794"/>
                  <a:pt x="7024" y="3790"/>
                </a:cubicBezTo>
                <a:cubicBezTo>
                  <a:pt x="7059" y="3788"/>
                  <a:pt x="7093" y="3806"/>
                  <a:pt x="7109" y="3838"/>
                </a:cubicBezTo>
                <a:lnTo>
                  <a:pt x="7556" y="4710"/>
                </a:lnTo>
                <a:lnTo>
                  <a:pt x="8030" y="3785"/>
                </a:lnTo>
                <a:cubicBezTo>
                  <a:pt x="8044" y="3759"/>
                  <a:pt x="8069" y="3741"/>
                  <a:pt x="8098" y="3738"/>
                </a:cubicBezTo>
                <a:cubicBezTo>
                  <a:pt x="8126" y="3734"/>
                  <a:pt x="8155" y="3746"/>
                  <a:pt x="8174" y="3769"/>
                </a:cubicBezTo>
                <a:lnTo>
                  <a:pt x="9074" y="4839"/>
                </a:lnTo>
                <a:lnTo>
                  <a:pt x="9508" y="4246"/>
                </a:lnTo>
                <a:cubicBezTo>
                  <a:pt x="9519" y="4231"/>
                  <a:pt x="9534" y="4220"/>
                  <a:pt x="9551" y="4215"/>
                </a:cubicBezTo>
                <a:lnTo>
                  <a:pt x="10745" y="3821"/>
                </a:lnTo>
                <a:cubicBezTo>
                  <a:pt x="10767" y="3814"/>
                  <a:pt x="10792" y="3816"/>
                  <a:pt x="10811" y="3826"/>
                </a:cubicBezTo>
                <a:lnTo>
                  <a:pt x="11776" y="4306"/>
                </a:lnTo>
                <a:cubicBezTo>
                  <a:pt x="11803" y="4164"/>
                  <a:pt x="11822" y="4021"/>
                  <a:pt x="11834" y="3881"/>
                </a:cubicBezTo>
                <a:lnTo>
                  <a:pt x="11834" y="3231"/>
                </a:lnTo>
                <a:cubicBezTo>
                  <a:pt x="11672" y="1303"/>
                  <a:pt x="10374" y="309"/>
                  <a:pt x="9236" y="201"/>
                </a:cubicBezTo>
                <a:cubicBezTo>
                  <a:pt x="9050" y="184"/>
                  <a:pt x="8871" y="175"/>
                  <a:pt x="8706" y="175"/>
                </a:cubicBezTo>
                <a:cubicBezTo>
                  <a:pt x="7350" y="175"/>
                  <a:pt x="6723" y="774"/>
                  <a:pt x="6041" y="1558"/>
                </a:cubicBezTo>
                <a:cubicBezTo>
                  <a:pt x="6025" y="1576"/>
                  <a:pt x="6000" y="1588"/>
                  <a:pt x="5975" y="1588"/>
                </a:cubicBezTo>
                <a:cubicBezTo>
                  <a:pt x="5950" y="1588"/>
                  <a:pt x="5925" y="1576"/>
                  <a:pt x="5909" y="1558"/>
                </a:cubicBezTo>
                <a:cubicBezTo>
                  <a:pt x="5228" y="774"/>
                  <a:pt x="4600" y="175"/>
                  <a:pt x="3244" y="175"/>
                </a:cubicBezTo>
                <a:cubicBezTo>
                  <a:pt x="3078" y="175"/>
                  <a:pt x="2900" y="184"/>
                  <a:pt x="2714" y="201"/>
                </a:cubicBezTo>
                <a:cubicBezTo>
                  <a:pt x="1897" y="279"/>
                  <a:pt x="775" y="871"/>
                  <a:pt x="305" y="2289"/>
                </a:cubicBezTo>
                <a:cubicBezTo>
                  <a:pt x="290" y="2335"/>
                  <a:pt x="240" y="2360"/>
                  <a:pt x="195" y="2344"/>
                </a:cubicBezTo>
                <a:cubicBezTo>
                  <a:pt x="149" y="2329"/>
                  <a:pt x="124" y="2279"/>
                  <a:pt x="140" y="2234"/>
                </a:cubicBezTo>
                <a:cubicBezTo>
                  <a:pt x="353" y="1592"/>
                  <a:pt x="725" y="1044"/>
                  <a:pt x="1218" y="649"/>
                </a:cubicBezTo>
                <a:cubicBezTo>
                  <a:pt x="1657" y="296"/>
                  <a:pt x="2182" y="76"/>
                  <a:pt x="2697" y="28"/>
                </a:cubicBezTo>
                <a:cubicBezTo>
                  <a:pt x="2888" y="10"/>
                  <a:pt x="3072" y="0"/>
                  <a:pt x="3243" y="0"/>
                </a:cubicBezTo>
                <a:cubicBezTo>
                  <a:pt x="3894" y="0"/>
                  <a:pt x="4414" y="126"/>
                  <a:pt x="4880" y="399"/>
                </a:cubicBezTo>
                <a:cubicBezTo>
                  <a:pt x="5283" y="634"/>
                  <a:pt x="5613" y="958"/>
                  <a:pt x="5974" y="1366"/>
                </a:cubicBezTo>
                <a:cubicBezTo>
                  <a:pt x="6335" y="956"/>
                  <a:pt x="6665" y="634"/>
                  <a:pt x="7068" y="399"/>
                </a:cubicBezTo>
                <a:cubicBezTo>
                  <a:pt x="7534" y="126"/>
                  <a:pt x="8054" y="0"/>
                  <a:pt x="8705" y="0"/>
                </a:cubicBezTo>
                <a:cubicBezTo>
                  <a:pt x="8877" y="0"/>
                  <a:pt x="9060" y="9"/>
                  <a:pt x="9252" y="28"/>
                </a:cubicBezTo>
                <a:cubicBezTo>
                  <a:pt x="9888" y="88"/>
                  <a:pt x="10533" y="410"/>
                  <a:pt x="11019" y="911"/>
                </a:cubicBezTo>
                <a:cubicBezTo>
                  <a:pt x="11588" y="1498"/>
                  <a:pt x="11929" y="2295"/>
                  <a:pt x="12007" y="3220"/>
                </a:cubicBezTo>
                <a:lnTo>
                  <a:pt x="12007" y="3891"/>
                </a:lnTo>
                <a:cubicBezTo>
                  <a:pt x="11992" y="4078"/>
                  <a:pt x="11964" y="4266"/>
                  <a:pt x="11924" y="4454"/>
                </a:cubicBezTo>
                <a:cubicBezTo>
                  <a:pt x="11919" y="4480"/>
                  <a:pt x="11900" y="4503"/>
                  <a:pt x="11877" y="4515"/>
                </a:cubicBezTo>
                <a:cubicBezTo>
                  <a:pt x="11853" y="4526"/>
                  <a:pt x="11824" y="4526"/>
                  <a:pt x="11799" y="4515"/>
                </a:cubicBezTo>
                <a:lnTo>
                  <a:pt x="10764" y="4000"/>
                </a:lnTo>
                <a:lnTo>
                  <a:pt x="9632" y="4374"/>
                </a:lnTo>
                <a:lnTo>
                  <a:pt x="9149" y="5034"/>
                </a:lnTo>
                <a:cubicBezTo>
                  <a:pt x="9133" y="5055"/>
                  <a:pt x="9108" y="5069"/>
                  <a:pt x="9082" y="5070"/>
                </a:cubicBezTo>
                <a:cubicBezTo>
                  <a:pt x="9055" y="5071"/>
                  <a:pt x="9029" y="5060"/>
                  <a:pt x="9012" y="5039"/>
                </a:cubicBezTo>
                <a:lnTo>
                  <a:pt x="8124" y="3984"/>
                </a:lnTo>
                <a:lnTo>
                  <a:pt x="7633" y="4944"/>
                </a:lnTo>
                <a:cubicBezTo>
                  <a:pt x="7618" y="4972"/>
                  <a:pt x="7588" y="4991"/>
                  <a:pt x="7555" y="4991"/>
                </a:cubicBezTo>
                <a:cubicBezTo>
                  <a:pt x="7523" y="4991"/>
                  <a:pt x="7493" y="4972"/>
                  <a:pt x="7478" y="4944"/>
                </a:cubicBezTo>
                <a:lnTo>
                  <a:pt x="7046" y="4104"/>
                </a:lnTo>
                <a:lnTo>
                  <a:pt x="6009" y="7190"/>
                </a:lnTo>
                <a:cubicBezTo>
                  <a:pt x="5996" y="7225"/>
                  <a:pt x="5964" y="7249"/>
                  <a:pt x="5926" y="7250"/>
                </a:cubicBezTo>
                <a:lnTo>
                  <a:pt x="5925" y="7250"/>
                </a:lnTo>
                <a:cubicBezTo>
                  <a:pt x="5888" y="7250"/>
                  <a:pt x="5855" y="7226"/>
                  <a:pt x="5843" y="7191"/>
                </a:cubicBezTo>
                <a:lnTo>
                  <a:pt x="4454" y="3245"/>
                </a:lnTo>
                <a:lnTo>
                  <a:pt x="3118" y="6199"/>
                </a:lnTo>
                <a:cubicBezTo>
                  <a:pt x="3104" y="6229"/>
                  <a:pt x="3074" y="6249"/>
                  <a:pt x="3040" y="6250"/>
                </a:cubicBezTo>
                <a:cubicBezTo>
                  <a:pt x="3007" y="6250"/>
                  <a:pt x="2975" y="6233"/>
                  <a:pt x="2960" y="6203"/>
                </a:cubicBezTo>
                <a:lnTo>
                  <a:pt x="1655" y="3666"/>
                </a:lnTo>
                <a:lnTo>
                  <a:pt x="952" y="4493"/>
                </a:lnTo>
                <a:cubicBezTo>
                  <a:pt x="933" y="4515"/>
                  <a:pt x="903" y="4526"/>
                  <a:pt x="874" y="4522"/>
                </a:cubicBezTo>
                <a:lnTo>
                  <a:pt x="200" y="4439"/>
                </a:lnTo>
                <a:cubicBezTo>
                  <a:pt x="400" y="5356"/>
                  <a:pt x="917" y="6315"/>
                  <a:pt x="1735" y="7293"/>
                </a:cubicBezTo>
                <a:cubicBezTo>
                  <a:pt x="2704" y="8446"/>
                  <a:pt x="4130" y="9668"/>
                  <a:pt x="5974" y="10921"/>
                </a:cubicBezTo>
                <a:cubicBezTo>
                  <a:pt x="8153" y="9440"/>
                  <a:pt x="9743" y="8009"/>
                  <a:pt x="10700" y="6666"/>
                </a:cubicBezTo>
                <a:cubicBezTo>
                  <a:pt x="10728" y="6628"/>
                  <a:pt x="10783" y="6618"/>
                  <a:pt x="10823" y="6646"/>
                </a:cubicBezTo>
                <a:cubicBezTo>
                  <a:pt x="10862" y="6674"/>
                  <a:pt x="10872" y="6729"/>
                  <a:pt x="10843" y="6769"/>
                </a:cubicBezTo>
                <a:cubicBezTo>
                  <a:pt x="10370" y="7429"/>
                  <a:pt x="9744" y="8116"/>
                  <a:pt x="8982" y="8810"/>
                </a:cubicBezTo>
                <a:cubicBezTo>
                  <a:pt x="8167" y="9550"/>
                  <a:pt x="7172" y="10320"/>
                  <a:pt x="6023" y="11098"/>
                </a:cubicBezTo>
                <a:cubicBezTo>
                  <a:pt x="6009" y="11107"/>
                  <a:pt x="5991" y="11113"/>
                  <a:pt x="5975" y="11113"/>
                </a:cubicBezTo>
                <a:close/>
              </a:path>
            </a:pathLst>
          </a:custGeom>
          <a:gradFill>
            <a:gsLst>
              <a:gs pos="0">
                <a:srgbClr val="E0001A"/>
              </a:gs>
              <a:gs pos="15000">
                <a:srgbClr val="A81F1A"/>
              </a:gs>
              <a:gs pos="50000">
                <a:srgbClr val="E0001A"/>
              </a:gs>
              <a:gs pos="100000">
                <a:srgbClr val="A81F1A"/>
              </a:gs>
              <a:gs pos="74000">
                <a:srgbClr val="E0001A"/>
              </a:gs>
              <a:gs pos="62000">
                <a:srgbClr val="A81F1A"/>
              </a:gs>
            </a:gsLst>
            <a:lin ang="8100000" scaled="0"/>
          </a:gradFill>
          <a:ln w="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/>
              <a:ea typeface="思源黑体 CN ExtraLight"/>
              <a:cs typeface="+mn-ea"/>
            </a:endParaRPr>
          </a:p>
        </p:txBody>
      </p:sp>
      <p:sp>
        <p:nvSpPr>
          <p:cNvPr id="34" name="broken-heart_346911_1_1_1_1_1">
            <a:extLst>
              <a:ext uri="{FF2B5EF4-FFF2-40B4-BE49-F238E27FC236}">
                <a16:creationId xmlns:a16="http://schemas.microsoft.com/office/drawing/2014/main" xmlns="" id="{0583BD58-1D9D-4B36-925D-CC0D4C891E93}"/>
              </a:ext>
            </a:extLst>
          </p:cNvPr>
          <p:cNvSpPr>
            <a:spLocks noChangeAspect="1"/>
          </p:cNvSpPr>
          <p:nvPr/>
        </p:nvSpPr>
        <p:spPr bwMode="auto">
          <a:xfrm>
            <a:off x="5902415" y="4757420"/>
            <a:ext cx="387170" cy="358355"/>
          </a:xfrm>
          <a:custGeom>
            <a:avLst/>
            <a:gdLst>
              <a:gd name="T0" fmla="*/ 5927 w 12007"/>
              <a:gd name="T1" fmla="*/ 11098 h 11113"/>
              <a:gd name="T2" fmla="*/ 517 w 12007"/>
              <a:gd name="T3" fmla="*/ 5804 h 11113"/>
              <a:gd name="T4" fmla="*/ 28 w 12007"/>
              <a:gd name="T5" fmla="*/ 4276 h 11113"/>
              <a:gd name="T6" fmla="*/ 850 w 12007"/>
              <a:gd name="T7" fmla="*/ 4342 h 11113"/>
              <a:gd name="T8" fmla="*/ 1684 w 12007"/>
              <a:gd name="T9" fmla="*/ 3424 h 11113"/>
              <a:gd name="T10" fmla="*/ 3034 w 12007"/>
              <a:gd name="T11" fmla="*/ 5961 h 11113"/>
              <a:gd name="T12" fmla="*/ 4469 w 12007"/>
              <a:gd name="T13" fmla="*/ 2922 h 11113"/>
              <a:gd name="T14" fmla="*/ 5928 w 12007"/>
              <a:gd name="T15" fmla="*/ 6891 h 11113"/>
              <a:gd name="T16" fmla="*/ 7024 w 12007"/>
              <a:gd name="T17" fmla="*/ 3790 h 11113"/>
              <a:gd name="T18" fmla="*/ 7556 w 12007"/>
              <a:gd name="T19" fmla="*/ 4710 h 11113"/>
              <a:gd name="T20" fmla="*/ 8098 w 12007"/>
              <a:gd name="T21" fmla="*/ 3738 h 11113"/>
              <a:gd name="T22" fmla="*/ 9074 w 12007"/>
              <a:gd name="T23" fmla="*/ 4839 h 11113"/>
              <a:gd name="T24" fmla="*/ 9551 w 12007"/>
              <a:gd name="T25" fmla="*/ 4215 h 11113"/>
              <a:gd name="T26" fmla="*/ 10811 w 12007"/>
              <a:gd name="T27" fmla="*/ 3826 h 11113"/>
              <a:gd name="T28" fmla="*/ 11834 w 12007"/>
              <a:gd name="T29" fmla="*/ 3881 h 11113"/>
              <a:gd name="T30" fmla="*/ 9236 w 12007"/>
              <a:gd name="T31" fmla="*/ 201 h 11113"/>
              <a:gd name="T32" fmla="*/ 6041 w 12007"/>
              <a:gd name="T33" fmla="*/ 1558 h 11113"/>
              <a:gd name="T34" fmla="*/ 5909 w 12007"/>
              <a:gd name="T35" fmla="*/ 1558 h 11113"/>
              <a:gd name="T36" fmla="*/ 2714 w 12007"/>
              <a:gd name="T37" fmla="*/ 201 h 11113"/>
              <a:gd name="T38" fmla="*/ 195 w 12007"/>
              <a:gd name="T39" fmla="*/ 2344 h 11113"/>
              <a:gd name="T40" fmla="*/ 1218 w 12007"/>
              <a:gd name="T41" fmla="*/ 649 h 11113"/>
              <a:gd name="T42" fmla="*/ 3243 w 12007"/>
              <a:gd name="T43" fmla="*/ 0 h 11113"/>
              <a:gd name="T44" fmla="*/ 5974 w 12007"/>
              <a:gd name="T45" fmla="*/ 1366 h 11113"/>
              <a:gd name="T46" fmla="*/ 8705 w 12007"/>
              <a:gd name="T47" fmla="*/ 0 h 11113"/>
              <a:gd name="T48" fmla="*/ 11019 w 12007"/>
              <a:gd name="T49" fmla="*/ 911 h 11113"/>
              <a:gd name="T50" fmla="*/ 12007 w 12007"/>
              <a:gd name="T51" fmla="*/ 3891 h 11113"/>
              <a:gd name="T52" fmla="*/ 11877 w 12007"/>
              <a:gd name="T53" fmla="*/ 4515 h 11113"/>
              <a:gd name="T54" fmla="*/ 10764 w 12007"/>
              <a:gd name="T55" fmla="*/ 4000 h 11113"/>
              <a:gd name="T56" fmla="*/ 9149 w 12007"/>
              <a:gd name="T57" fmla="*/ 5034 h 11113"/>
              <a:gd name="T58" fmla="*/ 9012 w 12007"/>
              <a:gd name="T59" fmla="*/ 5039 h 11113"/>
              <a:gd name="T60" fmla="*/ 7633 w 12007"/>
              <a:gd name="T61" fmla="*/ 4944 h 11113"/>
              <a:gd name="T62" fmla="*/ 7478 w 12007"/>
              <a:gd name="T63" fmla="*/ 4944 h 11113"/>
              <a:gd name="T64" fmla="*/ 6009 w 12007"/>
              <a:gd name="T65" fmla="*/ 7190 h 11113"/>
              <a:gd name="T66" fmla="*/ 5925 w 12007"/>
              <a:gd name="T67" fmla="*/ 7250 h 11113"/>
              <a:gd name="T68" fmla="*/ 4454 w 12007"/>
              <a:gd name="T69" fmla="*/ 3245 h 11113"/>
              <a:gd name="T70" fmla="*/ 3040 w 12007"/>
              <a:gd name="T71" fmla="*/ 6250 h 11113"/>
              <a:gd name="T72" fmla="*/ 1655 w 12007"/>
              <a:gd name="T73" fmla="*/ 3666 h 11113"/>
              <a:gd name="T74" fmla="*/ 874 w 12007"/>
              <a:gd name="T75" fmla="*/ 4522 h 11113"/>
              <a:gd name="T76" fmla="*/ 1735 w 12007"/>
              <a:gd name="T77" fmla="*/ 7293 h 11113"/>
              <a:gd name="T78" fmla="*/ 10700 w 12007"/>
              <a:gd name="T79" fmla="*/ 6666 h 11113"/>
              <a:gd name="T80" fmla="*/ 10843 w 12007"/>
              <a:gd name="T81" fmla="*/ 6769 h 11113"/>
              <a:gd name="T82" fmla="*/ 6023 w 12007"/>
              <a:gd name="T83" fmla="*/ 11098 h 11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007" h="11113">
                <a:moveTo>
                  <a:pt x="5975" y="11113"/>
                </a:moveTo>
                <a:cubicBezTo>
                  <a:pt x="5958" y="11113"/>
                  <a:pt x="5942" y="11108"/>
                  <a:pt x="5927" y="11098"/>
                </a:cubicBezTo>
                <a:cubicBezTo>
                  <a:pt x="4044" y="9824"/>
                  <a:pt x="2589" y="8580"/>
                  <a:pt x="1602" y="7404"/>
                </a:cubicBezTo>
                <a:cubicBezTo>
                  <a:pt x="1149" y="6864"/>
                  <a:pt x="784" y="6326"/>
                  <a:pt x="517" y="5804"/>
                </a:cubicBezTo>
                <a:cubicBezTo>
                  <a:pt x="267" y="5316"/>
                  <a:pt x="94" y="4827"/>
                  <a:pt x="5" y="4352"/>
                </a:cubicBezTo>
                <a:cubicBezTo>
                  <a:pt x="0" y="4325"/>
                  <a:pt x="8" y="4296"/>
                  <a:pt x="28" y="4276"/>
                </a:cubicBezTo>
                <a:cubicBezTo>
                  <a:pt x="48" y="4256"/>
                  <a:pt x="74" y="4246"/>
                  <a:pt x="103" y="4249"/>
                </a:cubicBezTo>
                <a:lnTo>
                  <a:pt x="850" y="4342"/>
                </a:lnTo>
                <a:lnTo>
                  <a:pt x="1608" y="3454"/>
                </a:lnTo>
                <a:cubicBezTo>
                  <a:pt x="1627" y="3431"/>
                  <a:pt x="1655" y="3420"/>
                  <a:pt x="1684" y="3424"/>
                </a:cubicBezTo>
                <a:cubicBezTo>
                  <a:pt x="1713" y="3428"/>
                  <a:pt x="1739" y="3445"/>
                  <a:pt x="1752" y="3470"/>
                </a:cubicBezTo>
                <a:lnTo>
                  <a:pt x="3034" y="5961"/>
                </a:lnTo>
                <a:lnTo>
                  <a:pt x="4385" y="2974"/>
                </a:lnTo>
                <a:cubicBezTo>
                  <a:pt x="4400" y="2941"/>
                  <a:pt x="4433" y="2921"/>
                  <a:pt x="4469" y="2922"/>
                </a:cubicBezTo>
                <a:cubicBezTo>
                  <a:pt x="4505" y="2924"/>
                  <a:pt x="4537" y="2947"/>
                  <a:pt x="4548" y="2981"/>
                </a:cubicBezTo>
                <a:lnTo>
                  <a:pt x="5928" y="6891"/>
                </a:lnTo>
                <a:lnTo>
                  <a:pt x="6948" y="3850"/>
                </a:lnTo>
                <a:cubicBezTo>
                  <a:pt x="6959" y="3816"/>
                  <a:pt x="6989" y="3794"/>
                  <a:pt x="7024" y="3790"/>
                </a:cubicBezTo>
                <a:cubicBezTo>
                  <a:pt x="7059" y="3788"/>
                  <a:pt x="7093" y="3806"/>
                  <a:pt x="7109" y="3838"/>
                </a:cubicBezTo>
                <a:lnTo>
                  <a:pt x="7556" y="4710"/>
                </a:lnTo>
                <a:lnTo>
                  <a:pt x="8030" y="3785"/>
                </a:lnTo>
                <a:cubicBezTo>
                  <a:pt x="8044" y="3759"/>
                  <a:pt x="8069" y="3741"/>
                  <a:pt x="8098" y="3738"/>
                </a:cubicBezTo>
                <a:cubicBezTo>
                  <a:pt x="8126" y="3734"/>
                  <a:pt x="8155" y="3746"/>
                  <a:pt x="8174" y="3769"/>
                </a:cubicBezTo>
                <a:lnTo>
                  <a:pt x="9074" y="4839"/>
                </a:lnTo>
                <a:lnTo>
                  <a:pt x="9508" y="4246"/>
                </a:lnTo>
                <a:cubicBezTo>
                  <a:pt x="9519" y="4231"/>
                  <a:pt x="9534" y="4220"/>
                  <a:pt x="9551" y="4215"/>
                </a:cubicBezTo>
                <a:lnTo>
                  <a:pt x="10745" y="3821"/>
                </a:lnTo>
                <a:cubicBezTo>
                  <a:pt x="10767" y="3814"/>
                  <a:pt x="10792" y="3816"/>
                  <a:pt x="10811" y="3826"/>
                </a:cubicBezTo>
                <a:lnTo>
                  <a:pt x="11776" y="4306"/>
                </a:lnTo>
                <a:cubicBezTo>
                  <a:pt x="11803" y="4164"/>
                  <a:pt x="11822" y="4021"/>
                  <a:pt x="11834" y="3881"/>
                </a:cubicBezTo>
                <a:lnTo>
                  <a:pt x="11834" y="3231"/>
                </a:lnTo>
                <a:cubicBezTo>
                  <a:pt x="11672" y="1303"/>
                  <a:pt x="10374" y="309"/>
                  <a:pt x="9236" y="201"/>
                </a:cubicBezTo>
                <a:cubicBezTo>
                  <a:pt x="9050" y="184"/>
                  <a:pt x="8871" y="175"/>
                  <a:pt x="8706" y="175"/>
                </a:cubicBezTo>
                <a:cubicBezTo>
                  <a:pt x="7350" y="175"/>
                  <a:pt x="6723" y="774"/>
                  <a:pt x="6041" y="1558"/>
                </a:cubicBezTo>
                <a:cubicBezTo>
                  <a:pt x="6025" y="1576"/>
                  <a:pt x="6000" y="1588"/>
                  <a:pt x="5975" y="1588"/>
                </a:cubicBezTo>
                <a:cubicBezTo>
                  <a:pt x="5950" y="1588"/>
                  <a:pt x="5925" y="1576"/>
                  <a:pt x="5909" y="1558"/>
                </a:cubicBezTo>
                <a:cubicBezTo>
                  <a:pt x="5228" y="774"/>
                  <a:pt x="4600" y="175"/>
                  <a:pt x="3244" y="175"/>
                </a:cubicBezTo>
                <a:cubicBezTo>
                  <a:pt x="3078" y="175"/>
                  <a:pt x="2900" y="184"/>
                  <a:pt x="2714" y="201"/>
                </a:cubicBezTo>
                <a:cubicBezTo>
                  <a:pt x="1897" y="279"/>
                  <a:pt x="775" y="871"/>
                  <a:pt x="305" y="2289"/>
                </a:cubicBezTo>
                <a:cubicBezTo>
                  <a:pt x="290" y="2335"/>
                  <a:pt x="240" y="2360"/>
                  <a:pt x="195" y="2344"/>
                </a:cubicBezTo>
                <a:cubicBezTo>
                  <a:pt x="149" y="2329"/>
                  <a:pt x="124" y="2279"/>
                  <a:pt x="140" y="2234"/>
                </a:cubicBezTo>
                <a:cubicBezTo>
                  <a:pt x="353" y="1592"/>
                  <a:pt x="725" y="1044"/>
                  <a:pt x="1218" y="649"/>
                </a:cubicBezTo>
                <a:cubicBezTo>
                  <a:pt x="1657" y="296"/>
                  <a:pt x="2182" y="76"/>
                  <a:pt x="2697" y="28"/>
                </a:cubicBezTo>
                <a:cubicBezTo>
                  <a:pt x="2888" y="10"/>
                  <a:pt x="3072" y="0"/>
                  <a:pt x="3243" y="0"/>
                </a:cubicBezTo>
                <a:cubicBezTo>
                  <a:pt x="3894" y="0"/>
                  <a:pt x="4414" y="126"/>
                  <a:pt x="4880" y="399"/>
                </a:cubicBezTo>
                <a:cubicBezTo>
                  <a:pt x="5283" y="634"/>
                  <a:pt x="5613" y="958"/>
                  <a:pt x="5974" y="1366"/>
                </a:cubicBezTo>
                <a:cubicBezTo>
                  <a:pt x="6335" y="956"/>
                  <a:pt x="6665" y="634"/>
                  <a:pt x="7068" y="399"/>
                </a:cubicBezTo>
                <a:cubicBezTo>
                  <a:pt x="7534" y="126"/>
                  <a:pt x="8054" y="0"/>
                  <a:pt x="8705" y="0"/>
                </a:cubicBezTo>
                <a:cubicBezTo>
                  <a:pt x="8877" y="0"/>
                  <a:pt x="9060" y="9"/>
                  <a:pt x="9252" y="28"/>
                </a:cubicBezTo>
                <a:cubicBezTo>
                  <a:pt x="9888" y="88"/>
                  <a:pt x="10533" y="410"/>
                  <a:pt x="11019" y="911"/>
                </a:cubicBezTo>
                <a:cubicBezTo>
                  <a:pt x="11588" y="1498"/>
                  <a:pt x="11929" y="2295"/>
                  <a:pt x="12007" y="3220"/>
                </a:cubicBezTo>
                <a:lnTo>
                  <a:pt x="12007" y="3891"/>
                </a:lnTo>
                <a:cubicBezTo>
                  <a:pt x="11992" y="4078"/>
                  <a:pt x="11964" y="4266"/>
                  <a:pt x="11924" y="4454"/>
                </a:cubicBezTo>
                <a:cubicBezTo>
                  <a:pt x="11919" y="4480"/>
                  <a:pt x="11900" y="4503"/>
                  <a:pt x="11877" y="4515"/>
                </a:cubicBezTo>
                <a:cubicBezTo>
                  <a:pt x="11853" y="4526"/>
                  <a:pt x="11824" y="4526"/>
                  <a:pt x="11799" y="4515"/>
                </a:cubicBezTo>
                <a:lnTo>
                  <a:pt x="10764" y="4000"/>
                </a:lnTo>
                <a:lnTo>
                  <a:pt x="9632" y="4374"/>
                </a:lnTo>
                <a:lnTo>
                  <a:pt x="9149" y="5034"/>
                </a:lnTo>
                <a:cubicBezTo>
                  <a:pt x="9133" y="5055"/>
                  <a:pt x="9108" y="5069"/>
                  <a:pt x="9082" y="5070"/>
                </a:cubicBezTo>
                <a:cubicBezTo>
                  <a:pt x="9055" y="5071"/>
                  <a:pt x="9029" y="5060"/>
                  <a:pt x="9012" y="5039"/>
                </a:cubicBezTo>
                <a:lnTo>
                  <a:pt x="8124" y="3984"/>
                </a:lnTo>
                <a:lnTo>
                  <a:pt x="7633" y="4944"/>
                </a:lnTo>
                <a:cubicBezTo>
                  <a:pt x="7618" y="4972"/>
                  <a:pt x="7588" y="4991"/>
                  <a:pt x="7555" y="4991"/>
                </a:cubicBezTo>
                <a:cubicBezTo>
                  <a:pt x="7523" y="4991"/>
                  <a:pt x="7493" y="4972"/>
                  <a:pt x="7478" y="4944"/>
                </a:cubicBezTo>
                <a:lnTo>
                  <a:pt x="7046" y="4104"/>
                </a:lnTo>
                <a:lnTo>
                  <a:pt x="6009" y="7190"/>
                </a:lnTo>
                <a:cubicBezTo>
                  <a:pt x="5996" y="7225"/>
                  <a:pt x="5964" y="7249"/>
                  <a:pt x="5926" y="7250"/>
                </a:cubicBezTo>
                <a:lnTo>
                  <a:pt x="5925" y="7250"/>
                </a:lnTo>
                <a:cubicBezTo>
                  <a:pt x="5888" y="7250"/>
                  <a:pt x="5855" y="7226"/>
                  <a:pt x="5843" y="7191"/>
                </a:cubicBezTo>
                <a:lnTo>
                  <a:pt x="4454" y="3245"/>
                </a:lnTo>
                <a:lnTo>
                  <a:pt x="3118" y="6199"/>
                </a:lnTo>
                <a:cubicBezTo>
                  <a:pt x="3104" y="6229"/>
                  <a:pt x="3074" y="6249"/>
                  <a:pt x="3040" y="6250"/>
                </a:cubicBezTo>
                <a:cubicBezTo>
                  <a:pt x="3007" y="6250"/>
                  <a:pt x="2975" y="6233"/>
                  <a:pt x="2960" y="6203"/>
                </a:cubicBezTo>
                <a:lnTo>
                  <a:pt x="1655" y="3666"/>
                </a:lnTo>
                <a:lnTo>
                  <a:pt x="952" y="4493"/>
                </a:lnTo>
                <a:cubicBezTo>
                  <a:pt x="933" y="4515"/>
                  <a:pt x="903" y="4526"/>
                  <a:pt x="874" y="4522"/>
                </a:cubicBezTo>
                <a:lnTo>
                  <a:pt x="200" y="4439"/>
                </a:lnTo>
                <a:cubicBezTo>
                  <a:pt x="400" y="5356"/>
                  <a:pt x="917" y="6315"/>
                  <a:pt x="1735" y="7293"/>
                </a:cubicBezTo>
                <a:cubicBezTo>
                  <a:pt x="2704" y="8446"/>
                  <a:pt x="4130" y="9668"/>
                  <a:pt x="5974" y="10921"/>
                </a:cubicBezTo>
                <a:cubicBezTo>
                  <a:pt x="8153" y="9440"/>
                  <a:pt x="9743" y="8009"/>
                  <a:pt x="10700" y="6666"/>
                </a:cubicBezTo>
                <a:cubicBezTo>
                  <a:pt x="10728" y="6628"/>
                  <a:pt x="10783" y="6618"/>
                  <a:pt x="10823" y="6646"/>
                </a:cubicBezTo>
                <a:cubicBezTo>
                  <a:pt x="10862" y="6674"/>
                  <a:pt x="10872" y="6729"/>
                  <a:pt x="10843" y="6769"/>
                </a:cubicBezTo>
                <a:cubicBezTo>
                  <a:pt x="10370" y="7429"/>
                  <a:pt x="9744" y="8116"/>
                  <a:pt x="8982" y="8810"/>
                </a:cubicBezTo>
                <a:cubicBezTo>
                  <a:pt x="8167" y="9550"/>
                  <a:pt x="7172" y="10320"/>
                  <a:pt x="6023" y="11098"/>
                </a:cubicBezTo>
                <a:cubicBezTo>
                  <a:pt x="6009" y="11107"/>
                  <a:pt x="5991" y="11113"/>
                  <a:pt x="5975" y="11113"/>
                </a:cubicBezTo>
                <a:close/>
              </a:path>
            </a:pathLst>
          </a:custGeom>
          <a:gradFill>
            <a:gsLst>
              <a:gs pos="0">
                <a:srgbClr val="E0001A"/>
              </a:gs>
              <a:gs pos="15000">
                <a:srgbClr val="A81F1A"/>
              </a:gs>
              <a:gs pos="50000">
                <a:srgbClr val="E0001A"/>
              </a:gs>
              <a:gs pos="100000">
                <a:srgbClr val="A81F1A"/>
              </a:gs>
              <a:gs pos="74000">
                <a:srgbClr val="E0001A"/>
              </a:gs>
              <a:gs pos="62000">
                <a:srgbClr val="A81F1A"/>
              </a:gs>
            </a:gsLst>
            <a:lin ang="8100000" scaled="0"/>
          </a:gradFill>
          <a:ln w="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ExtraLight"/>
              <a:ea typeface="思源黑体 CN ExtraLight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068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885;#17204;#380196;#401129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4541;#105077;#181950;#179933;#177781;#130961;#137157;#17653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Office 主题​​">
  <a:themeElements>
    <a:clrScheme name="自定义 5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1C23"/>
      </a:accent1>
      <a:accent2>
        <a:srgbClr val="252434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BFBFBF"/>
      </a:hlink>
      <a:folHlink>
        <a:srgbClr val="595959"/>
      </a:folHlink>
    </a:clrScheme>
    <a:fontScheme name="锤子科技">
      <a:majorFont>
        <a:latin typeface="思源黑体 CN Bold"/>
        <a:ea typeface="思源黑体 CN Bold"/>
        <a:cs typeface=""/>
      </a:majorFont>
      <a:minorFont>
        <a:latin typeface="思源黑体 CN ExtraLight"/>
        <a:ea typeface="思源黑体 CN Extra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</a:spPr>
      <a:bodyPr wrap="square" rtlCol="0" anchor="ctr">
        <a:noAutofit/>
      </a:bodyPr>
      <a:lstStyle>
        <a:defPPr algn="ctr">
          <a:defRPr sz="2400" smtClean="0">
            <a:solidFill>
              <a:schemeClr val="bg1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Office 主题​​">
  <a:themeElements>
    <a:clrScheme name="自定义 34">
      <a:dk1>
        <a:sysClr val="windowText" lastClr="000000"/>
      </a:dk1>
      <a:lt1>
        <a:sysClr val="window" lastClr="FFFFFF"/>
      </a:lt1>
      <a:dk2>
        <a:srgbClr val="7030A0"/>
      </a:dk2>
      <a:lt2>
        <a:srgbClr val="7030A0"/>
      </a:lt2>
      <a:accent1>
        <a:srgbClr val="FF0000"/>
      </a:accent1>
      <a:accent2>
        <a:srgbClr val="F5483B"/>
      </a:accent2>
      <a:accent3>
        <a:srgbClr val="DCB0F7"/>
      </a:accent3>
      <a:accent4>
        <a:srgbClr val="E33FE7"/>
      </a:accent4>
      <a:accent5>
        <a:srgbClr val="9833F3"/>
      </a:accent5>
      <a:accent6>
        <a:srgbClr val="360855"/>
      </a:accent6>
      <a:hlink>
        <a:srgbClr val="0000FF"/>
      </a:hlink>
      <a:folHlink>
        <a:srgbClr val="80008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41275">
          <a:solidFill>
            <a:srgbClr val="F5483B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811</Words>
  <Application>Microsoft Office PowerPoint</Application>
  <PresentationFormat>宽屏</PresentationFormat>
  <Paragraphs>81</Paragraphs>
  <Slides>22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22</vt:i4>
      </vt:variant>
    </vt:vector>
  </HeadingPairs>
  <TitlesOfParts>
    <vt:vector size="48" baseType="lpstr">
      <vt:lpstr>Limerick-Regular</vt:lpstr>
      <vt:lpstr>阿里巴巴普惠体 R</vt:lpstr>
      <vt:lpstr>等线</vt:lpstr>
      <vt:lpstr>等线 Light</vt:lpstr>
      <vt:lpstr>方正宋刻本秀楷简体</vt:lpstr>
      <vt:lpstr>汉仪篆书繁</vt:lpstr>
      <vt:lpstr>锐字真言体免费商用</vt:lpstr>
      <vt:lpstr>思源黑体 CN Bold</vt:lpstr>
      <vt:lpstr>思源黑体 CN ExtraLight</vt:lpstr>
      <vt:lpstr>思源宋体 CN Heavy</vt:lpstr>
      <vt:lpstr>微软雅黑</vt:lpstr>
      <vt:lpstr>微软雅黑 Light</vt:lpstr>
      <vt:lpstr>贤二体</vt:lpstr>
      <vt:lpstr>颜體楷書繁體</vt:lpstr>
      <vt:lpstr>字魂24号-镇魂手书</vt:lpstr>
      <vt:lpstr>Arial</vt:lpstr>
      <vt:lpstr>Calibri</vt:lpstr>
      <vt:lpstr>Office 主题​​</vt:lpstr>
      <vt:lpstr>1_Office 主题​​</vt:lpstr>
      <vt:lpstr>2_Office 主题​​</vt:lpstr>
      <vt:lpstr>Office 主题</vt:lpstr>
      <vt:lpstr>3_Office 主题​​</vt:lpstr>
      <vt:lpstr>4_Office 主题​​</vt:lpstr>
      <vt:lpstr>5_Office 主题​​</vt:lpstr>
      <vt:lpstr>6_Office 主题​​</vt:lpstr>
      <vt:lpstr>7_Office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文杰 何;王牌P计划</dc:creator>
  <cp:keywords>51PPT模板网</cp:keywords>
  <dc:description>www.51ppt mo ban.com</dc:description>
  <cp:lastModifiedBy>YANGs</cp:lastModifiedBy>
  <cp:revision>25</cp:revision>
  <dcterms:created xsi:type="dcterms:W3CDTF">2020-09-27T12:11:35Z</dcterms:created>
  <dcterms:modified xsi:type="dcterms:W3CDTF">2020-12-21T12:05:48Z</dcterms:modified>
</cp:coreProperties>
</file>