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9" r:id="rId2"/>
    <p:sldId id="290" r:id="rId3"/>
    <p:sldId id="296" r:id="rId4"/>
    <p:sldId id="311" r:id="rId5"/>
    <p:sldId id="319" r:id="rId6"/>
    <p:sldId id="318" r:id="rId7"/>
    <p:sldId id="317" r:id="rId8"/>
    <p:sldId id="316" r:id="rId9"/>
    <p:sldId id="315" r:id="rId10"/>
    <p:sldId id="312" r:id="rId11"/>
    <p:sldId id="307" r:id="rId12"/>
    <p:sldId id="308" r:id="rId13"/>
    <p:sldId id="304" r:id="rId14"/>
    <p:sldId id="305" r:id="rId15"/>
    <p:sldId id="320" r:id="rId16"/>
    <p:sldId id="321" r:id="rId17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317" autoAdjust="0"/>
  </p:normalViewPr>
  <p:slideViewPr>
    <p:cSldViewPr snapToGrid="0">
      <p:cViewPr varScale="1">
        <p:scale>
          <a:sx n="137" d="100"/>
          <a:sy n="137" d="100"/>
        </p:scale>
        <p:origin x="120" y="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F76E1-6CAC-44DF-93C7-FF6F3621D3CA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34547-E012-4F67-9E38-BBECC8239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775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2C143-F062-47FD-B908-DF702BAE4DB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15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5319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6355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171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357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799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2C143-F062-47FD-B908-DF702BAE4DB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023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978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633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2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66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689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534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269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4547-E012-4F67-9E38-BBECC823980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4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038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部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288A0F8-24E0-4C3C-9685-CAB008D00AAF}"/>
              </a:ext>
            </a:extLst>
          </p:cNvPr>
          <p:cNvGrpSpPr/>
          <p:nvPr userDrawn="1"/>
        </p:nvGrpSpPr>
        <p:grpSpPr>
          <a:xfrm>
            <a:off x="428433" y="628030"/>
            <a:ext cx="8204942" cy="617221"/>
            <a:chOff x="440954" y="748080"/>
            <a:chExt cx="8204942" cy="617221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7C0A7F0D-051A-4534-A2D4-E62466EBF0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900" t="18119" r="16607" b="69949"/>
            <a:stretch/>
          </p:blipFill>
          <p:spPr>
            <a:xfrm>
              <a:off x="1485900" y="748080"/>
              <a:ext cx="6115050" cy="617221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B2E7CF49-66A0-4515-B2F1-F6424D1D1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954" y="748080"/>
              <a:ext cx="1362446" cy="617221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04A5924F-E1CC-4CD5-92F1-DF805EBCE1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67588" y="748080"/>
              <a:ext cx="1278308" cy="6172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912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部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288A0F8-24E0-4C3C-9685-CAB008D00AAF}"/>
              </a:ext>
            </a:extLst>
          </p:cNvPr>
          <p:cNvGrpSpPr/>
          <p:nvPr userDrawn="1"/>
        </p:nvGrpSpPr>
        <p:grpSpPr>
          <a:xfrm>
            <a:off x="428433" y="628030"/>
            <a:ext cx="8204942" cy="617221"/>
            <a:chOff x="440954" y="748080"/>
            <a:chExt cx="8204942" cy="617221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7C0A7F0D-051A-4534-A2D4-E62466EBF0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900" t="18119" r="16607" b="69949"/>
            <a:stretch/>
          </p:blipFill>
          <p:spPr>
            <a:xfrm>
              <a:off x="1485900" y="748080"/>
              <a:ext cx="6115050" cy="617221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B2E7CF49-66A0-4515-B2F1-F6424D1D1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954" y="748080"/>
              <a:ext cx="1362446" cy="617221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04A5924F-E1CC-4CD5-92F1-DF805EBCE1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67588" y="748080"/>
              <a:ext cx="1278308" cy="617221"/>
            </a:xfrm>
            <a:prstGeom prst="rect">
              <a:avLst/>
            </a:prstGeom>
          </p:spPr>
        </p:pic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37790C9-85ED-43A9-8A7B-B2D0B6728210}"/>
              </a:ext>
            </a:extLst>
          </p:cNvPr>
          <p:cNvSpPr/>
          <p:nvPr userDrawn="1"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新时代党的组织路线下党员干部的担当</a:t>
            </a:r>
          </a:p>
        </p:txBody>
      </p:sp>
    </p:spTree>
    <p:extLst>
      <p:ext uri="{BB962C8B-B14F-4D97-AF65-F5344CB8AC3E}">
        <p14:creationId xmlns:p14="http://schemas.microsoft.com/office/powerpoint/2010/main" val="230559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62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97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90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71" r:id="rId3"/>
    <p:sldLayoutId id="2147483667" r:id="rId4"/>
    <p:sldLayoutId id="2147483684" r:id="rId5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6120" y="2549250"/>
            <a:ext cx="1201622" cy="171660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78534" y="2544096"/>
            <a:ext cx="1459113" cy="177791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21587" y="2859053"/>
            <a:ext cx="5074856" cy="1907156"/>
          </a:xfrm>
          <a:custGeom>
            <a:avLst/>
            <a:gdLst>
              <a:gd name="connsiteX0" fmla="*/ 0 w 6766475"/>
              <a:gd name="connsiteY0" fmla="*/ 0 h 2542875"/>
              <a:gd name="connsiteX1" fmla="*/ 6766475 w 6766475"/>
              <a:gd name="connsiteY1" fmla="*/ 0 h 2542875"/>
              <a:gd name="connsiteX2" fmla="*/ 6766475 w 6766475"/>
              <a:gd name="connsiteY2" fmla="*/ 2542875 h 2542875"/>
              <a:gd name="connsiteX3" fmla="*/ 0 w 6766475"/>
              <a:gd name="connsiteY3" fmla="*/ 2542875 h 25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6475" h="2542875">
                <a:moveTo>
                  <a:pt x="0" y="0"/>
                </a:moveTo>
                <a:lnTo>
                  <a:pt x="6766475" y="0"/>
                </a:lnTo>
                <a:lnTo>
                  <a:pt x="6766475" y="2542875"/>
                </a:lnTo>
                <a:lnTo>
                  <a:pt x="0" y="2542875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84216" y="561041"/>
            <a:ext cx="1002705" cy="795287"/>
          </a:xfrm>
          <a:custGeom>
            <a:avLst/>
            <a:gdLst>
              <a:gd name="connsiteX0" fmla="*/ 0 w 1049311"/>
              <a:gd name="connsiteY0" fmla="*/ 0 h 832252"/>
              <a:gd name="connsiteX1" fmla="*/ 1049311 w 1049311"/>
              <a:gd name="connsiteY1" fmla="*/ 0 h 832252"/>
              <a:gd name="connsiteX2" fmla="*/ 1049311 w 1049311"/>
              <a:gd name="connsiteY2" fmla="*/ 832252 h 832252"/>
              <a:gd name="connsiteX3" fmla="*/ 0 w 1049311"/>
              <a:gd name="connsiteY3" fmla="*/ 832252 h 83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9311" h="832252">
                <a:moveTo>
                  <a:pt x="0" y="0"/>
                </a:moveTo>
                <a:lnTo>
                  <a:pt x="1049311" y="0"/>
                </a:lnTo>
                <a:lnTo>
                  <a:pt x="1049311" y="832252"/>
                </a:lnTo>
                <a:lnTo>
                  <a:pt x="0" y="83225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3897" y="340263"/>
            <a:ext cx="1563054" cy="880570"/>
          </a:xfrm>
          <a:custGeom>
            <a:avLst/>
            <a:gdLst>
              <a:gd name="connsiteX0" fmla="*/ 0 w 1477288"/>
              <a:gd name="connsiteY0" fmla="*/ 0 h 832252"/>
              <a:gd name="connsiteX1" fmla="*/ 1477288 w 1477288"/>
              <a:gd name="connsiteY1" fmla="*/ 0 h 832252"/>
              <a:gd name="connsiteX2" fmla="*/ 1477288 w 1477288"/>
              <a:gd name="connsiteY2" fmla="*/ 832252 h 832252"/>
              <a:gd name="connsiteX3" fmla="*/ 0 w 1477288"/>
              <a:gd name="connsiteY3" fmla="*/ 832252 h 83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7288" h="832252">
                <a:moveTo>
                  <a:pt x="0" y="0"/>
                </a:moveTo>
                <a:lnTo>
                  <a:pt x="1477288" y="0"/>
                </a:lnTo>
                <a:lnTo>
                  <a:pt x="1477288" y="832252"/>
                </a:lnTo>
                <a:lnTo>
                  <a:pt x="0" y="832252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922929" y="3267431"/>
            <a:ext cx="4221051" cy="15358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0" y="3288357"/>
            <a:ext cx="4221051" cy="15358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526415" y="3433245"/>
            <a:ext cx="2518349" cy="10905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7199" y="3490065"/>
            <a:ext cx="2518349" cy="1090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448" b="550"/>
          <a:stretch>
            <a:fillRect/>
          </a:stretch>
        </p:blipFill>
        <p:spPr>
          <a:xfrm>
            <a:off x="-20" y="3433379"/>
            <a:ext cx="9144000" cy="150682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579011" y="1454364"/>
            <a:ext cx="5973604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500" b="1" dirty="0" smtClean="0">
                <a:solidFill>
                  <a:srgbClr val="D7000F"/>
                </a:solidFill>
                <a:latin typeface="微软雅黑" panose="020B0503020204020204" charset="-122"/>
                <a:ea typeface="微软雅黑" panose="020B0503020204020204" charset="-122"/>
              </a:rPr>
              <a:t>党政风党政汇报通用</a:t>
            </a:r>
            <a:endParaRPr lang="zh-CN" altLang="en-US" sz="4500" b="1" dirty="0">
              <a:solidFill>
                <a:srgbClr val="D7000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586138" y="2774085"/>
            <a:ext cx="2208410" cy="421106"/>
          </a:xfrm>
          <a:prstGeom prst="roundRect">
            <a:avLst/>
          </a:prstGeom>
          <a:gradFill flip="none" rotWithShape="1">
            <a:gsLst>
              <a:gs pos="0">
                <a:srgbClr val="E00314">
                  <a:shade val="30000"/>
                  <a:satMod val="115000"/>
                </a:srgbClr>
              </a:gs>
              <a:gs pos="50000">
                <a:srgbClr val="E00314">
                  <a:shade val="67500"/>
                  <a:satMod val="115000"/>
                </a:srgbClr>
              </a:gs>
              <a:gs pos="100000">
                <a:srgbClr val="E00314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/>
        </p:nvSpPr>
        <p:spPr>
          <a:xfrm>
            <a:off x="3853416" y="2803234"/>
            <a:ext cx="16738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kern="2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汇报人：</a:t>
            </a:r>
            <a:r>
              <a:rPr lang="en-US" altLang="zh-CN" sz="1600" kern="2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Sunny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E411ED5-34E3-47AE-BB22-E4CDB1B9F29C}"/>
              </a:ext>
            </a:extLst>
          </p:cNvPr>
          <p:cNvSpPr/>
          <p:nvPr/>
        </p:nvSpPr>
        <p:spPr>
          <a:xfrm>
            <a:off x="1310016" y="2293079"/>
            <a:ext cx="664893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kern="0" dirty="0">
                <a:ln w="3175"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kern="0" dirty="0">
                <a:ln w="3175"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0087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8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CBAAA6A-4FC3-4B1C-B6C0-0515E6DB1862}"/>
              </a:ext>
            </a:extLst>
          </p:cNvPr>
          <p:cNvSpPr/>
          <p:nvPr/>
        </p:nvSpPr>
        <p:spPr>
          <a:xfrm>
            <a:off x="0" y="2275229"/>
            <a:ext cx="9144000" cy="8672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3">
            <a:extLst>
              <a:ext uri="{FF2B5EF4-FFF2-40B4-BE49-F238E27FC236}">
                <a16:creationId xmlns="" xmlns:a16="http://schemas.microsoft.com/office/drawing/2014/main" id="{E4AA7D42-B451-4D59-8DA7-8D88216D92C0}"/>
              </a:ext>
            </a:extLst>
          </p:cNvPr>
          <p:cNvSpPr txBox="1"/>
          <p:nvPr/>
        </p:nvSpPr>
        <p:spPr>
          <a:xfrm>
            <a:off x="808544" y="1197547"/>
            <a:ext cx="786142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20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00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D8A969BF-C161-40F0-A005-4014FB77B32E}"/>
              </a:ext>
            </a:extLst>
          </p:cNvPr>
          <p:cNvGrpSpPr/>
          <p:nvPr/>
        </p:nvGrpSpPr>
        <p:grpSpPr>
          <a:xfrm>
            <a:off x="925723" y="2196879"/>
            <a:ext cx="2182208" cy="2507322"/>
            <a:chOff x="1245265" y="1827568"/>
            <a:chExt cx="4200402" cy="4826194"/>
          </a:xfrm>
        </p:grpSpPr>
        <p:sp>
          <p:nvSpPr>
            <p:cNvPr id="20" name="Freeform 6">
              <a:extLst>
                <a:ext uri="{FF2B5EF4-FFF2-40B4-BE49-F238E27FC236}">
                  <a16:creationId xmlns="" xmlns:a16="http://schemas.microsoft.com/office/drawing/2014/main" id="{CAF7F7C5-EBF5-431D-9099-14F1ABE759DE}"/>
                </a:ext>
              </a:extLst>
            </p:cNvPr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000">
                <a:solidFill>
                  <a:srgbClr val="E7E6E6"/>
                </a:solidFill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="" xmlns:a16="http://schemas.microsoft.com/office/drawing/2014/main" id="{48CE71A2-8F6F-45E7-9375-36070DC79C7C}"/>
                </a:ext>
              </a:extLst>
            </p:cNvPr>
            <p:cNvSpPr/>
            <p:nvPr/>
          </p:nvSpPr>
          <p:spPr bwMode="auto">
            <a:xfrm>
              <a:off x="1525809" y="1827568"/>
              <a:ext cx="3652019" cy="4826194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3302"/>
                </a:gs>
                <a:gs pos="100000">
                  <a:srgbClr val="CB08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000">
                <a:solidFill>
                  <a:prstClr val="black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74A5C661-8D4E-42B3-8CAF-B24391E391AA}"/>
                </a:ext>
              </a:extLst>
            </p:cNvPr>
            <p:cNvSpPr/>
            <p:nvPr/>
          </p:nvSpPr>
          <p:spPr>
            <a:xfrm>
              <a:off x="1793419" y="2670669"/>
              <a:ext cx="3187880" cy="2473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sz="2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8CA93922-775C-45F9-B6FE-1CAE41770C0B}"/>
              </a:ext>
            </a:extLst>
          </p:cNvPr>
          <p:cNvGrpSpPr/>
          <p:nvPr/>
        </p:nvGrpSpPr>
        <p:grpSpPr>
          <a:xfrm>
            <a:off x="3528022" y="2202237"/>
            <a:ext cx="2182208" cy="2507322"/>
            <a:chOff x="1245265" y="1827568"/>
            <a:chExt cx="4200402" cy="4826194"/>
          </a:xfrm>
        </p:grpSpPr>
        <p:sp>
          <p:nvSpPr>
            <p:cNvPr id="24" name="Freeform 6">
              <a:extLst>
                <a:ext uri="{FF2B5EF4-FFF2-40B4-BE49-F238E27FC236}">
                  <a16:creationId xmlns="" xmlns:a16="http://schemas.microsoft.com/office/drawing/2014/main" id="{9DA80B05-7724-4056-8E0E-8EAC4488715D}"/>
                </a:ext>
              </a:extLst>
            </p:cNvPr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000">
                <a:solidFill>
                  <a:srgbClr val="E7E6E6"/>
                </a:solidFill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="" xmlns:a16="http://schemas.microsoft.com/office/drawing/2014/main" id="{DC4248F2-3784-47FD-B768-A2F7007B7529}"/>
                </a:ext>
              </a:extLst>
            </p:cNvPr>
            <p:cNvSpPr/>
            <p:nvPr/>
          </p:nvSpPr>
          <p:spPr bwMode="auto">
            <a:xfrm>
              <a:off x="1525809" y="1827568"/>
              <a:ext cx="3652019" cy="4826194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3302"/>
                </a:gs>
                <a:gs pos="100000">
                  <a:srgbClr val="CB08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000">
                <a:solidFill>
                  <a:prstClr val="black"/>
                </a:solidFill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221CC92A-8AC4-43BE-8537-43D3A6FC1CFD}"/>
                </a:ext>
              </a:extLst>
            </p:cNvPr>
            <p:cNvSpPr/>
            <p:nvPr/>
          </p:nvSpPr>
          <p:spPr>
            <a:xfrm>
              <a:off x="1751525" y="2530171"/>
              <a:ext cx="3187880" cy="2473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AC25F9F0-DF00-4D4B-AD32-B88244DF0821}"/>
              </a:ext>
            </a:extLst>
          </p:cNvPr>
          <p:cNvGrpSpPr/>
          <p:nvPr/>
        </p:nvGrpSpPr>
        <p:grpSpPr>
          <a:xfrm>
            <a:off x="6165958" y="2196879"/>
            <a:ext cx="2182208" cy="2507322"/>
            <a:chOff x="1245265" y="1827568"/>
            <a:chExt cx="4200402" cy="4826194"/>
          </a:xfrm>
        </p:grpSpPr>
        <p:sp>
          <p:nvSpPr>
            <p:cNvPr id="28" name="Freeform 6">
              <a:extLst>
                <a:ext uri="{FF2B5EF4-FFF2-40B4-BE49-F238E27FC236}">
                  <a16:creationId xmlns="" xmlns:a16="http://schemas.microsoft.com/office/drawing/2014/main" id="{F230E8F4-D71A-44EB-8008-5DF9F3C7F303}"/>
                </a:ext>
              </a:extLst>
            </p:cNvPr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000">
                <a:solidFill>
                  <a:srgbClr val="E7E6E6"/>
                </a:solidFill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="" xmlns:a16="http://schemas.microsoft.com/office/drawing/2014/main" id="{FF68AAE1-DDBA-4AF4-8604-0A4E938CF949}"/>
                </a:ext>
              </a:extLst>
            </p:cNvPr>
            <p:cNvSpPr/>
            <p:nvPr/>
          </p:nvSpPr>
          <p:spPr bwMode="auto">
            <a:xfrm>
              <a:off x="1525809" y="1827568"/>
              <a:ext cx="3652019" cy="4826194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3302"/>
                </a:gs>
                <a:gs pos="100000">
                  <a:srgbClr val="CB08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000">
                <a:solidFill>
                  <a:prstClr val="black"/>
                </a:solidFill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21E67106-6805-4C98-9C4C-C894FB40C800}"/>
                </a:ext>
              </a:extLst>
            </p:cNvPr>
            <p:cNvSpPr/>
            <p:nvPr/>
          </p:nvSpPr>
          <p:spPr>
            <a:xfrm>
              <a:off x="1751525" y="2540485"/>
              <a:ext cx="3187880" cy="2473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5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sp>
        <p:nvSpPr>
          <p:cNvPr id="6" name="ïšlîḋê">
            <a:extLst>
              <a:ext uri="{FF2B5EF4-FFF2-40B4-BE49-F238E27FC236}">
                <a16:creationId xmlns="" xmlns:a16="http://schemas.microsoft.com/office/drawing/2014/main" id="{E3C51C9C-1176-4121-BA41-75675056AB4E}"/>
              </a:ext>
            </a:extLst>
          </p:cNvPr>
          <p:cNvSpPr/>
          <p:nvPr/>
        </p:nvSpPr>
        <p:spPr>
          <a:xfrm>
            <a:off x="555783" y="1415332"/>
            <a:ext cx="883842" cy="882723"/>
          </a:xfrm>
          <a:prstGeom prst="diamond">
            <a:avLst/>
          </a:prstGeom>
          <a:gradFill>
            <a:gsLst>
              <a:gs pos="0">
                <a:srgbClr val="FF3302"/>
              </a:gs>
              <a:gs pos="100000">
                <a:srgbClr val="CB08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 defTabSz="913628">
              <a:defRPr/>
            </a:pPr>
            <a:r>
              <a:rPr lang="en-US" altLang="zh-CN" sz="2400" b="1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01</a:t>
            </a:r>
            <a:endParaRPr lang="zh-CN" altLang="en-US" sz="2400" b="1" kern="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ïṡľiḍé">
            <a:extLst>
              <a:ext uri="{FF2B5EF4-FFF2-40B4-BE49-F238E27FC236}">
                <a16:creationId xmlns="" xmlns:a16="http://schemas.microsoft.com/office/drawing/2014/main" id="{C8035B53-7CC4-4A1D-94D2-C3B752A904D8}"/>
              </a:ext>
            </a:extLst>
          </p:cNvPr>
          <p:cNvSpPr/>
          <p:nvPr/>
        </p:nvSpPr>
        <p:spPr>
          <a:xfrm>
            <a:off x="555783" y="3717361"/>
            <a:ext cx="883842" cy="882723"/>
          </a:xfrm>
          <a:prstGeom prst="diamond">
            <a:avLst/>
          </a:prstGeom>
          <a:gradFill>
            <a:gsLst>
              <a:gs pos="0">
                <a:srgbClr val="FF3302"/>
              </a:gs>
              <a:gs pos="100000">
                <a:srgbClr val="CB08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 defTabSz="913628">
              <a:defRPr/>
            </a:pPr>
            <a:r>
              <a:rPr lang="en-US" altLang="zh-CN" sz="2400" b="1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03</a:t>
            </a:r>
            <a:endParaRPr lang="zh-CN" altLang="en-US" sz="2400" b="1" kern="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43">
            <a:extLst>
              <a:ext uri="{FF2B5EF4-FFF2-40B4-BE49-F238E27FC236}">
                <a16:creationId xmlns="" xmlns:a16="http://schemas.microsoft.com/office/drawing/2014/main" id="{B3AF02A7-57F8-4764-9F0F-8758F64E6E53}"/>
              </a:ext>
            </a:extLst>
          </p:cNvPr>
          <p:cNvSpPr txBox="1"/>
          <p:nvPr/>
        </p:nvSpPr>
        <p:spPr>
          <a:xfrm>
            <a:off x="2077591" y="1647139"/>
            <a:ext cx="5093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latin typeface="微软雅黑" pitchFamily="34" charset="-122"/>
                <a:ea typeface="微软雅黑"/>
                <a:cs typeface="Clear Sans" panose="020B0503030202020304" pitchFamily="34" charset="0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latin typeface="微软雅黑" pitchFamily="34" charset="-122"/>
              <a:ea typeface="微软雅黑"/>
              <a:sym typeface="Gill Sans" charset="0"/>
            </a:endParaRPr>
          </a:p>
        </p:txBody>
      </p:sp>
      <p:sp>
        <p:nvSpPr>
          <p:cNvPr id="13" name="圆角矩形 3">
            <a:extLst>
              <a:ext uri="{FF2B5EF4-FFF2-40B4-BE49-F238E27FC236}">
                <a16:creationId xmlns="" xmlns:a16="http://schemas.microsoft.com/office/drawing/2014/main" id="{4990607E-2F21-4DB5-A03D-FD565913A415}"/>
              </a:ext>
            </a:extLst>
          </p:cNvPr>
          <p:cNvSpPr/>
          <p:nvPr/>
        </p:nvSpPr>
        <p:spPr>
          <a:xfrm>
            <a:off x="1668644" y="1521827"/>
            <a:ext cx="5960093" cy="76015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圆角矩形 36">
            <a:extLst>
              <a:ext uri="{FF2B5EF4-FFF2-40B4-BE49-F238E27FC236}">
                <a16:creationId xmlns="" xmlns:a16="http://schemas.microsoft.com/office/drawing/2014/main" id="{D7D810DE-E4F4-4DCC-B948-A9DBC9610E6F}"/>
              </a:ext>
            </a:extLst>
          </p:cNvPr>
          <p:cNvSpPr/>
          <p:nvPr/>
        </p:nvSpPr>
        <p:spPr>
          <a:xfrm>
            <a:off x="1668644" y="2642439"/>
            <a:ext cx="5960093" cy="76015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圆角矩形 37">
            <a:extLst>
              <a:ext uri="{FF2B5EF4-FFF2-40B4-BE49-F238E27FC236}">
                <a16:creationId xmlns="" xmlns:a16="http://schemas.microsoft.com/office/drawing/2014/main" id="{87112F3C-B0B0-44BF-9FF6-11BCC70D8D2B}"/>
              </a:ext>
            </a:extLst>
          </p:cNvPr>
          <p:cNvSpPr/>
          <p:nvPr/>
        </p:nvSpPr>
        <p:spPr>
          <a:xfrm>
            <a:off x="1668644" y="3802835"/>
            <a:ext cx="5960093" cy="76015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1A74ADAF-2A1C-4E9F-A011-6C6B365F7E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169" y="1844703"/>
            <a:ext cx="2135831" cy="3298797"/>
          </a:xfrm>
          <a:prstGeom prst="rect">
            <a:avLst/>
          </a:prstGeom>
        </p:spPr>
      </p:pic>
      <p:sp>
        <p:nvSpPr>
          <p:cNvPr id="17" name="ïṥļîdê">
            <a:extLst>
              <a:ext uri="{FF2B5EF4-FFF2-40B4-BE49-F238E27FC236}">
                <a16:creationId xmlns="" xmlns:a16="http://schemas.microsoft.com/office/drawing/2014/main" id="{6013CF73-C70C-41BD-8EB8-D552844B317B}"/>
              </a:ext>
            </a:extLst>
          </p:cNvPr>
          <p:cNvSpPr/>
          <p:nvPr/>
        </p:nvSpPr>
        <p:spPr>
          <a:xfrm>
            <a:off x="547796" y="2584808"/>
            <a:ext cx="883842" cy="882723"/>
          </a:xfrm>
          <a:prstGeom prst="diamond">
            <a:avLst/>
          </a:prstGeom>
          <a:gradFill>
            <a:gsLst>
              <a:gs pos="0">
                <a:srgbClr val="FF3302"/>
              </a:gs>
              <a:gs pos="100000">
                <a:srgbClr val="CB08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 defTabSz="913628">
              <a:defRPr/>
            </a:pPr>
            <a:r>
              <a:rPr lang="en-US" altLang="zh-CN" sz="2400" b="1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02</a:t>
            </a:r>
            <a:endParaRPr lang="zh-CN" altLang="en-US" sz="2400" b="1" kern="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43">
            <a:extLst>
              <a:ext uri="{FF2B5EF4-FFF2-40B4-BE49-F238E27FC236}">
                <a16:creationId xmlns="" xmlns:a16="http://schemas.microsoft.com/office/drawing/2014/main" id="{B3AF02A7-57F8-4764-9F0F-8758F64E6E53}"/>
              </a:ext>
            </a:extLst>
          </p:cNvPr>
          <p:cNvSpPr txBox="1"/>
          <p:nvPr/>
        </p:nvSpPr>
        <p:spPr>
          <a:xfrm>
            <a:off x="2077591" y="2760908"/>
            <a:ext cx="5093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latin typeface="微软雅黑" pitchFamily="34" charset="-122"/>
                <a:ea typeface="微软雅黑"/>
                <a:cs typeface="Clear Sans" panose="020B0503030202020304" pitchFamily="34" charset="0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latin typeface="微软雅黑" pitchFamily="34" charset="-122"/>
              <a:ea typeface="微软雅黑"/>
              <a:sym typeface="Gill Sans" charset="0"/>
            </a:endParaRPr>
          </a:p>
        </p:txBody>
      </p:sp>
      <p:sp>
        <p:nvSpPr>
          <p:cNvPr id="19" name="TextBox 43">
            <a:extLst>
              <a:ext uri="{FF2B5EF4-FFF2-40B4-BE49-F238E27FC236}">
                <a16:creationId xmlns="" xmlns:a16="http://schemas.microsoft.com/office/drawing/2014/main" id="{B3AF02A7-57F8-4764-9F0F-8758F64E6E53}"/>
              </a:ext>
            </a:extLst>
          </p:cNvPr>
          <p:cNvSpPr txBox="1"/>
          <p:nvPr/>
        </p:nvSpPr>
        <p:spPr>
          <a:xfrm>
            <a:off x="2077591" y="3921304"/>
            <a:ext cx="5093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latin typeface="微软雅黑" pitchFamily="34" charset="-122"/>
                <a:ea typeface="微软雅黑"/>
                <a:cs typeface="Clear Sans" panose="020B0503030202020304" pitchFamily="34" charset="0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latin typeface="微软雅黑" pitchFamily="34" charset="-122"/>
              <a:ea typeface="微软雅黑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12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4" grpId="0" animBg="1"/>
      <p:bldP spid="15" grpId="0" animBg="1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BE9912-FFE3-4E22-977D-CDDE7DA50E76}"/>
              </a:ext>
            </a:extLst>
          </p:cNvPr>
          <p:cNvSpPr/>
          <p:nvPr/>
        </p:nvSpPr>
        <p:spPr>
          <a:xfrm>
            <a:off x="587151" y="1552576"/>
            <a:ext cx="1616149" cy="1168704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D4C35FF-EA0C-4D8D-B524-4B39B9A46974}"/>
              </a:ext>
            </a:extLst>
          </p:cNvPr>
          <p:cNvSpPr/>
          <p:nvPr/>
        </p:nvSpPr>
        <p:spPr>
          <a:xfrm>
            <a:off x="2240482" y="1552576"/>
            <a:ext cx="6482136" cy="116870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6" name="Rectangle 43">
            <a:extLst>
              <a:ext uri="{FF2B5EF4-FFF2-40B4-BE49-F238E27FC236}">
                <a16:creationId xmlns="" xmlns:a16="http://schemas.microsoft.com/office/drawing/2014/main" id="{65CD4415-C66B-4CEE-BC56-9CCB1C185C42}"/>
              </a:ext>
            </a:extLst>
          </p:cNvPr>
          <p:cNvSpPr/>
          <p:nvPr/>
        </p:nvSpPr>
        <p:spPr>
          <a:xfrm>
            <a:off x="2400171" y="1766103"/>
            <a:ext cx="6162757" cy="7944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</a:t>
            </a:r>
            <a:r>
              <a:rPr lang="zh-CN" altLang="en-US" sz="900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内。</a:t>
            </a:r>
            <a:endParaRPr lang="en-US" altLang="zh-CN" sz="900" dirty="0" smtClean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9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D5F6E5A-7B83-4C41-810D-25A602752A46}"/>
              </a:ext>
            </a:extLst>
          </p:cNvPr>
          <p:cNvSpPr/>
          <p:nvPr/>
        </p:nvSpPr>
        <p:spPr>
          <a:xfrm>
            <a:off x="587151" y="2918776"/>
            <a:ext cx="1616149" cy="1424623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D2030E4-E0F8-4FD0-9195-95EC0481E955}"/>
              </a:ext>
            </a:extLst>
          </p:cNvPr>
          <p:cNvSpPr/>
          <p:nvPr/>
        </p:nvSpPr>
        <p:spPr>
          <a:xfrm>
            <a:off x="2240482" y="2918776"/>
            <a:ext cx="6482136" cy="142462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9" name="Rectangle 43">
            <a:extLst>
              <a:ext uri="{FF2B5EF4-FFF2-40B4-BE49-F238E27FC236}">
                <a16:creationId xmlns="" xmlns:a16="http://schemas.microsoft.com/office/drawing/2014/main" id="{BB2C3D2A-9ADF-4097-B256-DD055AF6FA2B}"/>
              </a:ext>
            </a:extLst>
          </p:cNvPr>
          <p:cNvSpPr/>
          <p:nvPr/>
        </p:nvSpPr>
        <p:spPr>
          <a:xfrm>
            <a:off x="2400171" y="3124828"/>
            <a:ext cx="6162757" cy="101251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sz="1050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 smtClean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43696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grpSp>
        <p:nvGrpSpPr>
          <p:cNvPr id="4" name="Group 1">
            <a:extLst>
              <a:ext uri="{FF2B5EF4-FFF2-40B4-BE49-F238E27FC236}">
                <a16:creationId xmlns="" xmlns:a16="http://schemas.microsoft.com/office/drawing/2014/main" id="{3A8DDC0B-8C6D-4560-9BAE-0F3AC4939370}"/>
              </a:ext>
            </a:extLst>
          </p:cNvPr>
          <p:cNvGrpSpPr/>
          <p:nvPr/>
        </p:nvGrpSpPr>
        <p:grpSpPr>
          <a:xfrm>
            <a:off x="837121" y="1338145"/>
            <a:ext cx="7639410" cy="1444811"/>
            <a:chOff x="623888" y="1690577"/>
            <a:chExt cx="5261535" cy="4728782"/>
          </a:xfrm>
        </p:grpSpPr>
        <p:sp>
          <p:nvSpPr>
            <p:cNvPr id="5" name="Rectangle: Rounded Corners 2">
              <a:extLst>
                <a:ext uri="{FF2B5EF4-FFF2-40B4-BE49-F238E27FC236}">
                  <a16:creationId xmlns="" xmlns:a16="http://schemas.microsoft.com/office/drawing/2014/main" id="{1AC72F62-0525-437A-94A2-D4586150BBBC}"/>
                </a:ext>
              </a:extLst>
            </p:cNvPr>
            <p:cNvSpPr/>
            <p:nvPr/>
          </p:nvSpPr>
          <p:spPr>
            <a:xfrm>
              <a:off x="682670" y="1763714"/>
              <a:ext cx="5202753" cy="4108091"/>
            </a:xfrm>
            <a:prstGeom prst="roundRect">
              <a:avLst/>
            </a:prstGeom>
            <a:noFill/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sz="1013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: Rounded Corners 3">
              <a:extLst>
                <a:ext uri="{FF2B5EF4-FFF2-40B4-BE49-F238E27FC236}">
                  <a16:creationId xmlns="" xmlns:a16="http://schemas.microsoft.com/office/drawing/2014/main" id="{59F28D4C-05B1-452D-92AA-9BD2B3FD6641}"/>
                </a:ext>
              </a:extLst>
            </p:cNvPr>
            <p:cNvSpPr/>
            <p:nvPr/>
          </p:nvSpPr>
          <p:spPr>
            <a:xfrm>
              <a:off x="623888" y="1690577"/>
              <a:ext cx="5202754" cy="4728782"/>
            </a:xfrm>
            <a:prstGeom prst="roundRect">
              <a:avLst/>
            </a:prstGeom>
            <a:noFill/>
            <a:ln w="317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sz="1013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Freeform: Shape 13">
            <a:extLst>
              <a:ext uri="{FF2B5EF4-FFF2-40B4-BE49-F238E27FC236}">
                <a16:creationId xmlns="" xmlns:a16="http://schemas.microsoft.com/office/drawing/2014/main" id="{7BF7F61E-5A55-4D32-9571-1D229B049613}"/>
              </a:ext>
            </a:extLst>
          </p:cNvPr>
          <p:cNvSpPr/>
          <p:nvPr/>
        </p:nvSpPr>
        <p:spPr>
          <a:xfrm>
            <a:off x="1688115" y="1492656"/>
            <a:ext cx="4609318" cy="338991"/>
          </a:xfrm>
          <a:custGeom>
            <a:avLst/>
            <a:gdLst>
              <a:gd name="connsiteX0" fmla="*/ 12386 w 3852419"/>
              <a:gd name="connsiteY0" fmla="*/ 0 h 425302"/>
              <a:gd name="connsiteX1" fmla="*/ 3639768 w 3852419"/>
              <a:gd name="connsiteY1" fmla="*/ 0 h 425302"/>
              <a:gd name="connsiteX2" fmla="*/ 3852419 w 3852419"/>
              <a:gd name="connsiteY2" fmla="*/ 212651 h 425302"/>
              <a:gd name="connsiteX3" fmla="*/ 3639768 w 3852419"/>
              <a:gd name="connsiteY3" fmla="*/ 425302 h 425302"/>
              <a:gd name="connsiteX4" fmla="*/ 12386 w 3852419"/>
              <a:gd name="connsiteY4" fmla="*/ 425302 h 425302"/>
              <a:gd name="connsiteX5" fmla="*/ 0 w 3852419"/>
              <a:gd name="connsiteY5" fmla="*/ 424054 h 425302"/>
              <a:gd name="connsiteX6" fmla="*/ 0 w 3852419"/>
              <a:gd name="connsiteY6" fmla="*/ 1249 h 425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2419" h="425302">
                <a:moveTo>
                  <a:pt x="12386" y="0"/>
                </a:moveTo>
                <a:lnTo>
                  <a:pt x="3639768" y="0"/>
                </a:lnTo>
                <a:cubicBezTo>
                  <a:pt x="3757212" y="0"/>
                  <a:pt x="3852419" y="95207"/>
                  <a:pt x="3852419" y="212651"/>
                </a:cubicBezTo>
                <a:cubicBezTo>
                  <a:pt x="3852419" y="330095"/>
                  <a:pt x="3757212" y="425302"/>
                  <a:pt x="3639768" y="425302"/>
                </a:cubicBezTo>
                <a:lnTo>
                  <a:pt x="12386" y="425302"/>
                </a:lnTo>
                <a:lnTo>
                  <a:pt x="0" y="424054"/>
                </a:lnTo>
                <a:lnTo>
                  <a:pt x="0" y="1249"/>
                </a:lnTo>
                <a:close/>
              </a:path>
            </a:pathLst>
          </a:custGeom>
          <a:gradFill>
            <a:gsLst>
              <a:gs pos="0">
                <a:srgbClr val="FF3302"/>
              </a:gs>
              <a:gs pos="100000">
                <a:srgbClr val="C00000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sz="1013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37">
            <a:extLst>
              <a:ext uri="{FF2B5EF4-FFF2-40B4-BE49-F238E27FC236}">
                <a16:creationId xmlns="" xmlns:a16="http://schemas.microsoft.com/office/drawing/2014/main" id="{39BDB0B6-C12D-42FD-A976-309671962098}"/>
              </a:ext>
            </a:extLst>
          </p:cNvPr>
          <p:cNvSpPr txBox="1"/>
          <p:nvPr/>
        </p:nvSpPr>
        <p:spPr>
          <a:xfrm>
            <a:off x="1795310" y="1500957"/>
            <a:ext cx="3239282" cy="23083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Clr>
                <a:srgbClr val="000000">
                  <a:lumMod val="85000"/>
                  <a:lumOff val="15000"/>
                </a:srgbClr>
              </a:buClr>
              <a:buSzPct val="105000"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9" name="Rectangle 43">
            <a:extLst>
              <a:ext uri="{FF2B5EF4-FFF2-40B4-BE49-F238E27FC236}">
                <a16:creationId xmlns="" xmlns:a16="http://schemas.microsoft.com/office/drawing/2014/main" id="{7C87E55A-DEB1-4F90-9616-416778CA0E98}"/>
              </a:ext>
            </a:extLst>
          </p:cNvPr>
          <p:cNvSpPr/>
          <p:nvPr/>
        </p:nvSpPr>
        <p:spPr>
          <a:xfrm>
            <a:off x="1033864" y="1963812"/>
            <a:ext cx="7149369" cy="4791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0" name="Freeform 29">
            <a:extLst>
              <a:ext uri="{FF2B5EF4-FFF2-40B4-BE49-F238E27FC236}">
                <a16:creationId xmlns="" xmlns:a16="http://schemas.microsoft.com/office/drawing/2014/main" id="{CAE4FD2F-B472-45F5-B937-4D229032C307}"/>
              </a:ext>
            </a:extLst>
          </p:cNvPr>
          <p:cNvSpPr/>
          <p:nvPr/>
        </p:nvSpPr>
        <p:spPr bwMode="auto">
          <a:xfrm>
            <a:off x="1107335" y="1453436"/>
            <a:ext cx="467136" cy="417431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3302"/>
              </a:gs>
              <a:gs pos="100000">
                <a:srgbClr val="C00000"/>
              </a:gs>
            </a:gsLst>
            <a:lin ang="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defTabSz="91440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grpSp>
        <p:nvGrpSpPr>
          <p:cNvPr id="11" name="Group 1">
            <a:extLst>
              <a:ext uri="{FF2B5EF4-FFF2-40B4-BE49-F238E27FC236}">
                <a16:creationId xmlns="" xmlns:a16="http://schemas.microsoft.com/office/drawing/2014/main" id="{A71737AC-5D9F-4D23-B5C2-407234BA2444}"/>
              </a:ext>
            </a:extLst>
          </p:cNvPr>
          <p:cNvGrpSpPr/>
          <p:nvPr/>
        </p:nvGrpSpPr>
        <p:grpSpPr>
          <a:xfrm>
            <a:off x="837121" y="3046276"/>
            <a:ext cx="7639410" cy="1414405"/>
            <a:chOff x="623888" y="1690577"/>
            <a:chExt cx="5261535" cy="4629264"/>
          </a:xfrm>
        </p:grpSpPr>
        <p:sp>
          <p:nvSpPr>
            <p:cNvPr id="12" name="Rectangle: Rounded Corners 2">
              <a:extLst>
                <a:ext uri="{FF2B5EF4-FFF2-40B4-BE49-F238E27FC236}">
                  <a16:creationId xmlns="" xmlns:a16="http://schemas.microsoft.com/office/drawing/2014/main" id="{80262389-2F34-4343-B56F-577939361E48}"/>
                </a:ext>
              </a:extLst>
            </p:cNvPr>
            <p:cNvSpPr/>
            <p:nvPr/>
          </p:nvSpPr>
          <p:spPr>
            <a:xfrm>
              <a:off x="682670" y="1763714"/>
              <a:ext cx="5202753" cy="4108091"/>
            </a:xfrm>
            <a:prstGeom prst="roundRect">
              <a:avLst/>
            </a:prstGeom>
            <a:noFill/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sz="1013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: Rounded Corners 3">
              <a:extLst>
                <a:ext uri="{FF2B5EF4-FFF2-40B4-BE49-F238E27FC236}">
                  <a16:creationId xmlns="" xmlns:a16="http://schemas.microsoft.com/office/drawing/2014/main" id="{DF28A640-5248-47FC-91BC-D5313164C0B3}"/>
                </a:ext>
              </a:extLst>
            </p:cNvPr>
            <p:cNvSpPr/>
            <p:nvPr/>
          </p:nvSpPr>
          <p:spPr>
            <a:xfrm>
              <a:off x="623888" y="1690577"/>
              <a:ext cx="5202754" cy="4629264"/>
            </a:xfrm>
            <a:prstGeom prst="roundRect">
              <a:avLst/>
            </a:prstGeom>
            <a:noFill/>
            <a:ln w="317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sz="1013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DCB03EDB-59C5-4E11-9EB6-3522E4754FE0}"/>
              </a:ext>
            </a:extLst>
          </p:cNvPr>
          <p:cNvSpPr/>
          <p:nvPr/>
        </p:nvSpPr>
        <p:spPr>
          <a:xfrm>
            <a:off x="1688114" y="3200787"/>
            <a:ext cx="4609319" cy="338991"/>
          </a:xfrm>
          <a:custGeom>
            <a:avLst/>
            <a:gdLst>
              <a:gd name="connsiteX0" fmla="*/ 12386 w 3852419"/>
              <a:gd name="connsiteY0" fmla="*/ 0 h 425302"/>
              <a:gd name="connsiteX1" fmla="*/ 3639768 w 3852419"/>
              <a:gd name="connsiteY1" fmla="*/ 0 h 425302"/>
              <a:gd name="connsiteX2" fmla="*/ 3852419 w 3852419"/>
              <a:gd name="connsiteY2" fmla="*/ 212651 h 425302"/>
              <a:gd name="connsiteX3" fmla="*/ 3639768 w 3852419"/>
              <a:gd name="connsiteY3" fmla="*/ 425302 h 425302"/>
              <a:gd name="connsiteX4" fmla="*/ 12386 w 3852419"/>
              <a:gd name="connsiteY4" fmla="*/ 425302 h 425302"/>
              <a:gd name="connsiteX5" fmla="*/ 0 w 3852419"/>
              <a:gd name="connsiteY5" fmla="*/ 424054 h 425302"/>
              <a:gd name="connsiteX6" fmla="*/ 0 w 3852419"/>
              <a:gd name="connsiteY6" fmla="*/ 1249 h 425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2419" h="425302">
                <a:moveTo>
                  <a:pt x="12386" y="0"/>
                </a:moveTo>
                <a:lnTo>
                  <a:pt x="3639768" y="0"/>
                </a:lnTo>
                <a:cubicBezTo>
                  <a:pt x="3757212" y="0"/>
                  <a:pt x="3852419" y="95207"/>
                  <a:pt x="3852419" y="212651"/>
                </a:cubicBezTo>
                <a:cubicBezTo>
                  <a:pt x="3852419" y="330095"/>
                  <a:pt x="3757212" y="425302"/>
                  <a:pt x="3639768" y="425302"/>
                </a:cubicBezTo>
                <a:lnTo>
                  <a:pt x="12386" y="425302"/>
                </a:lnTo>
                <a:lnTo>
                  <a:pt x="0" y="424054"/>
                </a:lnTo>
                <a:lnTo>
                  <a:pt x="0" y="1249"/>
                </a:lnTo>
                <a:close/>
              </a:path>
            </a:pathLst>
          </a:custGeom>
          <a:gradFill>
            <a:gsLst>
              <a:gs pos="0">
                <a:srgbClr val="FF3302"/>
              </a:gs>
              <a:gs pos="100000">
                <a:srgbClr val="C00000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sz="1013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7">
            <a:extLst>
              <a:ext uri="{FF2B5EF4-FFF2-40B4-BE49-F238E27FC236}">
                <a16:creationId xmlns="" xmlns:a16="http://schemas.microsoft.com/office/drawing/2014/main" id="{F495A10D-E080-4B3A-9C9C-B62047256C6B}"/>
              </a:ext>
            </a:extLst>
          </p:cNvPr>
          <p:cNvSpPr txBox="1"/>
          <p:nvPr/>
        </p:nvSpPr>
        <p:spPr>
          <a:xfrm>
            <a:off x="1709048" y="3224990"/>
            <a:ext cx="3834502" cy="23083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Clr>
                <a:srgbClr val="000000">
                  <a:lumMod val="85000"/>
                  <a:lumOff val="15000"/>
                </a:srgbClr>
              </a:buClr>
              <a:buSzPct val="105000"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16" name="Rectangle 43">
            <a:extLst>
              <a:ext uri="{FF2B5EF4-FFF2-40B4-BE49-F238E27FC236}">
                <a16:creationId xmlns="" xmlns:a16="http://schemas.microsoft.com/office/drawing/2014/main" id="{A2C4243E-2B57-4BF3-9132-4D319E5B9DE6}"/>
              </a:ext>
            </a:extLst>
          </p:cNvPr>
          <p:cNvSpPr/>
          <p:nvPr/>
        </p:nvSpPr>
        <p:spPr>
          <a:xfrm>
            <a:off x="1033864" y="3671942"/>
            <a:ext cx="7149369" cy="65184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7" name="Freeform 29">
            <a:extLst>
              <a:ext uri="{FF2B5EF4-FFF2-40B4-BE49-F238E27FC236}">
                <a16:creationId xmlns="" xmlns:a16="http://schemas.microsoft.com/office/drawing/2014/main" id="{3C429621-6B56-4ABD-BE9D-2AD26BC487C2}"/>
              </a:ext>
            </a:extLst>
          </p:cNvPr>
          <p:cNvSpPr/>
          <p:nvPr/>
        </p:nvSpPr>
        <p:spPr bwMode="auto">
          <a:xfrm>
            <a:off x="1107335" y="3161567"/>
            <a:ext cx="467136" cy="417431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3302"/>
              </a:gs>
              <a:gs pos="100000">
                <a:srgbClr val="C00000"/>
              </a:gs>
            </a:gsLst>
            <a:lin ang="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defTabSz="91440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4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  <p:bldP spid="14" grpId="0" animBg="1"/>
      <p:bldP spid="15" grpId="0"/>
      <p:bldP spid="16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521121F-9F83-466C-9789-CC2ADDC3B696}"/>
              </a:ext>
            </a:extLst>
          </p:cNvPr>
          <p:cNvSpPr/>
          <p:nvPr/>
        </p:nvSpPr>
        <p:spPr>
          <a:xfrm>
            <a:off x="587151" y="1552576"/>
            <a:ext cx="1616149" cy="1168704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1249F4E-E7DA-4541-B81B-E4EEB0D2C5CD}"/>
              </a:ext>
            </a:extLst>
          </p:cNvPr>
          <p:cNvSpPr/>
          <p:nvPr/>
        </p:nvSpPr>
        <p:spPr>
          <a:xfrm>
            <a:off x="2240482" y="1552576"/>
            <a:ext cx="6482136" cy="116870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6" name="Rectangle 43">
            <a:extLst>
              <a:ext uri="{FF2B5EF4-FFF2-40B4-BE49-F238E27FC236}">
                <a16:creationId xmlns="" xmlns:a16="http://schemas.microsoft.com/office/drawing/2014/main" id="{12B5C97B-4280-4706-B4D9-4A05D758ED3F}"/>
              </a:ext>
            </a:extLst>
          </p:cNvPr>
          <p:cNvSpPr/>
          <p:nvPr/>
        </p:nvSpPr>
        <p:spPr>
          <a:xfrm>
            <a:off x="2400171" y="1766103"/>
            <a:ext cx="6162757" cy="7944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1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1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1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10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748E275-CCF8-47CB-B4E9-4FABF4A6EE69}"/>
              </a:ext>
            </a:extLst>
          </p:cNvPr>
          <p:cNvSpPr/>
          <p:nvPr/>
        </p:nvSpPr>
        <p:spPr>
          <a:xfrm>
            <a:off x="587151" y="2918776"/>
            <a:ext cx="1616149" cy="1424623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17EBFEB-99E1-43B1-9E81-9DD0CFFB44F7}"/>
              </a:ext>
            </a:extLst>
          </p:cNvPr>
          <p:cNvSpPr/>
          <p:nvPr/>
        </p:nvSpPr>
        <p:spPr>
          <a:xfrm>
            <a:off x="2240482" y="2918776"/>
            <a:ext cx="6482136" cy="142462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9" name="Rectangle 43">
            <a:extLst>
              <a:ext uri="{FF2B5EF4-FFF2-40B4-BE49-F238E27FC236}">
                <a16:creationId xmlns="" xmlns:a16="http://schemas.microsoft.com/office/drawing/2014/main" id="{28051775-9885-481D-A2AC-36B10E4FAC54}"/>
              </a:ext>
            </a:extLst>
          </p:cNvPr>
          <p:cNvSpPr/>
          <p:nvPr/>
        </p:nvSpPr>
        <p:spPr>
          <a:xfrm>
            <a:off x="2400171" y="3257358"/>
            <a:ext cx="6162757" cy="74745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5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93554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6120" y="2549250"/>
            <a:ext cx="1201622" cy="171660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78534" y="2544096"/>
            <a:ext cx="1459113" cy="177791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21587" y="2859053"/>
            <a:ext cx="5074856" cy="1907156"/>
          </a:xfrm>
          <a:custGeom>
            <a:avLst/>
            <a:gdLst>
              <a:gd name="connsiteX0" fmla="*/ 0 w 6766475"/>
              <a:gd name="connsiteY0" fmla="*/ 0 h 2542875"/>
              <a:gd name="connsiteX1" fmla="*/ 6766475 w 6766475"/>
              <a:gd name="connsiteY1" fmla="*/ 0 h 2542875"/>
              <a:gd name="connsiteX2" fmla="*/ 6766475 w 6766475"/>
              <a:gd name="connsiteY2" fmla="*/ 2542875 h 2542875"/>
              <a:gd name="connsiteX3" fmla="*/ 0 w 6766475"/>
              <a:gd name="connsiteY3" fmla="*/ 2542875 h 25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6475" h="2542875">
                <a:moveTo>
                  <a:pt x="0" y="0"/>
                </a:moveTo>
                <a:lnTo>
                  <a:pt x="6766475" y="0"/>
                </a:lnTo>
                <a:lnTo>
                  <a:pt x="6766475" y="2542875"/>
                </a:lnTo>
                <a:lnTo>
                  <a:pt x="0" y="2542875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84216" y="561041"/>
            <a:ext cx="1002705" cy="795287"/>
          </a:xfrm>
          <a:custGeom>
            <a:avLst/>
            <a:gdLst>
              <a:gd name="connsiteX0" fmla="*/ 0 w 1049311"/>
              <a:gd name="connsiteY0" fmla="*/ 0 h 832252"/>
              <a:gd name="connsiteX1" fmla="*/ 1049311 w 1049311"/>
              <a:gd name="connsiteY1" fmla="*/ 0 h 832252"/>
              <a:gd name="connsiteX2" fmla="*/ 1049311 w 1049311"/>
              <a:gd name="connsiteY2" fmla="*/ 832252 h 832252"/>
              <a:gd name="connsiteX3" fmla="*/ 0 w 1049311"/>
              <a:gd name="connsiteY3" fmla="*/ 832252 h 83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9311" h="832252">
                <a:moveTo>
                  <a:pt x="0" y="0"/>
                </a:moveTo>
                <a:lnTo>
                  <a:pt x="1049311" y="0"/>
                </a:lnTo>
                <a:lnTo>
                  <a:pt x="1049311" y="832252"/>
                </a:lnTo>
                <a:lnTo>
                  <a:pt x="0" y="83225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3897" y="340263"/>
            <a:ext cx="1563054" cy="880570"/>
          </a:xfrm>
          <a:custGeom>
            <a:avLst/>
            <a:gdLst>
              <a:gd name="connsiteX0" fmla="*/ 0 w 1477288"/>
              <a:gd name="connsiteY0" fmla="*/ 0 h 832252"/>
              <a:gd name="connsiteX1" fmla="*/ 1477288 w 1477288"/>
              <a:gd name="connsiteY1" fmla="*/ 0 h 832252"/>
              <a:gd name="connsiteX2" fmla="*/ 1477288 w 1477288"/>
              <a:gd name="connsiteY2" fmla="*/ 832252 h 832252"/>
              <a:gd name="connsiteX3" fmla="*/ 0 w 1477288"/>
              <a:gd name="connsiteY3" fmla="*/ 832252 h 83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7288" h="832252">
                <a:moveTo>
                  <a:pt x="0" y="0"/>
                </a:moveTo>
                <a:lnTo>
                  <a:pt x="1477288" y="0"/>
                </a:lnTo>
                <a:lnTo>
                  <a:pt x="1477288" y="832252"/>
                </a:lnTo>
                <a:lnTo>
                  <a:pt x="0" y="832252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922929" y="3267431"/>
            <a:ext cx="4221051" cy="15358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0" y="3288357"/>
            <a:ext cx="4221051" cy="15358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526415" y="3433245"/>
            <a:ext cx="2518349" cy="10905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7199" y="3490065"/>
            <a:ext cx="2518349" cy="1090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448" b="550"/>
          <a:stretch>
            <a:fillRect/>
          </a:stretch>
        </p:blipFill>
        <p:spPr>
          <a:xfrm>
            <a:off x="-20" y="3433379"/>
            <a:ext cx="9144000" cy="150682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579011" y="1454364"/>
            <a:ext cx="5973604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500" b="1" dirty="0" smtClean="0">
                <a:solidFill>
                  <a:srgbClr val="D7000F"/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4500" b="1" dirty="0">
              <a:solidFill>
                <a:srgbClr val="D7000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586138" y="2774085"/>
            <a:ext cx="2208410" cy="421106"/>
          </a:xfrm>
          <a:prstGeom prst="roundRect">
            <a:avLst/>
          </a:prstGeom>
          <a:gradFill flip="none" rotWithShape="1">
            <a:gsLst>
              <a:gs pos="0">
                <a:srgbClr val="E00314">
                  <a:shade val="30000"/>
                  <a:satMod val="115000"/>
                </a:srgbClr>
              </a:gs>
              <a:gs pos="50000">
                <a:srgbClr val="E00314">
                  <a:shade val="67500"/>
                  <a:satMod val="115000"/>
                </a:srgbClr>
              </a:gs>
              <a:gs pos="100000">
                <a:srgbClr val="E00314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/>
        </p:nvSpPr>
        <p:spPr>
          <a:xfrm>
            <a:off x="3853416" y="2803234"/>
            <a:ext cx="16738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kern="2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汇报人：</a:t>
            </a:r>
            <a:r>
              <a:rPr lang="en-US" altLang="zh-CN" sz="1600" kern="2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Sunny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E411ED5-34E3-47AE-BB22-E4CDB1B9F29C}"/>
              </a:ext>
            </a:extLst>
          </p:cNvPr>
          <p:cNvSpPr/>
          <p:nvPr/>
        </p:nvSpPr>
        <p:spPr>
          <a:xfrm>
            <a:off x="1310016" y="2293079"/>
            <a:ext cx="664893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kern="0" dirty="0">
                <a:ln w="3175"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100" kern="0" dirty="0">
                <a:ln w="3175"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17171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8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5300" y="2235200"/>
            <a:ext cx="26162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130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264670A1-A92F-4E6A-8A52-1A4F57C637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6140" y="2670577"/>
            <a:ext cx="1201622" cy="1716603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BFD089FC-63BA-4839-9AC1-88CC847B20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86958" y="2568395"/>
            <a:ext cx="1459113" cy="1777912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D4FD39E5-BDD2-4E23-84C6-BF497AB02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21607" y="2980380"/>
            <a:ext cx="5074856" cy="1907156"/>
          </a:xfrm>
          <a:custGeom>
            <a:avLst/>
            <a:gdLst>
              <a:gd name="connsiteX0" fmla="*/ 0 w 6766475"/>
              <a:gd name="connsiteY0" fmla="*/ 0 h 2542875"/>
              <a:gd name="connsiteX1" fmla="*/ 6766475 w 6766475"/>
              <a:gd name="connsiteY1" fmla="*/ 0 h 2542875"/>
              <a:gd name="connsiteX2" fmla="*/ 6766475 w 6766475"/>
              <a:gd name="connsiteY2" fmla="*/ 2542875 h 2542875"/>
              <a:gd name="connsiteX3" fmla="*/ 0 w 6766475"/>
              <a:gd name="connsiteY3" fmla="*/ 2542875 h 25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6475" h="2542875">
                <a:moveTo>
                  <a:pt x="0" y="0"/>
                </a:moveTo>
                <a:lnTo>
                  <a:pt x="6766475" y="0"/>
                </a:lnTo>
                <a:lnTo>
                  <a:pt x="6766475" y="2542875"/>
                </a:lnTo>
                <a:lnTo>
                  <a:pt x="0" y="2542875"/>
                </a:lnTo>
                <a:close/>
              </a:path>
            </a:pathLst>
          </a:cu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58AB87CB-1A32-42BD-A39F-A0FF6C28859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3897" y="340263"/>
            <a:ext cx="1563054" cy="880570"/>
          </a:xfrm>
          <a:custGeom>
            <a:avLst/>
            <a:gdLst>
              <a:gd name="connsiteX0" fmla="*/ 0 w 1477288"/>
              <a:gd name="connsiteY0" fmla="*/ 0 h 832252"/>
              <a:gd name="connsiteX1" fmla="*/ 1477288 w 1477288"/>
              <a:gd name="connsiteY1" fmla="*/ 0 h 832252"/>
              <a:gd name="connsiteX2" fmla="*/ 1477288 w 1477288"/>
              <a:gd name="connsiteY2" fmla="*/ 832252 h 832252"/>
              <a:gd name="connsiteX3" fmla="*/ 0 w 1477288"/>
              <a:gd name="connsiteY3" fmla="*/ 832252 h 83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7288" h="832252">
                <a:moveTo>
                  <a:pt x="0" y="0"/>
                </a:moveTo>
                <a:lnTo>
                  <a:pt x="1477288" y="0"/>
                </a:lnTo>
                <a:lnTo>
                  <a:pt x="1477288" y="832252"/>
                </a:lnTo>
                <a:lnTo>
                  <a:pt x="0" y="832252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785AB2A0-AE92-4E21-9466-3E2F87A2A0C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922949" y="3388758"/>
            <a:ext cx="4221051" cy="153580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A882A870-B86E-465F-8DAC-F949E296E66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09684"/>
            <a:ext cx="4221051" cy="153580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85ECD1E8-9F24-481D-89BD-9D8D86787A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526435" y="3554572"/>
            <a:ext cx="2518349" cy="1090535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35906867-F637-41CD-AE87-9FE0038933C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7219" y="3611392"/>
            <a:ext cx="2518349" cy="1090535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D28D6D83-B89A-4248-BEB9-6E05226BC54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448" b="550"/>
          <a:stretch>
            <a:fillRect/>
          </a:stretch>
        </p:blipFill>
        <p:spPr>
          <a:xfrm>
            <a:off x="0" y="3564231"/>
            <a:ext cx="9144000" cy="1506829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935F8206-8BFF-4796-A757-ECF29F4D0198}"/>
              </a:ext>
            </a:extLst>
          </p:cNvPr>
          <p:cNvGrpSpPr/>
          <p:nvPr/>
        </p:nvGrpSpPr>
        <p:grpSpPr>
          <a:xfrm>
            <a:off x="1810702" y="709137"/>
            <a:ext cx="1677353" cy="1630204"/>
            <a:chOff x="1968" y="2256"/>
            <a:chExt cx="3522" cy="3423"/>
          </a:xfrm>
        </p:grpSpPr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210DE48F-7177-481C-B09E-0D3BD289C7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575" y="2256"/>
              <a:ext cx="2105" cy="1670"/>
            </a:xfrm>
            <a:custGeom>
              <a:avLst/>
              <a:gdLst>
                <a:gd name="connsiteX0" fmla="*/ 0 w 1049311"/>
                <a:gd name="connsiteY0" fmla="*/ 0 h 832252"/>
                <a:gd name="connsiteX1" fmla="*/ 1049311 w 1049311"/>
                <a:gd name="connsiteY1" fmla="*/ 0 h 832252"/>
                <a:gd name="connsiteX2" fmla="*/ 1049311 w 1049311"/>
                <a:gd name="connsiteY2" fmla="*/ 832252 h 832252"/>
                <a:gd name="connsiteX3" fmla="*/ 0 w 1049311"/>
                <a:gd name="connsiteY3" fmla="*/ 832252 h 83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9311" h="832252">
                  <a:moveTo>
                    <a:pt x="0" y="0"/>
                  </a:moveTo>
                  <a:lnTo>
                    <a:pt x="1049311" y="0"/>
                  </a:lnTo>
                  <a:lnTo>
                    <a:pt x="1049311" y="832252"/>
                  </a:lnTo>
                  <a:lnTo>
                    <a:pt x="0" y="832252"/>
                  </a:lnTo>
                  <a:close/>
                </a:path>
              </a:pathLst>
            </a:custGeom>
          </p:spPr>
        </p:pic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4728FD4B-9D6B-4580-846C-B5785C51E5D7}"/>
                </a:ext>
              </a:extLst>
            </p:cNvPr>
            <p:cNvGrpSpPr/>
            <p:nvPr/>
          </p:nvGrpSpPr>
          <p:grpSpPr>
            <a:xfrm>
              <a:off x="1968" y="3132"/>
              <a:ext cx="3522" cy="2547"/>
              <a:chOff x="5019821" y="2799471"/>
              <a:chExt cx="2152357" cy="858130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="" xmlns:a16="http://schemas.microsoft.com/office/drawing/2014/main" id="{2F58FD64-D167-46A8-B0F6-7BDF69278070}"/>
                  </a:ext>
                </a:extLst>
              </p:cNvPr>
              <p:cNvGrpSpPr/>
              <p:nvPr/>
            </p:nvGrpSpPr>
            <p:grpSpPr>
              <a:xfrm>
                <a:off x="5019821" y="2799471"/>
                <a:ext cx="2152357" cy="858130"/>
                <a:chOff x="5008098" y="2307102"/>
                <a:chExt cx="2152357" cy="858130"/>
              </a:xfrm>
            </p:grpSpPr>
            <p:grpSp>
              <p:nvGrpSpPr>
                <p:cNvPr id="55" name="组合 54">
                  <a:extLst>
                    <a:ext uri="{FF2B5EF4-FFF2-40B4-BE49-F238E27FC236}">
                      <a16:creationId xmlns="" xmlns:a16="http://schemas.microsoft.com/office/drawing/2014/main" id="{7B049BD4-E40A-44A8-BA72-3D04909C6EFC}"/>
                    </a:ext>
                  </a:extLst>
                </p:cNvPr>
                <p:cNvGrpSpPr/>
                <p:nvPr/>
              </p:nvGrpSpPr>
              <p:grpSpPr>
                <a:xfrm>
                  <a:off x="5008098" y="2307102"/>
                  <a:ext cx="2152357" cy="858129"/>
                  <a:chOff x="5008098" y="2278966"/>
                  <a:chExt cx="2152357" cy="886265"/>
                </a:xfrm>
              </p:grpSpPr>
              <p:cxnSp>
                <p:nvCxnSpPr>
                  <p:cNvPr id="57" name="直接连接符 56">
                    <a:extLst>
                      <a:ext uri="{FF2B5EF4-FFF2-40B4-BE49-F238E27FC236}">
                        <a16:creationId xmlns="" xmlns:a16="http://schemas.microsoft.com/office/drawing/2014/main" id="{A52C3FFC-75FB-42B0-9DAC-41810A3CB42B}"/>
                      </a:ext>
                    </a:extLst>
                  </p:cNvPr>
                  <p:cNvCxnSpPr/>
                  <p:nvPr/>
                </p:nvCxnSpPr>
                <p:spPr>
                  <a:xfrm>
                    <a:off x="5008098" y="2278966"/>
                    <a:ext cx="0" cy="886265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FF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8" name="直接连接符 57">
                    <a:extLst>
                      <a:ext uri="{FF2B5EF4-FFF2-40B4-BE49-F238E27FC236}">
                        <a16:creationId xmlns="" xmlns:a16="http://schemas.microsoft.com/office/drawing/2014/main" id="{903D508E-4F54-45E3-B4BD-C7E45360D7EB}"/>
                      </a:ext>
                    </a:extLst>
                  </p:cNvPr>
                  <p:cNvCxnSpPr/>
                  <p:nvPr/>
                </p:nvCxnSpPr>
                <p:spPr>
                  <a:xfrm>
                    <a:off x="7160455" y="2278966"/>
                    <a:ext cx="0" cy="886265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FF0000"/>
                    </a:solidFill>
                    <a:prstDash val="solid"/>
                    <a:miter lim="800000"/>
                  </a:ln>
                  <a:effectLst/>
                </p:spPr>
              </p:cxnSp>
            </p:grpSp>
            <p:cxnSp>
              <p:nvCxnSpPr>
                <p:cNvPr id="56" name="直接连接符 55">
                  <a:extLst>
                    <a:ext uri="{FF2B5EF4-FFF2-40B4-BE49-F238E27FC236}">
                      <a16:creationId xmlns="" xmlns:a16="http://schemas.microsoft.com/office/drawing/2014/main" id="{FAF64D7A-F3F7-4F5E-9100-7D923E4564A1}"/>
                    </a:ext>
                  </a:extLst>
                </p:cNvPr>
                <p:cNvCxnSpPr/>
                <p:nvPr/>
              </p:nvCxnSpPr>
              <p:spPr>
                <a:xfrm flipH="1">
                  <a:off x="5008098" y="3165232"/>
                  <a:ext cx="2152357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0000"/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CBA78171-8719-48EC-BF5B-C1074C7F8FD8}"/>
                  </a:ext>
                </a:extLst>
              </p:cNvPr>
              <p:cNvCxnSpPr/>
              <p:nvPr/>
            </p:nvCxnSpPr>
            <p:spPr>
              <a:xfrm>
                <a:off x="6828579" y="2799471"/>
                <a:ext cx="33762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0D032764-49D2-48E9-B535-EBB23C44BEE5}"/>
                  </a:ext>
                </a:extLst>
              </p:cNvPr>
              <p:cNvCxnSpPr/>
              <p:nvPr/>
            </p:nvCxnSpPr>
            <p:spPr>
              <a:xfrm>
                <a:off x="5019821" y="2799471"/>
                <a:ext cx="33762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E7D72711-AFF0-48D5-B920-82893B559AAE}"/>
                </a:ext>
              </a:extLst>
            </p:cNvPr>
            <p:cNvSpPr txBox="1"/>
            <p:nvPr/>
          </p:nvSpPr>
          <p:spPr>
            <a:xfrm>
              <a:off x="2338" y="4103"/>
              <a:ext cx="2805" cy="150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50" b="1" i="0" u="none" strike="noStrike" kern="0" cap="none" spc="0" normalizeH="0" baseline="0" noProof="0">
                  <a:ln w="19050">
                    <a:noFill/>
                  </a:ln>
                  <a:gradFill>
                    <a:gsLst>
                      <a:gs pos="100000">
                        <a:srgbClr val="FF0000"/>
                      </a:gs>
                      <a:gs pos="0">
                        <a:srgbClr val="B6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28159440-7B50-45CC-8D65-1B9979DBAA99}"/>
              </a:ext>
            </a:extLst>
          </p:cNvPr>
          <p:cNvGrpSpPr/>
          <p:nvPr/>
        </p:nvGrpSpPr>
        <p:grpSpPr>
          <a:xfrm>
            <a:off x="4032886" y="935385"/>
            <a:ext cx="3992404" cy="2055971"/>
            <a:chOff x="6378" y="2085"/>
            <a:chExt cx="8383" cy="4317"/>
          </a:xfrm>
        </p:grpSpPr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5EF3E9C9-49B7-4129-80FF-C0F9EC164ECD}"/>
                </a:ext>
              </a:extLst>
            </p:cNvPr>
            <p:cNvSpPr/>
            <p:nvPr/>
          </p:nvSpPr>
          <p:spPr>
            <a:xfrm>
              <a:off x="6378" y="2085"/>
              <a:ext cx="1013" cy="1013"/>
            </a:xfrm>
            <a:prstGeom prst="rect">
              <a:avLst/>
            </a:prstGeom>
            <a:gradFill>
              <a:gsLst>
                <a:gs pos="100000">
                  <a:srgbClr val="FF0000"/>
                </a:gs>
                <a:gs pos="0">
                  <a:srgbClr val="B600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01</a:t>
              </a: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08F73075-C70F-495D-9D2F-AFC312187DF2}"/>
                </a:ext>
              </a:extLst>
            </p:cNvPr>
            <p:cNvSpPr/>
            <p:nvPr/>
          </p:nvSpPr>
          <p:spPr>
            <a:xfrm>
              <a:off x="6378" y="3212"/>
              <a:ext cx="1013" cy="1013"/>
            </a:xfrm>
            <a:prstGeom prst="rect">
              <a:avLst/>
            </a:prstGeom>
            <a:gradFill>
              <a:gsLst>
                <a:gs pos="100000">
                  <a:srgbClr val="FF0000"/>
                </a:gs>
                <a:gs pos="0">
                  <a:srgbClr val="B600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02</a:t>
              </a: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88C5E146-8826-4463-921D-18E15CD42B25}"/>
                </a:ext>
              </a:extLst>
            </p:cNvPr>
            <p:cNvSpPr/>
            <p:nvPr/>
          </p:nvSpPr>
          <p:spPr>
            <a:xfrm>
              <a:off x="6378" y="4303"/>
              <a:ext cx="1013" cy="1013"/>
            </a:xfrm>
            <a:prstGeom prst="rect">
              <a:avLst/>
            </a:prstGeom>
            <a:gradFill>
              <a:gsLst>
                <a:gs pos="100000">
                  <a:srgbClr val="FF0000"/>
                </a:gs>
                <a:gs pos="0">
                  <a:srgbClr val="B600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03</a:t>
              </a: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1C14D4FC-5B00-48DD-A7CC-4459D5CFF745}"/>
                </a:ext>
              </a:extLst>
            </p:cNvPr>
            <p:cNvSpPr/>
            <p:nvPr/>
          </p:nvSpPr>
          <p:spPr>
            <a:xfrm>
              <a:off x="6378" y="5389"/>
              <a:ext cx="1013" cy="1013"/>
            </a:xfrm>
            <a:prstGeom prst="rect">
              <a:avLst/>
            </a:prstGeom>
            <a:gradFill>
              <a:gsLst>
                <a:gs pos="100000">
                  <a:srgbClr val="FF0000"/>
                </a:gs>
                <a:gs pos="0">
                  <a:srgbClr val="B600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04</a:t>
              </a: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4795B39A-302E-4C6A-A48D-DD9A4EBB97E2}"/>
                </a:ext>
              </a:extLst>
            </p:cNvPr>
            <p:cNvSpPr/>
            <p:nvPr/>
          </p:nvSpPr>
          <p:spPr>
            <a:xfrm>
              <a:off x="7391" y="2174"/>
              <a:ext cx="5963" cy="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</a:pPr>
              <a:r>
                <a:rPr lang="zh-CN" altLang="en-US" sz="1600" kern="0" dirty="0">
                  <a:solidFill>
                    <a:srgbClr val="B2010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单击此处添加标题文本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2524951E-4EC3-4F06-81E2-8D9885A515A1}"/>
                </a:ext>
              </a:extLst>
            </p:cNvPr>
            <p:cNvSpPr/>
            <p:nvPr/>
          </p:nvSpPr>
          <p:spPr>
            <a:xfrm>
              <a:off x="7401" y="3331"/>
              <a:ext cx="7038" cy="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</a:pPr>
              <a:r>
                <a:rPr lang="zh-CN" altLang="en-US" sz="1600" kern="0" dirty="0">
                  <a:solidFill>
                    <a:srgbClr val="B2010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单击此处添加标题文本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40171609-AAAA-49BD-9D9F-4D4856EA52AD}"/>
                </a:ext>
              </a:extLst>
            </p:cNvPr>
            <p:cNvSpPr/>
            <p:nvPr/>
          </p:nvSpPr>
          <p:spPr>
            <a:xfrm>
              <a:off x="7401" y="4423"/>
              <a:ext cx="7360" cy="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rgbClr val="B2010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单击此处添加标题文本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604CE156-1B76-41CA-B2E1-BF7FD59B4AF9}"/>
                </a:ext>
              </a:extLst>
            </p:cNvPr>
            <p:cNvSpPr/>
            <p:nvPr/>
          </p:nvSpPr>
          <p:spPr>
            <a:xfrm>
              <a:off x="7401" y="5508"/>
              <a:ext cx="7114" cy="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rgbClr val="B20102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81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E13E418-3C61-420F-BC25-7465AB8291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00" t="18119" r="16607" b="69949"/>
          <a:stretch/>
        </p:blipFill>
        <p:spPr>
          <a:xfrm>
            <a:off x="2676525" y="1787524"/>
            <a:ext cx="6115050" cy="61722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DC40C53-EEEC-41FF-A859-04647898512F}"/>
              </a:ext>
            </a:extLst>
          </p:cNvPr>
          <p:cNvSpPr txBox="1"/>
          <p:nvPr/>
        </p:nvSpPr>
        <p:spPr>
          <a:xfrm>
            <a:off x="3234842" y="2817392"/>
            <a:ext cx="5089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22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A320A70-6B8C-4C2A-B7AA-69AC29F68A1A}"/>
              </a:ext>
            </a:extLst>
          </p:cNvPr>
          <p:cNvSpPr txBox="1"/>
          <p:nvPr/>
        </p:nvSpPr>
        <p:spPr>
          <a:xfrm>
            <a:off x="4917996" y="2277918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4B3DC3E8-12C1-448C-8435-1946FFA394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2185" y="3390256"/>
            <a:ext cx="6564630" cy="61722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D66F0E7-8331-43E9-98DA-D59DB9DDBEC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503" r="42498" b="80667"/>
          <a:stretch/>
        </p:blipFill>
        <p:spPr>
          <a:xfrm>
            <a:off x="5185410" y="904231"/>
            <a:ext cx="1188720" cy="9944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8894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1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sp>
        <p:nvSpPr>
          <p:cNvPr id="53" name="TextBox 14">
            <a:extLst>
              <a:ext uri="{FF2B5EF4-FFF2-40B4-BE49-F238E27FC236}">
                <a16:creationId xmlns="" xmlns:a16="http://schemas.microsoft.com/office/drawing/2014/main" id="{C6806A60-947D-4051-8331-AF65F615B17C}"/>
              </a:ext>
            </a:extLst>
          </p:cNvPr>
          <p:cNvSpPr txBox="1"/>
          <p:nvPr/>
        </p:nvSpPr>
        <p:spPr>
          <a:xfrm>
            <a:off x="847167" y="1509060"/>
            <a:ext cx="744966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400">
                <a:gradFill flip="none" rotWithShape="1">
                  <a:gsLst>
                    <a:gs pos="0">
                      <a:srgbClr val="C00000"/>
                    </a:gs>
                    <a:gs pos="6000">
                      <a:srgbClr val="131D7E"/>
                    </a:gs>
                    <a:gs pos="31000">
                      <a:srgbClr val="151C83"/>
                    </a:gs>
                    <a:gs pos="47000">
                      <a:srgbClr val="C00000"/>
                    </a:gs>
                    <a:gs pos="100000">
                      <a:srgbClr val="C00000"/>
                    </a:gs>
                  </a:gsLst>
                  <a:lin ang="0" scaled="1"/>
                  <a:tileRect/>
                </a:gradFill>
                <a:latin typeface="方正粗谭黑简体" panose="02000000000000000000" pitchFamily="2" charset="-122"/>
                <a:ea typeface="方正粗谭黑简体" panose="02000000000000000000" pitchFamily="2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48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单击此处添加标题文本</a:t>
            </a:r>
          </a:p>
        </p:txBody>
      </p:sp>
      <p:sp>
        <p:nvSpPr>
          <p:cNvPr id="54" name="TextBox 9">
            <a:extLst>
              <a:ext uri="{FF2B5EF4-FFF2-40B4-BE49-F238E27FC236}">
                <a16:creationId xmlns="" xmlns:a16="http://schemas.microsoft.com/office/drawing/2014/main" id="{43C2AEB3-6652-4BE7-ACDE-6A60EC2171FA}"/>
              </a:ext>
            </a:extLst>
          </p:cNvPr>
          <p:cNvSpPr txBox="1"/>
          <p:nvPr/>
        </p:nvSpPr>
        <p:spPr>
          <a:xfrm>
            <a:off x="769909" y="2787339"/>
            <a:ext cx="7604180" cy="1399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zh-CN" altLang="en-US" sz="2000" kern="0" dirty="0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000" kern="0" dirty="0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2000" kern="0" dirty="0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2000" kern="0" dirty="0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2000" kern="0" dirty="0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725F00AA-F97A-4ECE-852F-4D6EA6C67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9920" y="2164500"/>
            <a:ext cx="5143500" cy="86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87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sp>
        <p:nvSpPr>
          <p:cNvPr id="4" name="TextBox 14">
            <a:extLst>
              <a:ext uri="{FF2B5EF4-FFF2-40B4-BE49-F238E27FC236}">
                <a16:creationId xmlns="" xmlns:a16="http://schemas.microsoft.com/office/drawing/2014/main" id="{9E1FB5A4-9F2F-44D3-A1EC-8C4653312291}"/>
              </a:ext>
            </a:extLst>
          </p:cNvPr>
          <p:cNvSpPr txBox="1"/>
          <p:nvPr/>
        </p:nvSpPr>
        <p:spPr>
          <a:xfrm>
            <a:off x="520768" y="1253670"/>
            <a:ext cx="80388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400">
                <a:gradFill flip="none" rotWithShape="1">
                  <a:gsLst>
                    <a:gs pos="0">
                      <a:srgbClr val="C00000"/>
                    </a:gs>
                    <a:gs pos="6000">
                      <a:srgbClr val="131D7E"/>
                    </a:gs>
                    <a:gs pos="31000">
                      <a:srgbClr val="151C83"/>
                    </a:gs>
                    <a:gs pos="47000">
                      <a:srgbClr val="C00000"/>
                    </a:gs>
                    <a:gs pos="100000">
                      <a:srgbClr val="C00000"/>
                    </a:gs>
                  </a:gsLst>
                  <a:lin ang="0" scaled="1"/>
                  <a:tileRect/>
                </a:gradFill>
                <a:latin typeface="方正粗谭黑简体" panose="02000000000000000000" pitchFamily="2" charset="-122"/>
                <a:ea typeface="方正粗谭黑简体" panose="02000000000000000000" pitchFamily="2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14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4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kern="0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DCBA3C-24ED-4E2E-917A-2503520C07F3}"/>
              </a:ext>
            </a:extLst>
          </p:cNvPr>
          <p:cNvGrpSpPr/>
          <p:nvPr/>
        </p:nvGrpSpPr>
        <p:grpSpPr>
          <a:xfrm>
            <a:off x="476709" y="1756845"/>
            <a:ext cx="1892962" cy="3005656"/>
            <a:chOff x="1108288" y="2186627"/>
            <a:chExt cx="2523949" cy="4310537"/>
          </a:xfrm>
        </p:grpSpPr>
        <p:sp>
          <p:nvSpPr>
            <p:cNvPr id="6" name="任意多边形 24">
              <a:extLst>
                <a:ext uri="{FF2B5EF4-FFF2-40B4-BE49-F238E27FC236}">
                  <a16:creationId xmlns="" xmlns:a16="http://schemas.microsoft.com/office/drawing/2014/main" id="{F285C7C3-502A-4A39-A5DD-9D76A51A3AC3}"/>
                </a:ext>
              </a:extLst>
            </p:cNvPr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gradFill>
              <a:gsLst>
                <a:gs pos="0">
                  <a:srgbClr val="FE1F01"/>
                </a:gs>
                <a:gs pos="100000">
                  <a:srgbClr val="D4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7" name="TextBox 29">
              <a:extLst>
                <a:ext uri="{FF2B5EF4-FFF2-40B4-BE49-F238E27FC236}">
                  <a16:creationId xmlns="" xmlns:a16="http://schemas.microsoft.com/office/drawing/2014/main" id="{A4021C7B-95A7-4604-8D0C-B11A1E65F2A4}"/>
                </a:ext>
              </a:extLst>
            </p:cNvPr>
            <p:cNvSpPr txBox="1"/>
            <p:nvPr/>
          </p:nvSpPr>
          <p:spPr>
            <a:xfrm>
              <a:off x="1423045" y="4283315"/>
              <a:ext cx="1894432" cy="1542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  <a:defRPr/>
              </a:pPr>
              <a:r>
                <a:rPr lang="zh-CN" altLang="en-US" sz="12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</p:txBody>
        </p:sp>
        <p:sp>
          <p:nvSpPr>
            <p:cNvPr id="8" name="TextBox 30">
              <a:extLst>
                <a:ext uri="{FF2B5EF4-FFF2-40B4-BE49-F238E27FC236}">
                  <a16:creationId xmlns="" xmlns:a16="http://schemas.microsoft.com/office/drawing/2014/main" id="{F2B792C1-1D41-46A4-AF9B-63667B1A298C}"/>
                </a:ext>
              </a:extLst>
            </p:cNvPr>
            <p:cNvSpPr txBox="1"/>
            <p:nvPr/>
          </p:nvSpPr>
          <p:spPr>
            <a:xfrm>
              <a:off x="1262175" y="3338561"/>
              <a:ext cx="2216170" cy="4634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20">
              <a:extLst>
                <a:ext uri="{FF2B5EF4-FFF2-40B4-BE49-F238E27FC236}">
                  <a16:creationId xmlns="" xmlns:a16="http://schemas.microsoft.com/office/drawing/2014/main" id="{C9245D25-1670-4F95-88CF-5D24C60B895F}"/>
                </a:ext>
              </a:extLst>
            </p:cNvPr>
            <p:cNvSpPr txBox="1"/>
            <p:nvPr/>
          </p:nvSpPr>
          <p:spPr>
            <a:xfrm>
              <a:off x="2155459" y="2551571"/>
              <a:ext cx="42960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01</a:t>
              </a:r>
              <a:endParaRPr lang="zh-CN" altLang="en-US" sz="3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D9CFBBD-8EE2-45BA-8FAA-07713B6EEFA3}"/>
              </a:ext>
            </a:extLst>
          </p:cNvPr>
          <p:cNvGrpSpPr/>
          <p:nvPr/>
        </p:nvGrpSpPr>
        <p:grpSpPr>
          <a:xfrm>
            <a:off x="4719171" y="1756845"/>
            <a:ext cx="1892962" cy="3005656"/>
            <a:chOff x="1108288" y="2186627"/>
            <a:chExt cx="2523949" cy="4310537"/>
          </a:xfrm>
        </p:grpSpPr>
        <p:sp>
          <p:nvSpPr>
            <p:cNvPr id="11" name="任意多边形 29">
              <a:extLst>
                <a:ext uri="{FF2B5EF4-FFF2-40B4-BE49-F238E27FC236}">
                  <a16:creationId xmlns="" xmlns:a16="http://schemas.microsoft.com/office/drawing/2014/main" id="{DC921E85-9761-406C-97EB-0A82A6825BF5}"/>
                </a:ext>
              </a:extLst>
            </p:cNvPr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gradFill>
              <a:gsLst>
                <a:gs pos="0">
                  <a:srgbClr val="FE1F01"/>
                </a:gs>
                <a:gs pos="100000">
                  <a:srgbClr val="D4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2" name="TextBox 29">
              <a:extLst>
                <a:ext uri="{FF2B5EF4-FFF2-40B4-BE49-F238E27FC236}">
                  <a16:creationId xmlns="" xmlns:a16="http://schemas.microsoft.com/office/drawing/2014/main" id="{1FA50281-1E04-4754-B073-E09AA180ECAF}"/>
                </a:ext>
              </a:extLst>
            </p:cNvPr>
            <p:cNvSpPr txBox="1"/>
            <p:nvPr/>
          </p:nvSpPr>
          <p:spPr>
            <a:xfrm>
              <a:off x="1452249" y="4187596"/>
              <a:ext cx="1836021" cy="15890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  <a:defRPr/>
              </a:pPr>
              <a:r>
                <a:rPr lang="zh-CN" altLang="en-US" sz="12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</p:txBody>
        </p:sp>
        <p:sp>
          <p:nvSpPr>
            <p:cNvPr id="13" name="TextBox 30">
              <a:extLst>
                <a:ext uri="{FF2B5EF4-FFF2-40B4-BE49-F238E27FC236}">
                  <a16:creationId xmlns="" xmlns:a16="http://schemas.microsoft.com/office/drawing/2014/main" id="{0E9C0C18-10D0-470C-B6FA-C469AFE6843E}"/>
                </a:ext>
              </a:extLst>
            </p:cNvPr>
            <p:cNvSpPr txBox="1"/>
            <p:nvPr/>
          </p:nvSpPr>
          <p:spPr>
            <a:xfrm>
              <a:off x="1262175" y="3321856"/>
              <a:ext cx="2216170" cy="4634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14" name="TextBox 20">
              <a:extLst>
                <a:ext uri="{FF2B5EF4-FFF2-40B4-BE49-F238E27FC236}">
                  <a16:creationId xmlns="" xmlns:a16="http://schemas.microsoft.com/office/drawing/2014/main" id="{01030548-C788-48D4-940F-1116737B6C5D}"/>
                </a:ext>
              </a:extLst>
            </p:cNvPr>
            <p:cNvSpPr txBox="1"/>
            <p:nvPr/>
          </p:nvSpPr>
          <p:spPr>
            <a:xfrm>
              <a:off x="2099888" y="2551571"/>
              <a:ext cx="540747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03</a:t>
              </a:r>
              <a:endParaRPr lang="zh-CN" altLang="en-US" sz="3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00BB8B0-4A50-45DB-A656-F4399C4B5300}"/>
              </a:ext>
            </a:extLst>
          </p:cNvPr>
          <p:cNvGrpSpPr/>
          <p:nvPr/>
        </p:nvGrpSpPr>
        <p:grpSpPr>
          <a:xfrm>
            <a:off x="6842962" y="1756845"/>
            <a:ext cx="1892962" cy="3005656"/>
            <a:chOff x="1108288" y="2186627"/>
            <a:chExt cx="2523949" cy="4310537"/>
          </a:xfrm>
        </p:grpSpPr>
        <p:sp>
          <p:nvSpPr>
            <p:cNvPr id="16" name="任意多边形 34">
              <a:extLst>
                <a:ext uri="{FF2B5EF4-FFF2-40B4-BE49-F238E27FC236}">
                  <a16:creationId xmlns="" xmlns:a16="http://schemas.microsoft.com/office/drawing/2014/main" id="{A6A511D7-6A9A-4A4E-A70B-B850ACFFE697}"/>
                </a:ext>
              </a:extLst>
            </p:cNvPr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gradFill>
              <a:gsLst>
                <a:gs pos="0">
                  <a:srgbClr val="FE1F01"/>
                </a:gs>
                <a:gs pos="100000">
                  <a:srgbClr val="D4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7" name="TextBox 29">
              <a:extLst>
                <a:ext uri="{FF2B5EF4-FFF2-40B4-BE49-F238E27FC236}">
                  <a16:creationId xmlns="" xmlns:a16="http://schemas.microsoft.com/office/drawing/2014/main" id="{5E301FD5-5189-48F7-BB81-FDB1D81CF900}"/>
                </a:ext>
              </a:extLst>
            </p:cNvPr>
            <p:cNvSpPr txBox="1"/>
            <p:nvPr/>
          </p:nvSpPr>
          <p:spPr>
            <a:xfrm>
              <a:off x="1527137" y="4109560"/>
              <a:ext cx="1870030" cy="1087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500"/>
                </a:lnSpc>
                <a:spcBef>
                  <a:spcPts val="750"/>
                </a:spcBef>
                <a:defRPr/>
              </a:pPr>
              <a:r>
                <a:rPr lang="zh-CN" altLang="en-US" sz="12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</p:txBody>
        </p:sp>
        <p:sp>
          <p:nvSpPr>
            <p:cNvPr id="18" name="TextBox 30">
              <a:extLst>
                <a:ext uri="{FF2B5EF4-FFF2-40B4-BE49-F238E27FC236}">
                  <a16:creationId xmlns="" xmlns:a16="http://schemas.microsoft.com/office/drawing/2014/main" id="{B0DC6C75-2D12-4A76-8EAC-32E6FF964ECB}"/>
                </a:ext>
              </a:extLst>
            </p:cNvPr>
            <p:cNvSpPr txBox="1"/>
            <p:nvPr/>
          </p:nvSpPr>
          <p:spPr>
            <a:xfrm>
              <a:off x="1262175" y="3338561"/>
              <a:ext cx="2216170" cy="4634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19" name="TextBox 20">
              <a:extLst>
                <a:ext uri="{FF2B5EF4-FFF2-40B4-BE49-F238E27FC236}">
                  <a16:creationId xmlns="" xmlns:a16="http://schemas.microsoft.com/office/drawing/2014/main" id="{C44DA3F5-6AC8-4784-A39C-D27C4AF848A5}"/>
                </a:ext>
              </a:extLst>
            </p:cNvPr>
            <p:cNvSpPr txBox="1"/>
            <p:nvPr/>
          </p:nvSpPr>
          <p:spPr>
            <a:xfrm>
              <a:off x="2109507" y="2551571"/>
              <a:ext cx="521511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000" spc="300" dirty="0">
                  <a:solidFill>
                    <a:srgbClr val="404040"/>
                  </a:solidFill>
                  <a:latin typeface="Agency FB" panose="020B0503020202020204" pitchFamily="34" charset="0"/>
                  <a:ea typeface="微软雅黑" pitchFamily="34" charset="-122"/>
                </a:rPr>
                <a:t>04</a:t>
              </a:r>
              <a:endParaRPr lang="zh-CN" altLang="en-US" sz="3000" spc="300" dirty="0">
                <a:solidFill>
                  <a:srgbClr val="404040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BD36960-B5DA-40BF-96A0-6C514FF01091}"/>
              </a:ext>
            </a:extLst>
          </p:cNvPr>
          <p:cNvGrpSpPr/>
          <p:nvPr/>
        </p:nvGrpSpPr>
        <p:grpSpPr>
          <a:xfrm>
            <a:off x="2595381" y="1756845"/>
            <a:ext cx="1892962" cy="3005656"/>
            <a:chOff x="1108288" y="2186627"/>
            <a:chExt cx="2523949" cy="4310537"/>
          </a:xfrm>
        </p:grpSpPr>
        <p:sp>
          <p:nvSpPr>
            <p:cNvPr id="21" name="任意多边形 39">
              <a:extLst>
                <a:ext uri="{FF2B5EF4-FFF2-40B4-BE49-F238E27FC236}">
                  <a16:creationId xmlns="" xmlns:a16="http://schemas.microsoft.com/office/drawing/2014/main" id="{402EAFE0-6394-419F-9991-447BB74E55E2}"/>
                </a:ext>
              </a:extLst>
            </p:cNvPr>
            <p:cNvSpPr/>
            <p:nvPr/>
          </p:nvSpPr>
          <p:spPr>
            <a:xfrm>
              <a:off x="1108288" y="2186627"/>
              <a:ext cx="2523949" cy="4310537"/>
            </a:xfrm>
            <a:custGeom>
              <a:avLst/>
              <a:gdLst>
                <a:gd name="connsiteX0" fmla="*/ 113408 w 2523949"/>
                <a:gd name="connsiteY0" fmla="*/ 1709102 h 4310537"/>
                <a:gd name="connsiteX1" fmla="*/ 113408 w 2523949"/>
                <a:gd name="connsiteY1" fmla="*/ 1934122 h 4310537"/>
                <a:gd name="connsiteX2" fmla="*/ 113408 w 2523949"/>
                <a:gd name="connsiteY2" fmla="*/ 1949425 h 4310537"/>
                <a:gd name="connsiteX3" fmla="*/ 113408 w 2523949"/>
                <a:gd name="connsiteY3" fmla="*/ 1956221 h 4310537"/>
                <a:gd name="connsiteX4" fmla="*/ 113408 w 2523949"/>
                <a:gd name="connsiteY4" fmla="*/ 2124622 h 4310537"/>
                <a:gd name="connsiteX5" fmla="*/ 113408 w 2523949"/>
                <a:gd name="connsiteY5" fmla="*/ 2139925 h 4310537"/>
                <a:gd name="connsiteX6" fmla="*/ 113408 w 2523949"/>
                <a:gd name="connsiteY6" fmla="*/ 2146721 h 4310537"/>
                <a:gd name="connsiteX7" fmla="*/ 113408 w 2523949"/>
                <a:gd name="connsiteY7" fmla="*/ 2989710 h 4310537"/>
                <a:gd name="connsiteX8" fmla="*/ 113408 w 2523949"/>
                <a:gd name="connsiteY8" fmla="*/ 2996506 h 4310537"/>
                <a:gd name="connsiteX9" fmla="*/ 113408 w 2523949"/>
                <a:gd name="connsiteY9" fmla="*/ 3011809 h 4310537"/>
                <a:gd name="connsiteX10" fmla="*/ 113408 w 2523949"/>
                <a:gd name="connsiteY10" fmla="*/ 3180210 h 4310537"/>
                <a:gd name="connsiteX11" fmla="*/ 113408 w 2523949"/>
                <a:gd name="connsiteY11" fmla="*/ 3187006 h 4310537"/>
                <a:gd name="connsiteX12" fmla="*/ 113408 w 2523949"/>
                <a:gd name="connsiteY12" fmla="*/ 3202309 h 4310537"/>
                <a:gd name="connsiteX13" fmla="*/ 113408 w 2523949"/>
                <a:gd name="connsiteY13" fmla="*/ 3402691 h 4310537"/>
                <a:gd name="connsiteX14" fmla="*/ 113407 w 2523949"/>
                <a:gd name="connsiteY14" fmla="*/ 3402691 h 4310537"/>
                <a:gd name="connsiteX15" fmla="*/ 113407 w 2523949"/>
                <a:gd name="connsiteY15" fmla="*/ 3415286 h 4310537"/>
                <a:gd name="connsiteX16" fmla="*/ 230338 w 2523949"/>
                <a:gd name="connsiteY16" fmla="*/ 3618864 h 4310537"/>
                <a:gd name="connsiteX17" fmla="*/ 1145042 w 2523949"/>
                <a:gd name="connsiteY17" fmla="*/ 4146658 h 4310537"/>
                <a:gd name="connsiteX18" fmla="*/ 1378905 w 2523949"/>
                <a:gd name="connsiteY18" fmla="*/ 4146658 h 4310537"/>
                <a:gd name="connsiteX19" fmla="*/ 2293609 w 2523949"/>
                <a:gd name="connsiteY19" fmla="*/ 3618864 h 4310537"/>
                <a:gd name="connsiteX20" fmla="*/ 2410541 w 2523949"/>
                <a:gd name="connsiteY20" fmla="*/ 3415286 h 4310537"/>
                <a:gd name="connsiteX21" fmla="*/ 2410541 w 2523949"/>
                <a:gd name="connsiteY21" fmla="*/ 3306564 h 4310537"/>
                <a:gd name="connsiteX22" fmla="*/ 2410541 w 2523949"/>
                <a:gd name="connsiteY22" fmla="*/ 3224786 h 4310537"/>
                <a:gd name="connsiteX23" fmla="*/ 2410541 w 2523949"/>
                <a:gd name="connsiteY23" fmla="*/ 3223087 h 4310537"/>
                <a:gd name="connsiteX24" fmla="*/ 2410541 w 2523949"/>
                <a:gd name="connsiteY24" fmla="*/ 3211196 h 4310537"/>
                <a:gd name="connsiteX25" fmla="*/ 2410541 w 2523949"/>
                <a:gd name="connsiteY25" fmla="*/ 3202938 h 4310537"/>
                <a:gd name="connsiteX26" fmla="*/ 2410541 w 2523949"/>
                <a:gd name="connsiteY26" fmla="*/ 3178919 h 4310537"/>
                <a:gd name="connsiteX27" fmla="*/ 2410541 w 2523949"/>
                <a:gd name="connsiteY27" fmla="*/ 3116064 h 4310537"/>
                <a:gd name="connsiteX28" fmla="*/ 2410541 w 2523949"/>
                <a:gd name="connsiteY28" fmla="*/ 3048349 h 4310537"/>
                <a:gd name="connsiteX29" fmla="*/ 2410541 w 2523949"/>
                <a:gd name="connsiteY29" fmla="*/ 3012438 h 4310537"/>
                <a:gd name="connsiteX30" fmla="*/ 2410541 w 2523949"/>
                <a:gd name="connsiteY30" fmla="*/ 2948758 h 4310537"/>
                <a:gd name="connsiteX31" fmla="*/ 2410541 w 2523949"/>
                <a:gd name="connsiteY31" fmla="*/ 2884161 h 4310537"/>
                <a:gd name="connsiteX32" fmla="*/ 2410542 w 2523949"/>
                <a:gd name="connsiteY32" fmla="*/ 2884161 h 4310537"/>
                <a:gd name="connsiteX33" fmla="*/ 2410542 w 2523949"/>
                <a:gd name="connsiteY33" fmla="*/ 2879860 h 4310537"/>
                <a:gd name="connsiteX34" fmla="*/ 2410542 w 2523949"/>
                <a:gd name="connsiteY34" fmla="*/ 2859294 h 4310537"/>
                <a:gd name="connsiteX35" fmla="*/ 2410542 w 2523949"/>
                <a:gd name="connsiteY35" fmla="*/ 2857762 h 4310537"/>
                <a:gd name="connsiteX36" fmla="*/ 2410542 w 2523949"/>
                <a:gd name="connsiteY36" fmla="*/ 2837195 h 4310537"/>
                <a:gd name="connsiteX37" fmla="*/ 2410542 w 2523949"/>
                <a:gd name="connsiteY37" fmla="*/ 2823937 h 4310537"/>
                <a:gd name="connsiteX38" fmla="*/ 2410542 w 2523949"/>
                <a:gd name="connsiteY38" fmla="*/ 2801838 h 4310537"/>
                <a:gd name="connsiteX39" fmla="*/ 2410542 w 2523949"/>
                <a:gd name="connsiteY39" fmla="*/ 2756982 h 4310537"/>
                <a:gd name="connsiteX40" fmla="*/ 2410542 w 2523949"/>
                <a:gd name="connsiteY40" fmla="*/ 2754097 h 4310537"/>
                <a:gd name="connsiteX41" fmla="*/ 2410542 w 2523949"/>
                <a:gd name="connsiteY41" fmla="*/ 2734884 h 4310537"/>
                <a:gd name="connsiteX42" fmla="*/ 2410542 w 2523949"/>
                <a:gd name="connsiteY42" fmla="*/ 2731998 h 4310537"/>
                <a:gd name="connsiteX43" fmla="*/ 2410542 w 2523949"/>
                <a:gd name="connsiteY43" fmla="*/ 2668794 h 4310537"/>
                <a:gd name="connsiteX44" fmla="*/ 2410542 w 2523949"/>
                <a:gd name="connsiteY44" fmla="*/ 2646695 h 4310537"/>
                <a:gd name="connsiteX45" fmla="*/ 2410542 w 2523949"/>
                <a:gd name="connsiteY45" fmla="*/ 2636115 h 4310537"/>
                <a:gd name="connsiteX46" fmla="*/ 2410542 w 2523949"/>
                <a:gd name="connsiteY46" fmla="*/ 2614017 h 4310537"/>
                <a:gd name="connsiteX47" fmla="*/ 2410542 w 2523949"/>
                <a:gd name="connsiteY47" fmla="*/ 2566482 h 4310537"/>
                <a:gd name="connsiteX48" fmla="*/ 2410542 w 2523949"/>
                <a:gd name="connsiteY48" fmla="*/ 2544384 h 4310537"/>
                <a:gd name="connsiteX49" fmla="*/ 2410542 w 2523949"/>
                <a:gd name="connsiteY49" fmla="*/ 2495147 h 4310537"/>
                <a:gd name="connsiteX50" fmla="*/ 2410542 w 2523949"/>
                <a:gd name="connsiteY50" fmla="*/ 2473049 h 4310537"/>
                <a:gd name="connsiteX51" fmla="*/ 2410542 w 2523949"/>
                <a:gd name="connsiteY51" fmla="*/ 2445615 h 4310537"/>
                <a:gd name="connsiteX52" fmla="*/ 2410542 w 2523949"/>
                <a:gd name="connsiteY52" fmla="*/ 2423517 h 4310537"/>
                <a:gd name="connsiteX53" fmla="*/ 2410542 w 2523949"/>
                <a:gd name="connsiteY53" fmla="*/ 2332532 h 4310537"/>
                <a:gd name="connsiteX54" fmla="*/ 2410542 w 2523949"/>
                <a:gd name="connsiteY54" fmla="*/ 2310433 h 4310537"/>
                <a:gd name="connsiteX55" fmla="*/ 2410542 w 2523949"/>
                <a:gd name="connsiteY55" fmla="*/ 2304647 h 4310537"/>
                <a:gd name="connsiteX56" fmla="*/ 2410542 w 2523949"/>
                <a:gd name="connsiteY56" fmla="*/ 2282549 h 4310537"/>
                <a:gd name="connsiteX57" fmla="*/ 2410542 w 2523949"/>
                <a:gd name="connsiteY57" fmla="*/ 2146721 h 4310537"/>
                <a:gd name="connsiteX58" fmla="*/ 2410542 w 2523949"/>
                <a:gd name="connsiteY58" fmla="*/ 2142032 h 4310537"/>
                <a:gd name="connsiteX59" fmla="*/ 2410542 w 2523949"/>
                <a:gd name="connsiteY59" fmla="*/ 2139925 h 4310537"/>
                <a:gd name="connsiteX60" fmla="*/ 2410542 w 2523949"/>
                <a:gd name="connsiteY60" fmla="*/ 2137864 h 4310537"/>
                <a:gd name="connsiteX61" fmla="*/ 2410542 w 2523949"/>
                <a:gd name="connsiteY61" fmla="*/ 2124622 h 4310537"/>
                <a:gd name="connsiteX62" fmla="*/ 2410542 w 2523949"/>
                <a:gd name="connsiteY62" fmla="*/ 2123432 h 4310537"/>
                <a:gd name="connsiteX63" fmla="*/ 2410542 w 2523949"/>
                <a:gd name="connsiteY63" fmla="*/ 2119933 h 4310537"/>
                <a:gd name="connsiteX64" fmla="*/ 2410542 w 2523949"/>
                <a:gd name="connsiteY64" fmla="*/ 2097049 h 4310537"/>
                <a:gd name="connsiteX65" fmla="*/ 2410542 w 2523949"/>
                <a:gd name="connsiteY65" fmla="*/ 1981658 h 4310537"/>
                <a:gd name="connsiteX66" fmla="*/ 2410542 w 2523949"/>
                <a:gd name="connsiteY66" fmla="*/ 1956221 h 4310537"/>
                <a:gd name="connsiteX67" fmla="*/ 2410542 w 2523949"/>
                <a:gd name="connsiteY67" fmla="*/ 1949425 h 4310537"/>
                <a:gd name="connsiteX68" fmla="*/ 2410542 w 2523949"/>
                <a:gd name="connsiteY68" fmla="*/ 1947364 h 4310537"/>
                <a:gd name="connsiteX69" fmla="*/ 2410542 w 2523949"/>
                <a:gd name="connsiteY69" fmla="*/ 1934122 h 4310537"/>
                <a:gd name="connsiteX70" fmla="*/ 2410542 w 2523949"/>
                <a:gd name="connsiteY70" fmla="*/ 1932932 h 4310537"/>
                <a:gd name="connsiteX71" fmla="*/ 2410542 w 2523949"/>
                <a:gd name="connsiteY71" fmla="*/ 1906549 h 4310537"/>
                <a:gd name="connsiteX72" fmla="*/ 2410542 w 2523949"/>
                <a:gd name="connsiteY72" fmla="*/ 1882214 h 4310537"/>
                <a:gd name="connsiteX73" fmla="*/ 2410542 w 2523949"/>
                <a:gd name="connsiteY73" fmla="*/ 1861030 h 4310537"/>
                <a:gd name="connsiteX74" fmla="*/ 2410542 w 2523949"/>
                <a:gd name="connsiteY74" fmla="*/ 1791158 h 4310537"/>
                <a:gd name="connsiteX75" fmla="*/ 2410542 w 2523949"/>
                <a:gd name="connsiteY75" fmla="*/ 1747978 h 4310537"/>
                <a:gd name="connsiteX76" fmla="*/ 2410542 w 2523949"/>
                <a:gd name="connsiteY76" fmla="*/ 1709102 h 4310537"/>
                <a:gd name="connsiteX77" fmla="*/ 1261975 w 2523949"/>
                <a:gd name="connsiteY77" fmla="*/ 135606 h 4310537"/>
                <a:gd name="connsiteX78" fmla="*/ 1145043 w 2523949"/>
                <a:gd name="connsiteY78" fmla="*/ 162467 h 4310537"/>
                <a:gd name="connsiteX79" fmla="*/ 230339 w 2523949"/>
                <a:gd name="connsiteY79" fmla="*/ 690261 h 4310537"/>
                <a:gd name="connsiteX80" fmla="*/ 113408 w 2523949"/>
                <a:gd name="connsiteY80" fmla="*/ 893838 h 4310537"/>
                <a:gd name="connsiteX81" fmla="*/ 113408 w 2523949"/>
                <a:gd name="connsiteY81" fmla="*/ 1082390 h 4310537"/>
                <a:gd name="connsiteX82" fmla="*/ 2410542 w 2523949"/>
                <a:gd name="connsiteY82" fmla="*/ 1082390 h 4310537"/>
                <a:gd name="connsiteX83" fmla="*/ 2410542 w 2523949"/>
                <a:gd name="connsiteY83" fmla="*/ 893838 h 4310537"/>
                <a:gd name="connsiteX84" fmla="*/ 2293610 w 2523949"/>
                <a:gd name="connsiteY84" fmla="*/ 690261 h 4310537"/>
                <a:gd name="connsiteX85" fmla="*/ 1378906 w 2523949"/>
                <a:gd name="connsiteY85" fmla="*/ 162467 h 4310537"/>
                <a:gd name="connsiteX86" fmla="*/ 1261975 w 2523949"/>
                <a:gd name="connsiteY86" fmla="*/ 135606 h 4310537"/>
                <a:gd name="connsiteX87" fmla="*/ 1261975 w 2523949"/>
                <a:gd name="connsiteY87" fmla="*/ 0 h 4310537"/>
                <a:gd name="connsiteX88" fmla="*/ 1390452 w 2523949"/>
                <a:gd name="connsiteY88" fmla="*/ 29513 h 4310537"/>
                <a:gd name="connsiteX89" fmla="*/ 2395472 w 2523949"/>
                <a:gd name="connsiteY89" fmla="*/ 609420 h 4310537"/>
                <a:gd name="connsiteX90" fmla="*/ 2523949 w 2523949"/>
                <a:gd name="connsiteY90" fmla="*/ 833098 h 4310537"/>
                <a:gd name="connsiteX91" fmla="*/ 2523949 w 2523949"/>
                <a:gd name="connsiteY91" fmla="*/ 1974790 h 4310537"/>
                <a:gd name="connsiteX92" fmla="*/ 2523949 w 2523949"/>
                <a:gd name="connsiteY92" fmla="*/ 1976098 h 4310537"/>
                <a:gd name="connsiteX93" fmla="*/ 2523949 w 2523949"/>
                <a:gd name="connsiteY93" fmla="*/ 1990647 h 4310537"/>
                <a:gd name="connsiteX94" fmla="*/ 2523949 w 2523949"/>
                <a:gd name="connsiteY94" fmla="*/ 1992912 h 4310537"/>
                <a:gd name="connsiteX95" fmla="*/ 2523949 w 2523949"/>
                <a:gd name="connsiteY95" fmla="*/ 2000379 h 4310537"/>
                <a:gd name="connsiteX96" fmla="*/ 2523949 w 2523949"/>
                <a:gd name="connsiteY96" fmla="*/ 2180255 h 4310537"/>
                <a:gd name="connsiteX97" fmla="*/ 2523949 w 2523949"/>
                <a:gd name="connsiteY97" fmla="*/ 2204536 h 4310537"/>
                <a:gd name="connsiteX98" fmla="*/ 2523949 w 2523949"/>
                <a:gd name="connsiteY98" fmla="*/ 2358928 h 4310537"/>
                <a:gd name="connsiteX99" fmla="*/ 2523949 w 2523949"/>
                <a:gd name="connsiteY99" fmla="*/ 2383208 h 4310537"/>
                <a:gd name="connsiteX100" fmla="*/ 2523949 w 2523949"/>
                <a:gd name="connsiteY100" fmla="*/ 2513815 h 4310537"/>
                <a:gd name="connsiteX101" fmla="*/ 2523949 w 2523949"/>
                <a:gd name="connsiteY101" fmla="*/ 2538095 h 4310537"/>
                <a:gd name="connsiteX102" fmla="*/ 2523949 w 2523949"/>
                <a:gd name="connsiteY102" fmla="*/ 2646616 h 4310537"/>
                <a:gd name="connsiteX103" fmla="*/ 2523949 w 2523949"/>
                <a:gd name="connsiteY103" fmla="*/ 2670896 h 4310537"/>
                <a:gd name="connsiteX104" fmla="*/ 2523949 w 2523949"/>
                <a:gd name="connsiteY104" fmla="*/ 2759029 h 4310537"/>
                <a:gd name="connsiteX105" fmla="*/ 2523949 w 2523949"/>
                <a:gd name="connsiteY105" fmla="*/ 2783310 h 4310537"/>
                <a:gd name="connsiteX106" fmla="*/ 2523949 w 2523949"/>
                <a:gd name="connsiteY106" fmla="*/ 2852754 h 4310537"/>
                <a:gd name="connsiteX107" fmla="*/ 2523949 w 2523949"/>
                <a:gd name="connsiteY107" fmla="*/ 2877035 h 4310537"/>
                <a:gd name="connsiteX108" fmla="*/ 2523949 w 2523949"/>
                <a:gd name="connsiteY108" fmla="*/ 2929490 h 4310537"/>
                <a:gd name="connsiteX109" fmla="*/ 2523949 w 2523949"/>
                <a:gd name="connsiteY109" fmla="*/ 2953771 h 4310537"/>
                <a:gd name="connsiteX110" fmla="*/ 2523949 w 2523949"/>
                <a:gd name="connsiteY110" fmla="*/ 2990936 h 4310537"/>
                <a:gd name="connsiteX111" fmla="*/ 2523949 w 2523949"/>
                <a:gd name="connsiteY111" fmla="*/ 3015216 h 4310537"/>
                <a:gd name="connsiteX112" fmla="*/ 2523949 w 2523949"/>
                <a:gd name="connsiteY112" fmla="*/ 3074750 h 4310537"/>
                <a:gd name="connsiteX113" fmla="*/ 2523949 w 2523949"/>
                <a:gd name="connsiteY113" fmla="*/ 3099031 h 4310537"/>
                <a:gd name="connsiteX114" fmla="*/ 2523949 w 2523949"/>
                <a:gd name="connsiteY114" fmla="*/ 3117790 h 4310537"/>
                <a:gd name="connsiteX115" fmla="*/ 2523949 w 2523949"/>
                <a:gd name="connsiteY115" fmla="*/ 3135912 h 4310537"/>
                <a:gd name="connsiteX116" fmla="*/ 2523949 w 2523949"/>
                <a:gd name="connsiteY116" fmla="*/ 3142071 h 4310537"/>
                <a:gd name="connsiteX117" fmla="*/ 2523949 w 2523949"/>
                <a:gd name="connsiteY117" fmla="*/ 3143379 h 4310537"/>
                <a:gd name="connsiteX118" fmla="*/ 2523949 w 2523949"/>
                <a:gd name="connsiteY118" fmla="*/ 3157927 h 4310537"/>
                <a:gd name="connsiteX119" fmla="*/ 2523949 w 2523949"/>
                <a:gd name="connsiteY119" fmla="*/ 3160193 h 4310537"/>
                <a:gd name="connsiteX120" fmla="*/ 2523949 w 2523949"/>
                <a:gd name="connsiteY120" fmla="*/ 3347536 h 4310537"/>
                <a:gd name="connsiteX121" fmla="*/ 2523949 w 2523949"/>
                <a:gd name="connsiteY121" fmla="*/ 3402691 h 4310537"/>
                <a:gd name="connsiteX122" fmla="*/ 2523948 w 2523949"/>
                <a:gd name="connsiteY122" fmla="*/ 3402691 h 4310537"/>
                <a:gd name="connsiteX123" fmla="*/ 2523948 w 2523949"/>
                <a:gd name="connsiteY123" fmla="*/ 3411812 h 4310537"/>
                <a:gd name="connsiteX124" fmla="*/ 2523948 w 2523949"/>
                <a:gd name="connsiteY124" fmla="*/ 3475886 h 4310537"/>
                <a:gd name="connsiteX125" fmla="*/ 2395471 w 2523949"/>
                <a:gd name="connsiteY125" fmla="*/ 3699565 h 4310537"/>
                <a:gd name="connsiteX126" fmla="*/ 1390451 w 2523949"/>
                <a:gd name="connsiteY126" fmla="*/ 4279472 h 4310537"/>
                <a:gd name="connsiteX127" fmla="*/ 1133497 w 2523949"/>
                <a:gd name="connsiteY127" fmla="*/ 4279472 h 4310537"/>
                <a:gd name="connsiteX128" fmla="*/ 128477 w 2523949"/>
                <a:gd name="connsiteY128" fmla="*/ 3699565 h 4310537"/>
                <a:gd name="connsiteX129" fmla="*/ 0 w 2523949"/>
                <a:gd name="connsiteY129" fmla="*/ 3475886 h 4310537"/>
                <a:gd name="connsiteX130" fmla="*/ 0 w 2523949"/>
                <a:gd name="connsiteY130" fmla="*/ 2884161 h 4310537"/>
                <a:gd name="connsiteX131" fmla="*/ 1 w 2523949"/>
                <a:gd name="connsiteY131" fmla="*/ 2884161 h 4310537"/>
                <a:gd name="connsiteX132" fmla="*/ 1 w 2523949"/>
                <a:gd name="connsiteY132" fmla="*/ 2000379 h 4310537"/>
                <a:gd name="connsiteX133" fmla="*/ 1 w 2523949"/>
                <a:gd name="connsiteY133" fmla="*/ 1992912 h 4310537"/>
                <a:gd name="connsiteX134" fmla="*/ 1 w 2523949"/>
                <a:gd name="connsiteY134" fmla="*/ 1976098 h 4310537"/>
                <a:gd name="connsiteX135" fmla="*/ 1 w 2523949"/>
                <a:gd name="connsiteY135" fmla="*/ 833098 h 4310537"/>
                <a:gd name="connsiteX136" fmla="*/ 128478 w 2523949"/>
                <a:gd name="connsiteY136" fmla="*/ 609420 h 4310537"/>
                <a:gd name="connsiteX137" fmla="*/ 1133498 w 2523949"/>
                <a:gd name="connsiteY137" fmla="*/ 29513 h 4310537"/>
                <a:gd name="connsiteX138" fmla="*/ 1261975 w 2523949"/>
                <a:gd name="connsiteY138" fmla="*/ 0 h 43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523949" h="4310537">
                  <a:moveTo>
                    <a:pt x="113408" y="1709102"/>
                  </a:moveTo>
                  <a:lnTo>
                    <a:pt x="113408" y="1934122"/>
                  </a:lnTo>
                  <a:lnTo>
                    <a:pt x="113408" y="1949425"/>
                  </a:lnTo>
                  <a:lnTo>
                    <a:pt x="113408" y="1956221"/>
                  </a:lnTo>
                  <a:lnTo>
                    <a:pt x="113408" y="2124622"/>
                  </a:lnTo>
                  <a:lnTo>
                    <a:pt x="113408" y="2139925"/>
                  </a:lnTo>
                  <a:lnTo>
                    <a:pt x="113408" y="2146721"/>
                  </a:lnTo>
                  <a:lnTo>
                    <a:pt x="113408" y="2989710"/>
                  </a:lnTo>
                  <a:lnTo>
                    <a:pt x="113408" y="2996506"/>
                  </a:lnTo>
                  <a:lnTo>
                    <a:pt x="113408" y="3011809"/>
                  </a:lnTo>
                  <a:lnTo>
                    <a:pt x="113408" y="3180210"/>
                  </a:lnTo>
                  <a:lnTo>
                    <a:pt x="113408" y="3187006"/>
                  </a:lnTo>
                  <a:lnTo>
                    <a:pt x="113408" y="3202309"/>
                  </a:lnTo>
                  <a:lnTo>
                    <a:pt x="113408" y="3402691"/>
                  </a:lnTo>
                  <a:lnTo>
                    <a:pt x="113407" y="3402691"/>
                  </a:lnTo>
                  <a:lnTo>
                    <a:pt x="113407" y="3415286"/>
                  </a:lnTo>
                  <a:cubicBezTo>
                    <a:pt x="113407" y="3490685"/>
                    <a:pt x="166215" y="3581164"/>
                    <a:pt x="230338" y="3618864"/>
                  </a:cubicBezTo>
                  <a:cubicBezTo>
                    <a:pt x="230338" y="3618864"/>
                    <a:pt x="230338" y="3618864"/>
                    <a:pt x="1145042" y="4146658"/>
                  </a:cubicBezTo>
                  <a:cubicBezTo>
                    <a:pt x="1209166" y="4184357"/>
                    <a:pt x="1314782" y="4184357"/>
                    <a:pt x="1378905" y="4146658"/>
                  </a:cubicBezTo>
                  <a:cubicBezTo>
                    <a:pt x="1378905" y="4146658"/>
                    <a:pt x="1378905" y="4146658"/>
                    <a:pt x="2293609" y="3618864"/>
                  </a:cubicBezTo>
                  <a:cubicBezTo>
                    <a:pt x="2357733" y="3581164"/>
                    <a:pt x="2410541" y="3490685"/>
                    <a:pt x="2410541" y="3415286"/>
                  </a:cubicBezTo>
                  <a:cubicBezTo>
                    <a:pt x="2410541" y="3415286"/>
                    <a:pt x="2410541" y="3415286"/>
                    <a:pt x="2410541" y="3306564"/>
                  </a:cubicBezTo>
                  <a:lnTo>
                    <a:pt x="2410541" y="3224786"/>
                  </a:lnTo>
                  <a:lnTo>
                    <a:pt x="2410541" y="3223087"/>
                  </a:lnTo>
                  <a:lnTo>
                    <a:pt x="2410541" y="3211196"/>
                  </a:lnTo>
                  <a:lnTo>
                    <a:pt x="2410541" y="3202938"/>
                  </a:lnTo>
                  <a:lnTo>
                    <a:pt x="2410541" y="3178919"/>
                  </a:lnTo>
                  <a:lnTo>
                    <a:pt x="2410541" y="3116064"/>
                  </a:lnTo>
                  <a:lnTo>
                    <a:pt x="2410541" y="3048349"/>
                  </a:lnTo>
                  <a:lnTo>
                    <a:pt x="2410541" y="3012438"/>
                  </a:lnTo>
                  <a:lnTo>
                    <a:pt x="2410541" y="2948758"/>
                  </a:lnTo>
                  <a:lnTo>
                    <a:pt x="2410541" y="2884161"/>
                  </a:lnTo>
                  <a:lnTo>
                    <a:pt x="2410542" y="2884161"/>
                  </a:lnTo>
                  <a:lnTo>
                    <a:pt x="2410542" y="2879860"/>
                  </a:lnTo>
                  <a:lnTo>
                    <a:pt x="2410542" y="2859294"/>
                  </a:lnTo>
                  <a:lnTo>
                    <a:pt x="2410542" y="2857762"/>
                  </a:lnTo>
                  <a:lnTo>
                    <a:pt x="2410542" y="2837195"/>
                  </a:lnTo>
                  <a:lnTo>
                    <a:pt x="2410542" y="2823937"/>
                  </a:lnTo>
                  <a:lnTo>
                    <a:pt x="2410542" y="2801838"/>
                  </a:lnTo>
                  <a:lnTo>
                    <a:pt x="2410542" y="2756982"/>
                  </a:lnTo>
                  <a:lnTo>
                    <a:pt x="2410542" y="2754097"/>
                  </a:lnTo>
                  <a:lnTo>
                    <a:pt x="2410542" y="2734884"/>
                  </a:lnTo>
                  <a:lnTo>
                    <a:pt x="2410542" y="2731998"/>
                  </a:lnTo>
                  <a:lnTo>
                    <a:pt x="2410542" y="2668794"/>
                  </a:lnTo>
                  <a:lnTo>
                    <a:pt x="2410542" y="2646695"/>
                  </a:lnTo>
                  <a:lnTo>
                    <a:pt x="2410542" y="2636115"/>
                  </a:lnTo>
                  <a:lnTo>
                    <a:pt x="2410542" y="2614017"/>
                  </a:lnTo>
                  <a:lnTo>
                    <a:pt x="2410542" y="2566482"/>
                  </a:lnTo>
                  <a:lnTo>
                    <a:pt x="2410542" y="2544384"/>
                  </a:lnTo>
                  <a:lnTo>
                    <a:pt x="2410542" y="2495147"/>
                  </a:lnTo>
                  <a:lnTo>
                    <a:pt x="2410542" y="2473049"/>
                  </a:lnTo>
                  <a:lnTo>
                    <a:pt x="2410542" y="2445615"/>
                  </a:lnTo>
                  <a:lnTo>
                    <a:pt x="2410542" y="2423517"/>
                  </a:lnTo>
                  <a:lnTo>
                    <a:pt x="2410542" y="2332532"/>
                  </a:lnTo>
                  <a:lnTo>
                    <a:pt x="2410542" y="2310433"/>
                  </a:lnTo>
                  <a:lnTo>
                    <a:pt x="2410542" y="2304647"/>
                  </a:lnTo>
                  <a:lnTo>
                    <a:pt x="2410542" y="2282549"/>
                  </a:lnTo>
                  <a:lnTo>
                    <a:pt x="2410542" y="2146721"/>
                  </a:lnTo>
                  <a:lnTo>
                    <a:pt x="2410542" y="2142032"/>
                  </a:lnTo>
                  <a:lnTo>
                    <a:pt x="2410542" y="2139925"/>
                  </a:lnTo>
                  <a:lnTo>
                    <a:pt x="2410542" y="2137864"/>
                  </a:lnTo>
                  <a:lnTo>
                    <a:pt x="2410542" y="2124622"/>
                  </a:lnTo>
                  <a:lnTo>
                    <a:pt x="2410542" y="2123432"/>
                  </a:lnTo>
                  <a:lnTo>
                    <a:pt x="2410542" y="2119933"/>
                  </a:lnTo>
                  <a:lnTo>
                    <a:pt x="2410542" y="2097049"/>
                  </a:lnTo>
                  <a:cubicBezTo>
                    <a:pt x="2410542" y="2073661"/>
                    <a:pt x="2410542" y="2037517"/>
                    <a:pt x="2410542" y="1981658"/>
                  </a:cubicBezTo>
                  <a:lnTo>
                    <a:pt x="2410542" y="1956221"/>
                  </a:lnTo>
                  <a:lnTo>
                    <a:pt x="2410542" y="1949425"/>
                  </a:lnTo>
                  <a:lnTo>
                    <a:pt x="2410542" y="1947364"/>
                  </a:lnTo>
                  <a:lnTo>
                    <a:pt x="2410542" y="1934122"/>
                  </a:lnTo>
                  <a:lnTo>
                    <a:pt x="2410542" y="1932932"/>
                  </a:lnTo>
                  <a:lnTo>
                    <a:pt x="2410542" y="1906549"/>
                  </a:lnTo>
                  <a:lnTo>
                    <a:pt x="2410542" y="1882214"/>
                  </a:lnTo>
                  <a:lnTo>
                    <a:pt x="2410542" y="1861030"/>
                  </a:lnTo>
                  <a:lnTo>
                    <a:pt x="2410542" y="1791158"/>
                  </a:lnTo>
                  <a:lnTo>
                    <a:pt x="2410542" y="1747978"/>
                  </a:lnTo>
                  <a:lnTo>
                    <a:pt x="2410542" y="1709102"/>
                  </a:lnTo>
                  <a:close/>
                  <a:moveTo>
                    <a:pt x="1261975" y="135606"/>
                  </a:moveTo>
                  <a:cubicBezTo>
                    <a:pt x="1219540" y="135606"/>
                    <a:pt x="1177106" y="144559"/>
                    <a:pt x="1145043" y="162467"/>
                  </a:cubicBezTo>
                  <a:cubicBezTo>
                    <a:pt x="1145043" y="162467"/>
                    <a:pt x="1145043" y="162467"/>
                    <a:pt x="230339" y="690261"/>
                  </a:cubicBezTo>
                  <a:cubicBezTo>
                    <a:pt x="166216" y="727960"/>
                    <a:pt x="113408" y="820324"/>
                    <a:pt x="113408" y="893838"/>
                  </a:cubicBezTo>
                  <a:lnTo>
                    <a:pt x="113408" y="1082390"/>
                  </a:lnTo>
                  <a:lnTo>
                    <a:pt x="2410542" y="1082390"/>
                  </a:lnTo>
                  <a:lnTo>
                    <a:pt x="2410542" y="893838"/>
                  </a:lnTo>
                  <a:cubicBezTo>
                    <a:pt x="2410542" y="820324"/>
                    <a:pt x="2357734" y="727960"/>
                    <a:pt x="2293610" y="690261"/>
                  </a:cubicBezTo>
                  <a:cubicBezTo>
                    <a:pt x="2293610" y="690261"/>
                    <a:pt x="2293610" y="690261"/>
                    <a:pt x="1378906" y="162467"/>
                  </a:cubicBezTo>
                  <a:cubicBezTo>
                    <a:pt x="1346844" y="144559"/>
                    <a:pt x="1304410" y="135606"/>
                    <a:pt x="1261975" y="135606"/>
                  </a:cubicBezTo>
                  <a:close/>
                  <a:moveTo>
                    <a:pt x="1261975" y="0"/>
                  </a:moveTo>
                  <a:cubicBezTo>
                    <a:pt x="1308600" y="0"/>
                    <a:pt x="1355224" y="9837"/>
                    <a:pt x="1390452" y="29513"/>
                  </a:cubicBezTo>
                  <a:cubicBezTo>
                    <a:pt x="2395472" y="609420"/>
                    <a:pt x="2395472" y="609420"/>
                    <a:pt x="2395472" y="609420"/>
                  </a:cubicBezTo>
                  <a:cubicBezTo>
                    <a:pt x="2465927" y="650842"/>
                    <a:pt x="2523949" y="752325"/>
                    <a:pt x="2523949" y="833098"/>
                  </a:cubicBezTo>
                  <a:cubicBezTo>
                    <a:pt x="2523949" y="1702959"/>
                    <a:pt x="2523949" y="1920424"/>
                    <a:pt x="2523949" y="1974790"/>
                  </a:cubicBezTo>
                  <a:lnTo>
                    <a:pt x="2523949" y="1976098"/>
                  </a:lnTo>
                  <a:lnTo>
                    <a:pt x="2523949" y="1990647"/>
                  </a:lnTo>
                  <a:lnTo>
                    <a:pt x="2523949" y="1992912"/>
                  </a:lnTo>
                  <a:lnTo>
                    <a:pt x="2523949" y="2000379"/>
                  </a:lnTo>
                  <a:lnTo>
                    <a:pt x="2523949" y="2180255"/>
                  </a:lnTo>
                  <a:lnTo>
                    <a:pt x="2523949" y="2204536"/>
                  </a:lnTo>
                  <a:lnTo>
                    <a:pt x="2523949" y="2358928"/>
                  </a:lnTo>
                  <a:lnTo>
                    <a:pt x="2523949" y="2383208"/>
                  </a:lnTo>
                  <a:lnTo>
                    <a:pt x="2523949" y="2513815"/>
                  </a:lnTo>
                  <a:lnTo>
                    <a:pt x="2523949" y="2538095"/>
                  </a:lnTo>
                  <a:lnTo>
                    <a:pt x="2523949" y="2646616"/>
                  </a:lnTo>
                  <a:lnTo>
                    <a:pt x="2523949" y="2670896"/>
                  </a:lnTo>
                  <a:lnTo>
                    <a:pt x="2523949" y="2759029"/>
                  </a:lnTo>
                  <a:lnTo>
                    <a:pt x="2523949" y="2783310"/>
                  </a:lnTo>
                  <a:lnTo>
                    <a:pt x="2523949" y="2852754"/>
                  </a:lnTo>
                  <a:lnTo>
                    <a:pt x="2523949" y="2877035"/>
                  </a:lnTo>
                  <a:lnTo>
                    <a:pt x="2523949" y="2929490"/>
                  </a:lnTo>
                  <a:lnTo>
                    <a:pt x="2523949" y="2953771"/>
                  </a:lnTo>
                  <a:lnTo>
                    <a:pt x="2523949" y="2990936"/>
                  </a:lnTo>
                  <a:lnTo>
                    <a:pt x="2523949" y="3015216"/>
                  </a:lnTo>
                  <a:lnTo>
                    <a:pt x="2523949" y="3074750"/>
                  </a:lnTo>
                  <a:lnTo>
                    <a:pt x="2523949" y="3099031"/>
                  </a:lnTo>
                  <a:lnTo>
                    <a:pt x="2523949" y="3117790"/>
                  </a:lnTo>
                  <a:cubicBezTo>
                    <a:pt x="2523949" y="3135912"/>
                    <a:pt x="2523949" y="3135912"/>
                    <a:pt x="2523949" y="3135912"/>
                  </a:cubicBezTo>
                  <a:lnTo>
                    <a:pt x="2523949" y="3142071"/>
                  </a:lnTo>
                  <a:lnTo>
                    <a:pt x="2523949" y="3143379"/>
                  </a:lnTo>
                  <a:lnTo>
                    <a:pt x="2523949" y="3157927"/>
                  </a:lnTo>
                  <a:lnTo>
                    <a:pt x="2523949" y="3160193"/>
                  </a:lnTo>
                  <a:lnTo>
                    <a:pt x="2523949" y="3347536"/>
                  </a:lnTo>
                  <a:lnTo>
                    <a:pt x="2523949" y="3402691"/>
                  </a:lnTo>
                  <a:lnTo>
                    <a:pt x="2523948" y="3402691"/>
                  </a:lnTo>
                  <a:lnTo>
                    <a:pt x="2523948" y="3411812"/>
                  </a:lnTo>
                  <a:cubicBezTo>
                    <a:pt x="2523948" y="3475886"/>
                    <a:pt x="2523948" y="3475886"/>
                    <a:pt x="2523948" y="3475886"/>
                  </a:cubicBezTo>
                  <a:cubicBezTo>
                    <a:pt x="2523948" y="3558730"/>
                    <a:pt x="2465926" y="3658142"/>
                    <a:pt x="2395471" y="3699565"/>
                  </a:cubicBezTo>
                  <a:cubicBezTo>
                    <a:pt x="1390451" y="4279472"/>
                    <a:pt x="1390451" y="4279472"/>
                    <a:pt x="1390451" y="4279472"/>
                  </a:cubicBezTo>
                  <a:cubicBezTo>
                    <a:pt x="1319996" y="4320893"/>
                    <a:pt x="1203952" y="4320893"/>
                    <a:pt x="1133497" y="4279472"/>
                  </a:cubicBezTo>
                  <a:cubicBezTo>
                    <a:pt x="128477" y="3699565"/>
                    <a:pt x="128477" y="3699565"/>
                    <a:pt x="128477" y="3699565"/>
                  </a:cubicBezTo>
                  <a:cubicBezTo>
                    <a:pt x="58022" y="3658142"/>
                    <a:pt x="0" y="3558730"/>
                    <a:pt x="0" y="3475886"/>
                  </a:cubicBezTo>
                  <a:lnTo>
                    <a:pt x="0" y="2884161"/>
                  </a:lnTo>
                  <a:lnTo>
                    <a:pt x="1" y="2884161"/>
                  </a:lnTo>
                  <a:lnTo>
                    <a:pt x="1" y="2000379"/>
                  </a:lnTo>
                  <a:lnTo>
                    <a:pt x="1" y="1992912"/>
                  </a:lnTo>
                  <a:lnTo>
                    <a:pt x="1" y="1976098"/>
                  </a:lnTo>
                  <a:lnTo>
                    <a:pt x="1" y="833098"/>
                  </a:lnTo>
                  <a:cubicBezTo>
                    <a:pt x="1" y="752325"/>
                    <a:pt x="58023" y="650842"/>
                    <a:pt x="128478" y="609420"/>
                  </a:cubicBezTo>
                  <a:cubicBezTo>
                    <a:pt x="1133498" y="29513"/>
                    <a:pt x="1133498" y="29513"/>
                    <a:pt x="1133498" y="29513"/>
                  </a:cubicBezTo>
                  <a:cubicBezTo>
                    <a:pt x="1168726" y="9837"/>
                    <a:pt x="1215350" y="0"/>
                    <a:pt x="1261975" y="0"/>
                  </a:cubicBezTo>
                  <a:close/>
                </a:path>
              </a:pathLst>
            </a:custGeom>
            <a:gradFill>
              <a:gsLst>
                <a:gs pos="0">
                  <a:srgbClr val="FE1F01"/>
                </a:gs>
                <a:gs pos="100000">
                  <a:srgbClr val="D4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22" name="TextBox 29">
              <a:extLst>
                <a:ext uri="{FF2B5EF4-FFF2-40B4-BE49-F238E27FC236}">
                  <a16:creationId xmlns="" xmlns:a16="http://schemas.microsoft.com/office/drawing/2014/main" id="{BD4F3217-7664-489C-86EA-59308F23FC42}"/>
                </a:ext>
              </a:extLst>
            </p:cNvPr>
            <p:cNvSpPr txBox="1"/>
            <p:nvPr/>
          </p:nvSpPr>
          <p:spPr>
            <a:xfrm>
              <a:off x="1527139" y="4109560"/>
              <a:ext cx="1686244" cy="1542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750"/>
                </a:spcBef>
                <a:defRPr/>
              </a:pPr>
              <a:r>
                <a:rPr lang="zh-CN" altLang="en-US" sz="12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</p:txBody>
        </p:sp>
        <p:sp>
          <p:nvSpPr>
            <p:cNvPr id="23" name="TextBox 30">
              <a:extLst>
                <a:ext uri="{FF2B5EF4-FFF2-40B4-BE49-F238E27FC236}">
                  <a16:creationId xmlns="" xmlns:a16="http://schemas.microsoft.com/office/drawing/2014/main" id="{3506EE74-6032-4F86-9D49-C6FFC270D6AC}"/>
                </a:ext>
              </a:extLst>
            </p:cNvPr>
            <p:cNvSpPr txBox="1"/>
            <p:nvPr/>
          </p:nvSpPr>
          <p:spPr>
            <a:xfrm>
              <a:off x="1300275" y="3351223"/>
              <a:ext cx="2216170" cy="4634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sp>
          <p:nvSpPr>
            <p:cNvPr id="24" name="TextBox 20">
              <a:extLst>
                <a:ext uri="{FF2B5EF4-FFF2-40B4-BE49-F238E27FC236}">
                  <a16:creationId xmlns="" xmlns:a16="http://schemas.microsoft.com/office/drawing/2014/main" id="{D1A22394-143E-48FF-BE5D-86B799E1997C}"/>
                </a:ext>
              </a:extLst>
            </p:cNvPr>
            <p:cNvSpPr txBox="1"/>
            <p:nvPr/>
          </p:nvSpPr>
          <p:spPr>
            <a:xfrm>
              <a:off x="2107369" y="2551571"/>
              <a:ext cx="52578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000" spc="300" dirty="0">
                  <a:solidFill>
                    <a:srgbClr val="404040"/>
                  </a:solidFill>
                  <a:latin typeface="Agency FB" panose="020B0503020202020204" pitchFamily="34" charset="0"/>
                  <a:ea typeface="微软雅黑" pitchFamily="34" charset="-122"/>
                </a:rPr>
                <a:t>02</a:t>
              </a:r>
              <a:endParaRPr lang="zh-CN" altLang="en-US" sz="3000" spc="300" dirty="0">
                <a:solidFill>
                  <a:srgbClr val="404040"/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945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sp>
        <p:nvSpPr>
          <p:cNvPr id="4" name="TextBox 14">
            <a:extLst>
              <a:ext uri="{FF2B5EF4-FFF2-40B4-BE49-F238E27FC236}">
                <a16:creationId xmlns="" xmlns:a16="http://schemas.microsoft.com/office/drawing/2014/main" id="{92858D7B-235B-4427-AAF4-BA7883C23846}"/>
              </a:ext>
            </a:extLst>
          </p:cNvPr>
          <p:cNvSpPr txBox="1"/>
          <p:nvPr/>
        </p:nvSpPr>
        <p:spPr>
          <a:xfrm>
            <a:off x="552573" y="1181133"/>
            <a:ext cx="80388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400">
                <a:gradFill flip="none" rotWithShape="1">
                  <a:gsLst>
                    <a:gs pos="0">
                      <a:srgbClr val="C00000"/>
                    </a:gs>
                    <a:gs pos="6000">
                      <a:srgbClr val="131D7E"/>
                    </a:gs>
                    <a:gs pos="31000">
                      <a:srgbClr val="151C83"/>
                    </a:gs>
                    <a:gs pos="47000">
                      <a:srgbClr val="C00000"/>
                    </a:gs>
                    <a:gs pos="100000">
                      <a:srgbClr val="C00000"/>
                    </a:gs>
                  </a:gsLst>
                  <a:lin ang="0" scaled="1"/>
                  <a:tileRect/>
                </a:gradFill>
                <a:latin typeface="方正粗谭黑简体" panose="02000000000000000000" pitchFamily="2" charset="-122"/>
                <a:ea typeface="方正粗谭黑简体" panose="02000000000000000000" pitchFamily="2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18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8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800" b="1" kern="0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Group 2">
            <a:extLst>
              <a:ext uri="{FF2B5EF4-FFF2-40B4-BE49-F238E27FC236}">
                <a16:creationId xmlns="" xmlns:a16="http://schemas.microsoft.com/office/drawing/2014/main" id="{01175A71-BE7D-432F-A852-71E92CF450EE}"/>
              </a:ext>
            </a:extLst>
          </p:cNvPr>
          <p:cNvGrpSpPr/>
          <p:nvPr/>
        </p:nvGrpSpPr>
        <p:grpSpPr>
          <a:xfrm>
            <a:off x="3049214" y="1820398"/>
            <a:ext cx="2054255" cy="1536017"/>
            <a:chOff x="4657725" y="946151"/>
            <a:chExt cx="2441575" cy="1825625"/>
          </a:xfrm>
          <a:gradFill>
            <a:gsLst>
              <a:gs pos="0">
                <a:srgbClr val="FE1F01"/>
              </a:gs>
              <a:gs pos="100000">
                <a:srgbClr val="D40000"/>
              </a:gs>
            </a:gsLst>
            <a:lin ang="0" scaled="0"/>
          </a:gradFill>
        </p:grpSpPr>
        <p:sp>
          <p:nvSpPr>
            <p:cNvPr id="6" name="Freeform 3">
              <a:extLst>
                <a:ext uri="{FF2B5EF4-FFF2-40B4-BE49-F238E27FC236}">
                  <a16:creationId xmlns="" xmlns:a16="http://schemas.microsoft.com/office/drawing/2014/main" id="{29EC7483-5ED0-45CA-A9EB-218EF447B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3125" y="2046288"/>
              <a:ext cx="1146175" cy="593725"/>
            </a:xfrm>
            <a:custGeom>
              <a:avLst/>
              <a:gdLst>
                <a:gd name="T0" fmla="*/ 849 w 904"/>
                <a:gd name="T1" fmla="*/ 0 h 468"/>
                <a:gd name="T2" fmla="*/ 873 w 904"/>
                <a:gd name="T3" fmla="*/ 58 h 468"/>
                <a:gd name="T4" fmla="*/ 507 w 904"/>
                <a:gd name="T5" fmla="*/ 436 h 468"/>
                <a:gd name="T6" fmla="*/ 396 w 904"/>
                <a:gd name="T7" fmla="*/ 436 h 468"/>
                <a:gd name="T8" fmla="*/ 30 w 904"/>
                <a:gd name="T9" fmla="*/ 58 h 468"/>
                <a:gd name="T10" fmla="*/ 55 w 904"/>
                <a:gd name="T11" fmla="*/ 0 h 468"/>
                <a:gd name="T12" fmla="*/ 849 w 90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4" h="468">
                  <a:moveTo>
                    <a:pt x="849" y="0"/>
                  </a:moveTo>
                  <a:cubicBezTo>
                    <a:pt x="893" y="0"/>
                    <a:pt x="904" y="26"/>
                    <a:pt x="873" y="58"/>
                  </a:cubicBezTo>
                  <a:cubicBezTo>
                    <a:pt x="507" y="436"/>
                    <a:pt x="507" y="436"/>
                    <a:pt x="507" y="436"/>
                  </a:cubicBezTo>
                  <a:cubicBezTo>
                    <a:pt x="477" y="468"/>
                    <a:pt x="427" y="468"/>
                    <a:pt x="396" y="436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0" y="26"/>
                    <a:pt x="11" y="0"/>
                    <a:pt x="55" y="0"/>
                  </a:cubicBezTo>
                  <a:lnTo>
                    <a:pt x="8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18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7" name="Freeform 4">
              <a:extLst>
                <a:ext uri="{FF2B5EF4-FFF2-40B4-BE49-F238E27FC236}">
                  <a16:creationId xmlns="" xmlns:a16="http://schemas.microsoft.com/office/drawing/2014/main" id="{64B5654D-FC2B-4D46-B1BF-B56DF4493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946151"/>
              <a:ext cx="2151063" cy="1825625"/>
            </a:xfrm>
            <a:custGeom>
              <a:avLst/>
              <a:gdLst>
                <a:gd name="T0" fmla="*/ 848 w 1696"/>
                <a:gd name="T1" fmla="*/ 0 h 1440"/>
                <a:gd name="T2" fmla="*/ 0 w 1696"/>
                <a:gd name="T3" fmla="*/ 848 h 1440"/>
                <a:gd name="T4" fmla="*/ 241 w 1696"/>
                <a:gd name="T5" fmla="*/ 1440 h 1440"/>
                <a:gd name="T6" fmla="*/ 718 w 1696"/>
                <a:gd name="T7" fmla="*/ 1209 h 1440"/>
                <a:gd name="T8" fmla="*/ 464 w 1696"/>
                <a:gd name="T9" fmla="*/ 848 h 1440"/>
                <a:gd name="T10" fmla="*/ 848 w 1696"/>
                <a:gd name="T11" fmla="*/ 464 h 1440"/>
                <a:gd name="T12" fmla="*/ 1232 w 1696"/>
                <a:gd name="T13" fmla="*/ 848 h 1440"/>
                <a:gd name="T14" fmla="*/ 1213 w 1696"/>
                <a:gd name="T15" fmla="*/ 966 h 1440"/>
                <a:gd name="T16" fmla="*/ 1293 w 1696"/>
                <a:gd name="T17" fmla="*/ 966 h 1440"/>
                <a:gd name="T18" fmla="*/ 1293 w 1696"/>
                <a:gd name="T19" fmla="*/ 1062 h 1440"/>
                <a:gd name="T20" fmla="*/ 1669 w 1696"/>
                <a:gd name="T21" fmla="*/ 1062 h 1440"/>
                <a:gd name="T22" fmla="*/ 1696 w 1696"/>
                <a:gd name="T23" fmla="*/ 848 h 1440"/>
                <a:gd name="T24" fmla="*/ 848 w 1696"/>
                <a:gd name="T2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6" h="1440">
                  <a:moveTo>
                    <a:pt x="848" y="0"/>
                  </a:moveTo>
                  <a:cubicBezTo>
                    <a:pt x="380" y="0"/>
                    <a:pt x="0" y="380"/>
                    <a:pt x="0" y="848"/>
                  </a:cubicBezTo>
                  <a:cubicBezTo>
                    <a:pt x="0" y="1078"/>
                    <a:pt x="92" y="1287"/>
                    <a:pt x="241" y="1440"/>
                  </a:cubicBezTo>
                  <a:cubicBezTo>
                    <a:pt x="374" y="1315"/>
                    <a:pt x="540" y="1235"/>
                    <a:pt x="718" y="1209"/>
                  </a:cubicBezTo>
                  <a:cubicBezTo>
                    <a:pt x="570" y="1156"/>
                    <a:pt x="464" y="1014"/>
                    <a:pt x="464" y="848"/>
                  </a:cubicBezTo>
                  <a:cubicBezTo>
                    <a:pt x="464" y="636"/>
                    <a:pt x="636" y="464"/>
                    <a:pt x="848" y="464"/>
                  </a:cubicBezTo>
                  <a:cubicBezTo>
                    <a:pt x="1060" y="464"/>
                    <a:pt x="1232" y="636"/>
                    <a:pt x="1232" y="848"/>
                  </a:cubicBezTo>
                  <a:cubicBezTo>
                    <a:pt x="1232" y="889"/>
                    <a:pt x="1225" y="929"/>
                    <a:pt x="1213" y="966"/>
                  </a:cubicBezTo>
                  <a:cubicBezTo>
                    <a:pt x="1293" y="966"/>
                    <a:pt x="1293" y="966"/>
                    <a:pt x="1293" y="966"/>
                  </a:cubicBezTo>
                  <a:cubicBezTo>
                    <a:pt x="1293" y="1062"/>
                    <a:pt x="1293" y="1062"/>
                    <a:pt x="1293" y="1062"/>
                  </a:cubicBezTo>
                  <a:cubicBezTo>
                    <a:pt x="1669" y="1062"/>
                    <a:pt x="1669" y="1062"/>
                    <a:pt x="1669" y="1062"/>
                  </a:cubicBezTo>
                  <a:cubicBezTo>
                    <a:pt x="1687" y="994"/>
                    <a:pt x="1696" y="922"/>
                    <a:pt x="1696" y="848"/>
                  </a:cubicBezTo>
                  <a:cubicBezTo>
                    <a:pt x="1696" y="380"/>
                    <a:pt x="1316" y="0"/>
                    <a:pt x="8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18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8" name="Group 5">
            <a:extLst>
              <a:ext uri="{FF2B5EF4-FFF2-40B4-BE49-F238E27FC236}">
                <a16:creationId xmlns="" xmlns:a16="http://schemas.microsoft.com/office/drawing/2014/main" id="{146A1981-0E9D-48DB-B552-FEC9448933F2}"/>
              </a:ext>
            </a:extLst>
          </p:cNvPr>
          <p:cNvGrpSpPr/>
          <p:nvPr/>
        </p:nvGrpSpPr>
        <p:grpSpPr>
          <a:xfrm>
            <a:off x="3049214" y="2923659"/>
            <a:ext cx="1536017" cy="2028878"/>
            <a:chOff x="4657725" y="2257426"/>
            <a:chExt cx="1825625" cy="2411413"/>
          </a:xfrm>
          <a:gradFill>
            <a:gsLst>
              <a:gs pos="0">
                <a:srgbClr val="FE1F01"/>
              </a:gs>
              <a:gs pos="100000">
                <a:srgbClr val="D40000"/>
              </a:gs>
            </a:gsLst>
            <a:lin ang="0" scaled="0"/>
          </a:gradFill>
        </p:grpSpPr>
        <p:sp>
          <p:nvSpPr>
            <p:cNvPr id="9" name="Freeform 6">
              <a:extLst>
                <a:ext uri="{FF2B5EF4-FFF2-40B4-BE49-F238E27FC236}">
                  <a16:creationId xmlns="" xmlns:a16="http://schemas.microsoft.com/office/drawing/2014/main" id="{B7BA1838-D21A-4FF3-86DF-340EB5155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100" y="2257426"/>
              <a:ext cx="593725" cy="1146175"/>
            </a:xfrm>
            <a:custGeom>
              <a:avLst/>
              <a:gdLst>
                <a:gd name="T0" fmla="*/ 0 w 468"/>
                <a:gd name="T1" fmla="*/ 55 h 904"/>
                <a:gd name="T2" fmla="*/ 57 w 468"/>
                <a:gd name="T3" fmla="*/ 30 h 904"/>
                <a:gd name="T4" fmla="*/ 436 w 468"/>
                <a:gd name="T5" fmla="*/ 397 h 904"/>
                <a:gd name="T6" fmla="*/ 436 w 468"/>
                <a:gd name="T7" fmla="*/ 508 h 904"/>
                <a:gd name="T8" fmla="*/ 57 w 468"/>
                <a:gd name="T9" fmla="*/ 874 h 904"/>
                <a:gd name="T10" fmla="*/ 0 w 468"/>
                <a:gd name="T11" fmla="*/ 849 h 904"/>
                <a:gd name="T12" fmla="*/ 0 w 468"/>
                <a:gd name="T13" fmla="*/ 55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904">
                  <a:moveTo>
                    <a:pt x="0" y="55"/>
                  </a:moveTo>
                  <a:cubicBezTo>
                    <a:pt x="0" y="11"/>
                    <a:pt x="26" y="0"/>
                    <a:pt x="57" y="30"/>
                  </a:cubicBezTo>
                  <a:cubicBezTo>
                    <a:pt x="436" y="397"/>
                    <a:pt x="436" y="397"/>
                    <a:pt x="436" y="397"/>
                  </a:cubicBezTo>
                  <a:cubicBezTo>
                    <a:pt x="468" y="427"/>
                    <a:pt x="468" y="477"/>
                    <a:pt x="436" y="508"/>
                  </a:cubicBezTo>
                  <a:cubicBezTo>
                    <a:pt x="57" y="874"/>
                    <a:pt x="57" y="874"/>
                    <a:pt x="57" y="874"/>
                  </a:cubicBezTo>
                  <a:cubicBezTo>
                    <a:pt x="26" y="904"/>
                    <a:pt x="0" y="893"/>
                    <a:pt x="0" y="849"/>
                  </a:cubicBez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18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="" xmlns:a16="http://schemas.microsoft.com/office/drawing/2014/main" id="{5512DD67-E6BF-4BB9-B5BD-3DC0331F0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2517776"/>
              <a:ext cx="1825625" cy="2151063"/>
            </a:xfrm>
            <a:custGeom>
              <a:avLst/>
              <a:gdLst>
                <a:gd name="T0" fmla="*/ 1209 w 1440"/>
                <a:gd name="T1" fmla="*/ 978 h 1696"/>
                <a:gd name="T2" fmla="*/ 848 w 1440"/>
                <a:gd name="T3" fmla="*/ 1232 h 1696"/>
                <a:gd name="T4" fmla="*/ 464 w 1440"/>
                <a:gd name="T5" fmla="*/ 848 h 1696"/>
                <a:gd name="T6" fmla="*/ 848 w 1440"/>
                <a:gd name="T7" fmla="*/ 464 h 1696"/>
                <a:gd name="T8" fmla="*/ 969 w 1440"/>
                <a:gd name="T9" fmla="*/ 483 h 1696"/>
                <a:gd name="T10" fmla="*/ 969 w 1440"/>
                <a:gd name="T11" fmla="*/ 9 h 1696"/>
                <a:gd name="T12" fmla="*/ 848 w 1440"/>
                <a:gd name="T13" fmla="*/ 0 h 1696"/>
                <a:gd name="T14" fmla="*/ 0 w 1440"/>
                <a:gd name="T15" fmla="*/ 848 h 1696"/>
                <a:gd name="T16" fmla="*/ 848 w 1440"/>
                <a:gd name="T17" fmla="*/ 1696 h 1696"/>
                <a:gd name="T18" fmla="*/ 1440 w 1440"/>
                <a:gd name="T19" fmla="*/ 1455 h 1696"/>
                <a:gd name="T20" fmla="*/ 1209 w 1440"/>
                <a:gd name="T21" fmla="*/ 97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0" h="1696">
                  <a:moveTo>
                    <a:pt x="1209" y="978"/>
                  </a:moveTo>
                  <a:cubicBezTo>
                    <a:pt x="1156" y="1126"/>
                    <a:pt x="1014" y="1232"/>
                    <a:pt x="848" y="1232"/>
                  </a:cubicBezTo>
                  <a:cubicBezTo>
                    <a:pt x="636" y="1232"/>
                    <a:pt x="464" y="1060"/>
                    <a:pt x="464" y="848"/>
                  </a:cubicBezTo>
                  <a:cubicBezTo>
                    <a:pt x="464" y="636"/>
                    <a:pt x="636" y="464"/>
                    <a:pt x="848" y="464"/>
                  </a:cubicBezTo>
                  <a:cubicBezTo>
                    <a:pt x="890" y="464"/>
                    <a:pt x="931" y="471"/>
                    <a:pt x="969" y="483"/>
                  </a:cubicBezTo>
                  <a:cubicBezTo>
                    <a:pt x="969" y="9"/>
                    <a:pt x="969" y="9"/>
                    <a:pt x="969" y="9"/>
                  </a:cubicBezTo>
                  <a:cubicBezTo>
                    <a:pt x="929" y="3"/>
                    <a:pt x="889" y="0"/>
                    <a:pt x="848" y="0"/>
                  </a:cubicBezTo>
                  <a:cubicBezTo>
                    <a:pt x="380" y="0"/>
                    <a:pt x="0" y="380"/>
                    <a:pt x="0" y="848"/>
                  </a:cubicBezTo>
                  <a:cubicBezTo>
                    <a:pt x="0" y="1316"/>
                    <a:pt x="380" y="1696"/>
                    <a:pt x="848" y="1696"/>
                  </a:cubicBezTo>
                  <a:cubicBezTo>
                    <a:pt x="1078" y="1696"/>
                    <a:pt x="1287" y="1604"/>
                    <a:pt x="1440" y="1455"/>
                  </a:cubicBezTo>
                  <a:cubicBezTo>
                    <a:pt x="1315" y="1322"/>
                    <a:pt x="1235" y="1156"/>
                    <a:pt x="1209" y="9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18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1" name="Group 8">
            <a:extLst>
              <a:ext uri="{FF2B5EF4-FFF2-40B4-BE49-F238E27FC236}">
                <a16:creationId xmlns="" xmlns:a16="http://schemas.microsoft.com/office/drawing/2014/main" id="{F3456E35-5CCA-4FB6-8D36-6A50087D1044}"/>
              </a:ext>
            </a:extLst>
          </p:cNvPr>
          <p:cNvGrpSpPr/>
          <p:nvPr/>
        </p:nvGrpSpPr>
        <p:grpSpPr>
          <a:xfrm>
            <a:off x="4139118" y="3416519"/>
            <a:ext cx="2042234" cy="1536017"/>
            <a:chOff x="5953125" y="2843213"/>
            <a:chExt cx="2427288" cy="1825625"/>
          </a:xfrm>
          <a:gradFill>
            <a:gsLst>
              <a:gs pos="0">
                <a:srgbClr val="FE1F01"/>
              </a:gs>
              <a:gs pos="100000">
                <a:srgbClr val="D40000"/>
              </a:gs>
            </a:gsLst>
            <a:lin ang="0" scaled="0"/>
          </a:gradFill>
        </p:grpSpPr>
        <p:sp>
          <p:nvSpPr>
            <p:cNvPr id="12" name="Freeform 9">
              <a:extLst>
                <a:ext uri="{FF2B5EF4-FFF2-40B4-BE49-F238E27FC236}">
                  <a16:creationId xmlns="" xmlns:a16="http://schemas.microsoft.com/office/drawing/2014/main" id="{800C7BCA-AB55-4C68-AAF3-85B2688D0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3125" y="2989263"/>
              <a:ext cx="1146175" cy="593725"/>
            </a:xfrm>
            <a:custGeom>
              <a:avLst/>
              <a:gdLst>
                <a:gd name="T0" fmla="*/ 55 w 904"/>
                <a:gd name="T1" fmla="*/ 468 h 468"/>
                <a:gd name="T2" fmla="*/ 30 w 904"/>
                <a:gd name="T3" fmla="*/ 411 h 468"/>
                <a:gd name="T4" fmla="*/ 396 w 904"/>
                <a:gd name="T5" fmla="*/ 32 h 468"/>
                <a:gd name="T6" fmla="*/ 507 w 904"/>
                <a:gd name="T7" fmla="*/ 32 h 468"/>
                <a:gd name="T8" fmla="*/ 873 w 904"/>
                <a:gd name="T9" fmla="*/ 411 h 468"/>
                <a:gd name="T10" fmla="*/ 849 w 904"/>
                <a:gd name="T11" fmla="*/ 468 h 468"/>
                <a:gd name="T12" fmla="*/ 55 w 904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4" h="468">
                  <a:moveTo>
                    <a:pt x="55" y="468"/>
                  </a:moveTo>
                  <a:cubicBezTo>
                    <a:pt x="11" y="468"/>
                    <a:pt x="0" y="442"/>
                    <a:pt x="30" y="411"/>
                  </a:cubicBezTo>
                  <a:cubicBezTo>
                    <a:pt x="396" y="32"/>
                    <a:pt x="396" y="32"/>
                    <a:pt x="396" y="32"/>
                  </a:cubicBezTo>
                  <a:cubicBezTo>
                    <a:pt x="427" y="0"/>
                    <a:pt x="477" y="0"/>
                    <a:pt x="507" y="32"/>
                  </a:cubicBezTo>
                  <a:cubicBezTo>
                    <a:pt x="873" y="411"/>
                    <a:pt x="873" y="411"/>
                    <a:pt x="873" y="411"/>
                  </a:cubicBezTo>
                  <a:cubicBezTo>
                    <a:pt x="904" y="442"/>
                    <a:pt x="893" y="468"/>
                    <a:pt x="849" y="468"/>
                  </a:cubicBezTo>
                  <a:lnTo>
                    <a:pt x="55" y="4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18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5A4BE096-8D92-4AAE-BD10-89451AB14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938" y="2843213"/>
              <a:ext cx="2149475" cy="1825625"/>
            </a:xfrm>
            <a:custGeom>
              <a:avLst/>
              <a:gdLst>
                <a:gd name="T0" fmla="*/ 978 w 1696"/>
                <a:gd name="T1" fmla="*/ 231 h 1440"/>
                <a:gd name="T2" fmla="*/ 1232 w 1696"/>
                <a:gd name="T3" fmla="*/ 592 h 1440"/>
                <a:gd name="T4" fmla="*/ 848 w 1696"/>
                <a:gd name="T5" fmla="*/ 976 h 1440"/>
                <a:gd name="T6" fmla="*/ 464 w 1696"/>
                <a:gd name="T7" fmla="*/ 592 h 1440"/>
                <a:gd name="T8" fmla="*/ 487 w 1696"/>
                <a:gd name="T9" fmla="*/ 462 h 1440"/>
                <a:gd name="T10" fmla="*/ 10 w 1696"/>
                <a:gd name="T11" fmla="*/ 462 h 1440"/>
                <a:gd name="T12" fmla="*/ 0 w 1696"/>
                <a:gd name="T13" fmla="*/ 592 h 1440"/>
                <a:gd name="T14" fmla="*/ 848 w 1696"/>
                <a:gd name="T15" fmla="*/ 1440 h 1440"/>
                <a:gd name="T16" fmla="*/ 1696 w 1696"/>
                <a:gd name="T17" fmla="*/ 592 h 1440"/>
                <a:gd name="T18" fmla="*/ 1455 w 1696"/>
                <a:gd name="T19" fmla="*/ 0 h 1440"/>
                <a:gd name="T20" fmla="*/ 978 w 1696"/>
                <a:gd name="T21" fmla="*/ 231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6" h="1440">
                  <a:moveTo>
                    <a:pt x="978" y="231"/>
                  </a:moveTo>
                  <a:cubicBezTo>
                    <a:pt x="1126" y="284"/>
                    <a:pt x="1232" y="426"/>
                    <a:pt x="1232" y="592"/>
                  </a:cubicBezTo>
                  <a:cubicBezTo>
                    <a:pt x="1232" y="804"/>
                    <a:pt x="1060" y="976"/>
                    <a:pt x="848" y="976"/>
                  </a:cubicBezTo>
                  <a:cubicBezTo>
                    <a:pt x="636" y="976"/>
                    <a:pt x="464" y="804"/>
                    <a:pt x="464" y="592"/>
                  </a:cubicBezTo>
                  <a:cubicBezTo>
                    <a:pt x="464" y="546"/>
                    <a:pt x="472" y="503"/>
                    <a:pt x="487" y="462"/>
                  </a:cubicBezTo>
                  <a:cubicBezTo>
                    <a:pt x="10" y="462"/>
                    <a:pt x="10" y="462"/>
                    <a:pt x="10" y="462"/>
                  </a:cubicBezTo>
                  <a:cubicBezTo>
                    <a:pt x="3" y="504"/>
                    <a:pt x="0" y="548"/>
                    <a:pt x="0" y="592"/>
                  </a:cubicBezTo>
                  <a:cubicBezTo>
                    <a:pt x="0" y="1060"/>
                    <a:pt x="380" y="1440"/>
                    <a:pt x="848" y="1440"/>
                  </a:cubicBezTo>
                  <a:cubicBezTo>
                    <a:pt x="1316" y="1440"/>
                    <a:pt x="1696" y="1060"/>
                    <a:pt x="1696" y="592"/>
                  </a:cubicBezTo>
                  <a:cubicBezTo>
                    <a:pt x="1696" y="362"/>
                    <a:pt x="1604" y="153"/>
                    <a:pt x="1455" y="0"/>
                  </a:cubicBezTo>
                  <a:cubicBezTo>
                    <a:pt x="1322" y="125"/>
                    <a:pt x="1156" y="205"/>
                    <a:pt x="978" y="2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18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4" name="Group 11">
            <a:extLst>
              <a:ext uri="{FF2B5EF4-FFF2-40B4-BE49-F238E27FC236}">
                <a16:creationId xmlns="" xmlns:a16="http://schemas.microsoft.com/office/drawing/2014/main" id="{C86B1759-434A-4219-A068-573526B66089}"/>
              </a:ext>
            </a:extLst>
          </p:cNvPr>
          <p:cNvGrpSpPr/>
          <p:nvPr/>
        </p:nvGrpSpPr>
        <p:grpSpPr>
          <a:xfrm>
            <a:off x="4645335" y="1820399"/>
            <a:ext cx="1536017" cy="2067612"/>
            <a:chOff x="6554788" y="946151"/>
            <a:chExt cx="1825625" cy="2457450"/>
          </a:xfrm>
          <a:gradFill>
            <a:gsLst>
              <a:gs pos="0">
                <a:srgbClr val="FE1F01"/>
              </a:gs>
              <a:gs pos="100000">
                <a:srgbClr val="D40000"/>
              </a:gs>
            </a:gsLst>
            <a:lin ang="0" scaled="0"/>
          </a:gradFill>
        </p:grpSpPr>
        <p:sp>
          <p:nvSpPr>
            <p:cNvPr id="15" name="Freeform 12">
              <a:extLst>
                <a:ext uri="{FF2B5EF4-FFF2-40B4-BE49-F238E27FC236}">
                  <a16:creationId xmlns="" xmlns:a16="http://schemas.microsoft.com/office/drawing/2014/main" id="{5BA3EFCA-5BD3-48CF-A7E7-96C223D86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1313" y="2257426"/>
              <a:ext cx="593725" cy="1146175"/>
            </a:xfrm>
            <a:custGeom>
              <a:avLst/>
              <a:gdLst>
                <a:gd name="T0" fmla="*/ 468 w 468"/>
                <a:gd name="T1" fmla="*/ 849 h 904"/>
                <a:gd name="T2" fmla="*/ 410 w 468"/>
                <a:gd name="T3" fmla="*/ 874 h 904"/>
                <a:gd name="T4" fmla="*/ 32 w 468"/>
                <a:gd name="T5" fmla="*/ 508 h 904"/>
                <a:gd name="T6" fmla="*/ 32 w 468"/>
                <a:gd name="T7" fmla="*/ 397 h 904"/>
                <a:gd name="T8" fmla="*/ 410 w 468"/>
                <a:gd name="T9" fmla="*/ 30 h 904"/>
                <a:gd name="T10" fmla="*/ 468 w 468"/>
                <a:gd name="T11" fmla="*/ 55 h 904"/>
                <a:gd name="T12" fmla="*/ 468 w 468"/>
                <a:gd name="T13" fmla="*/ 849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904">
                  <a:moveTo>
                    <a:pt x="468" y="849"/>
                  </a:moveTo>
                  <a:cubicBezTo>
                    <a:pt x="468" y="893"/>
                    <a:pt x="442" y="904"/>
                    <a:pt x="410" y="874"/>
                  </a:cubicBezTo>
                  <a:cubicBezTo>
                    <a:pt x="32" y="508"/>
                    <a:pt x="32" y="508"/>
                    <a:pt x="32" y="508"/>
                  </a:cubicBezTo>
                  <a:cubicBezTo>
                    <a:pt x="0" y="477"/>
                    <a:pt x="0" y="427"/>
                    <a:pt x="32" y="397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42" y="0"/>
                    <a:pt x="468" y="11"/>
                    <a:pt x="468" y="55"/>
                  </a:cubicBezTo>
                  <a:lnTo>
                    <a:pt x="468" y="8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18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="" xmlns:a16="http://schemas.microsoft.com/office/drawing/2014/main" id="{A4319747-9BF0-4102-9DB2-8146C500C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788" y="946151"/>
              <a:ext cx="1825625" cy="2151063"/>
            </a:xfrm>
            <a:custGeom>
              <a:avLst/>
              <a:gdLst>
                <a:gd name="T0" fmla="*/ 592 w 1440"/>
                <a:gd name="T1" fmla="*/ 0 h 1696"/>
                <a:gd name="T2" fmla="*/ 0 w 1440"/>
                <a:gd name="T3" fmla="*/ 241 h 1696"/>
                <a:gd name="T4" fmla="*/ 231 w 1440"/>
                <a:gd name="T5" fmla="*/ 718 h 1696"/>
                <a:gd name="T6" fmla="*/ 592 w 1440"/>
                <a:gd name="T7" fmla="*/ 464 h 1696"/>
                <a:gd name="T8" fmla="*/ 976 w 1440"/>
                <a:gd name="T9" fmla="*/ 848 h 1696"/>
                <a:gd name="T10" fmla="*/ 592 w 1440"/>
                <a:gd name="T11" fmla="*/ 1232 h 1696"/>
                <a:gd name="T12" fmla="*/ 452 w 1440"/>
                <a:gd name="T13" fmla="*/ 1206 h 1696"/>
                <a:gd name="T14" fmla="*/ 452 w 1440"/>
                <a:gd name="T15" fmla="*/ 1300 h 1696"/>
                <a:gd name="T16" fmla="*/ 389 w 1440"/>
                <a:gd name="T17" fmla="*/ 1300 h 1696"/>
                <a:gd name="T18" fmla="*/ 389 w 1440"/>
                <a:gd name="T19" fmla="*/ 1671 h 1696"/>
                <a:gd name="T20" fmla="*/ 592 w 1440"/>
                <a:gd name="T21" fmla="*/ 1696 h 1696"/>
                <a:gd name="T22" fmla="*/ 1440 w 1440"/>
                <a:gd name="T23" fmla="*/ 848 h 1696"/>
                <a:gd name="T24" fmla="*/ 592 w 1440"/>
                <a:gd name="T25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0" h="1696">
                  <a:moveTo>
                    <a:pt x="592" y="0"/>
                  </a:moveTo>
                  <a:cubicBezTo>
                    <a:pt x="362" y="0"/>
                    <a:pt x="153" y="92"/>
                    <a:pt x="0" y="241"/>
                  </a:cubicBezTo>
                  <a:cubicBezTo>
                    <a:pt x="125" y="374"/>
                    <a:pt x="205" y="540"/>
                    <a:pt x="231" y="718"/>
                  </a:cubicBezTo>
                  <a:cubicBezTo>
                    <a:pt x="284" y="570"/>
                    <a:pt x="426" y="464"/>
                    <a:pt x="592" y="464"/>
                  </a:cubicBezTo>
                  <a:cubicBezTo>
                    <a:pt x="804" y="464"/>
                    <a:pt x="976" y="636"/>
                    <a:pt x="976" y="848"/>
                  </a:cubicBezTo>
                  <a:cubicBezTo>
                    <a:pt x="976" y="1060"/>
                    <a:pt x="804" y="1232"/>
                    <a:pt x="592" y="1232"/>
                  </a:cubicBezTo>
                  <a:cubicBezTo>
                    <a:pt x="543" y="1232"/>
                    <a:pt x="495" y="1223"/>
                    <a:pt x="452" y="1206"/>
                  </a:cubicBezTo>
                  <a:cubicBezTo>
                    <a:pt x="452" y="1300"/>
                    <a:pt x="452" y="1300"/>
                    <a:pt x="452" y="1300"/>
                  </a:cubicBezTo>
                  <a:cubicBezTo>
                    <a:pt x="389" y="1300"/>
                    <a:pt x="389" y="1300"/>
                    <a:pt x="389" y="1300"/>
                  </a:cubicBezTo>
                  <a:cubicBezTo>
                    <a:pt x="389" y="1671"/>
                    <a:pt x="389" y="1671"/>
                    <a:pt x="389" y="1671"/>
                  </a:cubicBezTo>
                  <a:cubicBezTo>
                    <a:pt x="454" y="1687"/>
                    <a:pt x="522" y="1696"/>
                    <a:pt x="592" y="1696"/>
                  </a:cubicBezTo>
                  <a:cubicBezTo>
                    <a:pt x="1060" y="1696"/>
                    <a:pt x="1440" y="1316"/>
                    <a:pt x="1440" y="848"/>
                  </a:cubicBezTo>
                  <a:cubicBezTo>
                    <a:pt x="1440" y="380"/>
                    <a:pt x="1060" y="0"/>
                    <a:pt x="5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18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TextBox 14">
            <a:extLst>
              <a:ext uri="{FF2B5EF4-FFF2-40B4-BE49-F238E27FC236}">
                <a16:creationId xmlns="" xmlns:a16="http://schemas.microsoft.com/office/drawing/2014/main" id="{642F69F1-F72E-4C0F-9D51-6CF3A3CA665A}"/>
              </a:ext>
            </a:extLst>
          </p:cNvPr>
          <p:cNvSpPr txBox="1"/>
          <p:nvPr/>
        </p:nvSpPr>
        <p:spPr>
          <a:xfrm rot="18920653">
            <a:off x="3284970" y="2196830"/>
            <a:ext cx="684551" cy="284847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1400" dirty="0">
                <a:solidFill>
                  <a:srgbClr val="E7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组织力</a:t>
            </a:r>
            <a:endParaRPr lang="id-ID" sz="1400" dirty="0">
              <a:solidFill>
                <a:srgbClr val="E7E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5">
            <a:extLst>
              <a:ext uri="{FF2B5EF4-FFF2-40B4-BE49-F238E27FC236}">
                <a16:creationId xmlns="" xmlns:a16="http://schemas.microsoft.com/office/drawing/2014/main" id="{9DB4A7EA-39A7-4B28-9E68-B68AC0385ABF}"/>
              </a:ext>
            </a:extLst>
          </p:cNvPr>
          <p:cNvSpPr txBox="1"/>
          <p:nvPr/>
        </p:nvSpPr>
        <p:spPr>
          <a:xfrm rot="2904439">
            <a:off x="5240600" y="2267678"/>
            <a:ext cx="850888" cy="284847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党建工作</a:t>
            </a:r>
            <a:endParaRPr lang="id-ID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6">
            <a:extLst>
              <a:ext uri="{FF2B5EF4-FFF2-40B4-BE49-F238E27FC236}">
                <a16:creationId xmlns="" xmlns:a16="http://schemas.microsoft.com/office/drawing/2014/main" id="{5BCF3912-E45A-4442-9BB4-65AF2DA05FD2}"/>
              </a:ext>
            </a:extLst>
          </p:cNvPr>
          <p:cNvSpPr txBox="1"/>
          <p:nvPr/>
        </p:nvSpPr>
        <p:spPr>
          <a:xfrm rot="3328205">
            <a:off x="3076241" y="4155008"/>
            <a:ext cx="882784" cy="284847"/>
          </a:xfrm>
          <a:prstGeom prst="rect">
            <a:avLst/>
          </a:prstGeom>
          <a:noFill/>
        </p:spPr>
        <p:txBody>
          <a:bodyPr wrap="none" rtlCol="0" anchor="ctr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社会党组织</a:t>
            </a:r>
            <a:endParaRPr lang="id-ID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7">
            <a:extLst>
              <a:ext uri="{FF2B5EF4-FFF2-40B4-BE49-F238E27FC236}">
                <a16:creationId xmlns="" xmlns:a16="http://schemas.microsoft.com/office/drawing/2014/main" id="{40277808-FC6D-49EC-A25D-81F5CAB5F7A8}"/>
              </a:ext>
            </a:extLst>
          </p:cNvPr>
          <p:cNvSpPr txBox="1"/>
          <p:nvPr/>
        </p:nvSpPr>
        <p:spPr>
          <a:xfrm rot="18872992">
            <a:off x="5121059" y="4278824"/>
            <a:ext cx="906503" cy="284847"/>
          </a:xfrm>
          <a:prstGeom prst="rect">
            <a:avLst/>
          </a:prstGeom>
          <a:noFill/>
        </p:spPr>
        <p:txBody>
          <a:bodyPr wrap="none" rtlCol="0" anchor="ctr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基层党组织</a:t>
            </a:r>
            <a:endParaRPr lang="id-ID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9">
            <a:extLst>
              <a:ext uri="{FF2B5EF4-FFF2-40B4-BE49-F238E27FC236}">
                <a16:creationId xmlns="" xmlns:a16="http://schemas.microsoft.com/office/drawing/2014/main" id="{4D7C3B9C-7747-464A-92F8-C338D6C8D39A}"/>
              </a:ext>
            </a:extLst>
          </p:cNvPr>
          <p:cNvSpPr txBox="1"/>
          <p:nvPr/>
        </p:nvSpPr>
        <p:spPr>
          <a:xfrm>
            <a:off x="1258969" y="185571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cs typeface="Clear Sans" panose="020B0503030202020304" pitchFamily="34" charset="0"/>
              </a:rPr>
              <a:t>输入标题</a:t>
            </a:r>
            <a:endParaRPr lang="en-US" altLang="zh-CN" sz="2400" b="1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  <a:cs typeface="Clear Sans" panose="020B0503030202020304" pitchFamily="34" charset="0"/>
            </a:endParaRPr>
          </a:p>
        </p:txBody>
      </p:sp>
      <p:sp>
        <p:nvSpPr>
          <p:cNvPr id="22" name="TextBox 20">
            <a:extLst>
              <a:ext uri="{FF2B5EF4-FFF2-40B4-BE49-F238E27FC236}">
                <a16:creationId xmlns="" xmlns:a16="http://schemas.microsoft.com/office/drawing/2014/main" id="{668990E3-012A-4F99-9D48-8B998EA89397}"/>
              </a:ext>
            </a:extLst>
          </p:cNvPr>
          <p:cNvSpPr txBox="1"/>
          <p:nvPr/>
        </p:nvSpPr>
        <p:spPr>
          <a:xfrm>
            <a:off x="644210" y="2258967"/>
            <a:ext cx="20772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zh-CN" altLang="en-US" sz="900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900" kern="0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Gill Sans" charset="0"/>
              </a:rPr>
              <a:t>。</a:t>
            </a:r>
            <a:endParaRPr lang="id-ID" altLang="zh-CN" sz="105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Arial"/>
              <a:ea typeface="微软雅黑"/>
            </a:endParaRPr>
          </a:p>
        </p:txBody>
      </p:sp>
      <p:sp>
        <p:nvSpPr>
          <p:cNvPr id="23" name="TextBox 21">
            <a:extLst>
              <a:ext uri="{FF2B5EF4-FFF2-40B4-BE49-F238E27FC236}">
                <a16:creationId xmlns="" xmlns:a16="http://schemas.microsoft.com/office/drawing/2014/main" id="{9F96F05B-9ADE-4155-9710-A8C9FCE0F128}"/>
              </a:ext>
            </a:extLst>
          </p:cNvPr>
          <p:cNvSpPr txBox="1"/>
          <p:nvPr/>
        </p:nvSpPr>
        <p:spPr>
          <a:xfrm>
            <a:off x="1296186" y="35685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cs typeface="Clear Sans" panose="020B0503030202020304" pitchFamily="34" charset="0"/>
              </a:rPr>
              <a:t>输入标题</a:t>
            </a:r>
            <a:endParaRPr lang="en-US" altLang="zh-CN" sz="2400" b="1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  <a:cs typeface="Clear Sans" panose="020B0503030202020304" pitchFamily="34" charset="0"/>
            </a:endParaRPr>
          </a:p>
        </p:txBody>
      </p:sp>
      <p:sp>
        <p:nvSpPr>
          <p:cNvPr id="24" name="TextBox 22">
            <a:extLst>
              <a:ext uri="{FF2B5EF4-FFF2-40B4-BE49-F238E27FC236}">
                <a16:creationId xmlns="" xmlns:a16="http://schemas.microsoft.com/office/drawing/2014/main" id="{4AD2B986-0FA2-459C-A631-352C689FDFF4}"/>
              </a:ext>
            </a:extLst>
          </p:cNvPr>
          <p:cNvSpPr txBox="1"/>
          <p:nvPr/>
        </p:nvSpPr>
        <p:spPr>
          <a:xfrm>
            <a:off x="644210" y="3971823"/>
            <a:ext cx="2077262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zh-CN" altLang="en-US" sz="900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id-ID" altLang="zh-CN" sz="105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Arial"/>
              <a:ea typeface="微软雅黑"/>
            </a:endParaRPr>
          </a:p>
        </p:txBody>
      </p:sp>
      <p:sp>
        <p:nvSpPr>
          <p:cNvPr id="25" name="TextBox 23">
            <a:extLst>
              <a:ext uri="{FF2B5EF4-FFF2-40B4-BE49-F238E27FC236}">
                <a16:creationId xmlns="" xmlns:a16="http://schemas.microsoft.com/office/drawing/2014/main" id="{718F4692-71BB-40BA-B989-F76BA0C3FCAF}"/>
              </a:ext>
            </a:extLst>
          </p:cNvPr>
          <p:cNvSpPr txBox="1"/>
          <p:nvPr/>
        </p:nvSpPr>
        <p:spPr>
          <a:xfrm>
            <a:off x="6484236" y="185571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cs typeface="Clear Sans" panose="020B0503030202020304" pitchFamily="34" charset="0"/>
              </a:rPr>
              <a:t>输入标题</a:t>
            </a:r>
            <a:endParaRPr lang="en-US" altLang="zh-CN" sz="2400" b="1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  <a:cs typeface="Clear Sans" panose="020B0503030202020304" pitchFamily="34" charset="0"/>
            </a:endParaRPr>
          </a:p>
        </p:txBody>
      </p:sp>
      <p:sp>
        <p:nvSpPr>
          <p:cNvPr id="26" name="TextBox 24">
            <a:extLst>
              <a:ext uri="{FF2B5EF4-FFF2-40B4-BE49-F238E27FC236}">
                <a16:creationId xmlns="" xmlns:a16="http://schemas.microsoft.com/office/drawing/2014/main" id="{CD2B0BC7-C537-4B82-9DD7-5B7E532CEAA4}"/>
              </a:ext>
            </a:extLst>
          </p:cNvPr>
          <p:cNvSpPr txBox="1"/>
          <p:nvPr/>
        </p:nvSpPr>
        <p:spPr>
          <a:xfrm>
            <a:off x="6480515" y="2258967"/>
            <a:ext cx="205741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sz="900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id-ID" altLang="zh-CN" sz="105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Arial"/>
              <a:ea typeface="微软雅黑"/>
            </a:endParaRPr>
          </a:p>
        </p:txBody>
      </p:sp>
      <p:sp>
        <p:nvSpPr>
          <p:cNvPr id="27" name="TextBox 25">
            <a:extLst>
              <a:ext uri="{FF2B5EF4-FFF2-40B4-BE49-F238E27FC236}">
                <a16:creationId xmlns="" xmlns:a16="http://schemas.microsoft.com/office/drawing/2014/main" id="{844E9505-9CE1-49CE-9BF4-FB61BBD15588}"/>
              </a:ext>
            </a:extLst>
          </p:cNvPr>
          <p:cNvSpPr txBox="1"/>
          <p:nvPr/>
        </p:nvSpPr>
        <p:spPr>
          <a:xfrm>
            <a:off x="6484236" y="35685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cs typeface="Clear Sans" panose="020B0503030202020304" pitchFamily="34" charset="0"/>
              </a:rPr>
              <a:t>输入标题</a:t>
            </a:r>
            <a:endParaRPr lang="en-US" altLang="zh-CN" sz="2400" b="1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  <a:cs typeface="Clear Sans" panose="020B0503030202020304" pitchFamily="34" charset="0"/>
            </a:endParaRPr>
          </a:p>
        </p:txBody>
      </p:sp>
      <p:sp>
        <p:nvSpPr>
          <p:cNvPr id="28" name="TextBox 26">
            <a:extLst>
              <a:ext uri="{FF2B5EF4-FFF2-40B4-BE49-F238E27FC236}">
                <a16:creationId xmlns="" xmlns:a16="http://schemas.microsoft.com/office/drawing/2014/main" id="{C2C257FA-8F76-477B-9060-0B9B32C60A28}"/>
              </a:ext>
            </a:extLst>
          </p:cNvPr>
          <p:cNvSpPr txBox="1"/>
          <p:nvPr/>
        </p:nvSpPr>
        <p:spPr>
          <a:xfrm>
            <a:off x="6480515" y="3971823"/>
            <a:ext cx="2314290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sz="900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id-ID" altLang="zh-CN" sz="105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5496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6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sp>
        <p:nvSpPr>
          <p:cNvPr id="4" name="TextBox 14">
            <a:extLst>
              <a:ext uri="{FF2B5EF4-FFF2-40B4-BE49-F238E27FC236}">
                <a16:creationId xmlns="" xmlns:a16="http://schemas.microsoft.com/office/drawing/2014/main" id="{64529132-FFF0-4492-8C9B-6442B6ACCD1F}"/>
              </a:ext>
            </a:extLst>
          </p:cNvPr>
          <p:cNvSpPr txBox="1"/>
          <p:nvPr/>
        </p:nvSpPr>
        <p:spPr>
          <a:xfrm>
            <a:off x="844495" y="1394888"/>
            <a:ext cx="74550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400">
                <a:gradFill flip="none" rotWithShape="1">
                  <a:gsLst>
                    <a:gs pos="0">
                      <a:srgbClr val="C00000"/>
                    </a:gs>
                    <a:gs pos="6000">
                      <a:srgbClr val="131D7E"/>
                    </a:gs>
                    <a:gs pos="31000">
                      <a:srgbClr val="151C83"/>
                    </a:gs>
                    <a:gs pos="47000">
                      <a:srgbClr val="C00000"/>
                    </a:gs>
                    <a:gs pos="100000">
                      <a:srgbClr val="C00000"/>
                    </a:gs>
                  </a:gsLst>
                  <a:lin ang="0" scaled="1"/>
                  <a:tileRect/>
                </a:gradFill>
                <a:latin typeface="方正粗谭黑简体" panose="02000000000000000000" pitchFamily="2" charset="-122"/>
                <a:ea typeface="方正粗谭黑简体" panose="02000000000000000000" pitchFamily="2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18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18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800" b="1" kern="0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îsḷîḍe">
            <a:extLst>
              <a:ext uri="{FF2B5EF4-FFF2-40B4-BE49-F238E27FC236}">
                <a16:creationId xmlns="" xmlns:a16="http://schemas.microsoft.com/office/drawing/2014/main" id="{FB17FA00-C938-4ABC-8BE6-FAA5F9C01074}"/>
              </a:ext>
            </a:extLst>
          </p:cNvPr>
          <p:cNvGrpSpPr/>
          <p:nvPr/>
        </p:nvGrpSpPr>
        <p:grpSpPr>
          <a:xfrm>
            <a:off x="818966" y="2271926"/>
            <a:ext cx="3583029" cy="1737784"/>
            <a:chOff x="1720275" y="1314000"/>
            <a:chExt cx="2976100" cy="2317045"/>
          </a:xfrm>
        </p:grpSpPr>
        <p:grpSp>
          <p:nvGrpSpPr>
            <p:cNvPr id="6" name="íṣḷïḍé">
              <a:extLst>
                <a:ext uri="{FF2B5EF4-FFF2-40B4-BE49-F238E27FC236}">
                  <a16:creationId xmlns="" xmlns:a16="http://schemas.microsoft.com/office/drawing/2014/main" id="{A0BA68D0-4F09-411D-8026-846D4187088E}"/>
                </a:ext>
              </a:extLst>
            </p:cNvPr>
            <p:cNvGrpSpPr/>
            <p:nvPr/>
          </p:nvGrpSpPr>
          <p:grpSpPr>
            <a:xfrm>
              <a:off x="1720275" y="1314000"/>
              <a:ext cx="2976100" cy="2317045"/>
              <a:chOff x="156613" y="1872171"/>
              <a:chExt cx="3996756" cy="2542862"/>
            </a:xfrm>
          </p:grpSpPr>
          <p:sp>
            <p:nvSpPr>
              <p:cNvPr id="8" name="îṩľïḑê">
                <a:extLst>
                  <a:ext uri="{FF2B5EF4-FFF2-40B4-BE49-F238E27FC236}">
                    <a16:creationId xmlns="" xmlns:a16="http://schemas.microsoft.com/office/drawing/2014/main" id="{2C07751F-D7B4-4AE1-823B-6644761AE170}"/>
                  </a:ext>
                </a:extLst>
              </p:cNvPr>
              <p:cNvSpPr/>
              <p:nvPr/>
            </p:nvSpPr>
            <p:spPr>
              <a:xfrm>
                <a:off x="156613" y="2118223"/>
                <a:ext cx="3996756" cy="2296810"/>
              </a:xfrm>
              <a:prstGeom prst="roundRect">
                <a:avLst>
                  <a:gd name="adj" fmla="val 2415"/>
                </a:avLst>
              </a:prstGeom>
              <a:noFill/>
              <a:ln w="3175" cap="flat" cmpd="sng" algn="ctr">
                <a:solidFill>
                  <a:srgbClr val="E81B18"/>
                </a:solidFill>
                <a:prstDash val="solid"/>
                <a:miter lim="800000"/>
              </a:ln>
              <a:effectLst/>
            </p:spPr>
            <p:txBody>
              <a:bodyPr wrap="square" tIns="46800" anchor="t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639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rPr>
                  <a:t/>
                </a:r>
                <a:b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639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rPr>
                </a:b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639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rPr>
                  <a:t/>
                </a:r>
                <a:b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639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rPr>
                </a:br>
                <a:endPara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î$ľîḍé">
                <a:extLst>
                  <a:ext uri="{FF2B5EF4-FFF2-40B4-BE49-F238E27FC236}">
                    <a16:creationId xmlns="" xmlns:a16="http://schemas.microsoft.com/office/drawing/2014/main" id="{7CE67D38-99C9-461F-8F10-2B38FF71DEED}"/>
                  </a:ext>
                </a:extLst>
              </p:cNvPr>
              <p:cNvSpPr/>
              <p:nvPr/>
            </p:nvSpPr>
            <p:spPr>
              <a:xfrm>
                <a:off x="507407" y="1872171"/>
                <a:ext cx="3295169" cy="422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81B18"/>
                  </a:gs>
                  <a:gs pos="100000">
                    <a:srgbClr val="F82B26"/>
                  </a:gs>
                </a:gsLst>
                <a:lin ang="36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anchor="ctr">
                <a:no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1400" b="1" kern="0" spc="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单击此处添加标题文本</a:t>
                </a:r>
                <a:endParaRPr kumimoji="0" lang="zh-CN" altLang="en-US" sz="1400" b="1" i="0" u="none" strike="noStrike" kern="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ïṡ1íḍe">
                <a:extLst>
                  <a:ext uri="{FF2B5EF4-FFF2-40B4-BE49-F238E27FC236}">
                    <a16:creationId xmlns="" xmlns:a16="http://schemas.microsoft.com/office/drawing/2014/main" id="{03DC6A0E-943D-46B4-BE55-1B09B251E5C8}"/>
                  </a:ext>
                </a:extLst>
              </p:cNvPr>
              <p:cNvSpPr txBox="1"/>
              <p:nvPr/>
            </p:nvSpPr>
            <p:spPr bwMode="auto">
              <a:xfrm>
                <a:off x="1163367" y="1979291"/>
                <a:ext cx="107" cy="24319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íSļîḋê">
              <a:extLst>
                <a:ext uri="{FF2B5EF4-FFF2-40B4-BE49-F238E27FC236}">
                  <a16:creationId xmlns="" xmlns:a16="http://schemas.microsoft.com/office/drawing/2014/main" id="{F656C279-FED3-483B-84D8-D5DBE2C79B1C}"/>
                </a:ext>
              </a:extLst>
            </p:cNvPr>
            <p:cNvSpPr/>
            <p:nvPr/>
          </p:nvSpPr>
          <p:spPr bwMode="auto">
            <a:xfrm>
              <a:off x="1804324" y="1952384"/>
              <a:ext cx="2808002" cy="804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685800">
                <a:lnSpc>
                  <a:spcPct val="150000"/>
                </a:lnSpc>
                <a:defRPr/>
              </a:pPr>
              <a:r>
                <a:rPr lang="zh-CN" altLang="en-US" sz="14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îsḷîḍe">
            <a:extLst>
              <a:ext uri="{FF2B5EF4-FFF2-40B4-BE49-F238E27FC236}">
                <a16:creationId xmlns="" xmlns:a16="http://schemas.microsoft.com/office/drawing/2014/main" id="{4D215EDC-9E8E-4D81-8480-B0CDE757B149}"/>
              </a:ext>
            </a:extLst>
          </p:cNvPr>
          <p:cNvGrpSpPr/>
          <p:nvPr/>
        </p:nvGrpSpPr>
        <p:grpSpPr>
          <a:xfrm>
            <a:off x="4716476" y="2271926"/>
            <a:ext cx="3583029" cy="1737784"/>
            <a:chOff x="1720275" y="1314000"/>
            <a:chExt cx="2976100" cy="2317045"/>
          </a:xfrm>
        </p:grpSpPr>
        <p:grpSp>
          <p:nvGrpSpPr>
            <p:cNvPr id="12" name="íṣḷïḍé">
              <a:extLst>
                <a:ext uri="{FF2B5EF4-FFF2-40B4-BE49-F238E27FC236}">
                  <a16:creationId xmlns="" xmlns:a16="http://schemas.microsoft.com/office/drawing/2014/main" id="{2367AAA8-799E-491B-B2F0-43D12B7B0BDC}"/>
                </a:ext>
              </a:extLst>
            </p:cNvPr>
            <p:cNvGrpSpPr/>
            <p:nvPr/>
          </p:nvGrpSpPr>
          <p:grpSpPr>
            <a:xfrm>
              <a:off x="1720275" y="1314000"/>
              <a:ext cx="2976100" cy="2317045"/>
              <a:chOff x="156613" y="1872171"/>
              <a:chExt cx="3996756" cy="2542862"/>
            </a:xfrm>
          </p:grpSpPr>
          <p:sp>
            <p:nvSpPr>
              <p:cNvPr id="14" name="îṩľïḑê">
                <a:extLst>
                  <a:ext uri="{FF2B5EF4-FFF2-40B4-BE49-F238E27FC236}">
                    <a16:creationId xmlns="" xmlns:a16="http://schemas.microsoft.com/office/drawing/2014/main" id="{D03AE073-BCEA-4BC8-8C20-14895B62994F}"/>
                  </a:ext>
                </a:extLst>
              </p:cNvPr>
              <p:cNvSpPr/>
              <p:nvPr/>
            </p:nvSpPr>
            <p:spPr>
              <a:xfrm>
                <a:off x="156613" y="2118224"/>
                <a:ext cx="3996756" cy="2296809"/>
              </a:xfrm>
              <a:prstGeom prst="roundRect">
                <a:avLst>
                  <a:gd name="adj" fmla="val 2415"/>
                </a:avLst>
              </a:prstGeom>
              <a:noFill/>
              <a:ln w="3175" cap="flat" cmpd="sng" algn="ctr">
                <a:solidFill>
                  <a:srgbClr val="E81B18"/>
                </a:solidFill>
                <a:prstDash val="solid"/>
                <a:miter lim="800000"/>
              </a:ln>
              <a:effectLst/>
            </p:spPr>
            <p:txBody>
              <a:bodyPr wrap="square" tIns="46800" anchor="t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639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rPr>
                  <a:t/>
                </a:r>
                <a:b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639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rPr>
                </a:b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639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rPr>
                  <a:t/>
                </a:r>
                <a:b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639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rPr>
                </a:br>
                <a:endPara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333639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î$ľîḍé">
                <a:extLst>
                  <a:ext uri="{FF2B5EF4-FFF2-40B4-BE49-F238E27FC236}">
                    <a16:creationId xmlns="" xmlns:a16="http://schemas.microsoft.com/office/drawing/2014/main" id="{DFF0D4B6-E8D5-4AD8-85F6-B128A6DDDCE2}"/>
                  </a:ext>
                </a:extLst>
              </p:cNvPr>
              <p:cNvSpPr/>
              <p:nvPr/>
            </p:nvSpPr>
            <p:spPr>
              <a:xfrm>
                <a:off x="507407" y="1872171"/>
                <a:ext cx="3295169" cy="422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81B18"/>
                  </a:gs>
                  <a:gs pos="100000">
                    <a:srgbClr val="F82B26"/>
                  </a:gs>
                </a:gsLst>
                <a:lin ang="36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none" anchor="ctr">
                <a:no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1400" b="1" kern="0" spc="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单击此处添加标题文本</a:t>
                </a:r>
                <a:endParaRPr kumimoji="0" lang="zh-CN" altLang="en-US" sz="1400" b="1" i="0" u="none" strike="noStrike" kern="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ïṡ1íḍe">
                <a:extLst>
                  <a:ext uri="{FF2B5EF4-FFF2-40B4-BE49-F238E27FC236}">
                    <a16:creationId xmlns="" xmlns:a16="http://schemas.microsoft.com/office/drawing/2014/main" id="{A1B7D912-33F2-4244-883F-E9A69D78332C}"/>
                  </a:ext>
                </a:extLst>
              </p:cNvPr>
              <p:cNvSpPr txBox="1"/>
              <p:nvPr/>
            </p:nvSpPr>
            <p:spPr bwMode="auto">
              <a:xfrm>
                <a:off x="1163367" y="1979291"/>
                <a:ext cx="107" cy="24319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" name="íSļîḋê">
              <a:extLst>
                <a:ext uri="{FF2B5EF4-FFF2-40B4-BE49-F238E27FC236}">
                  <a16:creationId xmlns="" xmlns:a16="http://schemas.microsoft.com/office/drawing/2014/main" id="{AB1656AA-8DF7-4360-83E5-B089D6E9C1B0}"/>
                </a:ext>
              </a:extLst>
            </p:cNvPr>
            <p:cNvSpPr/>
            <p:nvPr/>
          </p:nvSpPr>
          <p:spPr bwMode="auto">
            <a:xfrm>
              <a:off x="1804324" y="1952384"/>
              <a:ext cx="2808002" cy="804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685800">
                <a:lnSpc>
                  <a:spcPct val="150000"/>
                </a:lnSpc>
                <a:defRPr/>
              </a:pPr>
              <a:r>
                <a:rPr lang="zh-CN" altLang="en-US" sz="14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gradFill>
                    <a:gsLst>
                      <a:gs pos="0">
                        <a:prstClr val="black">
                          <a:lumMod val="75000"/>
                          <a:lumOff val="25000"/>
                        </a:prstClr>
                      </a:gs>
                      <a:gs pos="100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325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F9E13C44-B5D2-47D1-8EE1-37DCD91C0ADF}"/>
              </a:ext>
            </a:extLst>
          </p:cNvPr>
          <p:cNvGrpSpPr/>
          <p:nvPr/>
        </p:nvGrpSpPr>
        <p:grpSpPr>
          <a:xfrm>
            <a:off x="913320" y="1498756"/>
            <a:ext cx="1568294" cy="1568294"/>
            <a:chOff x="3433282" y="1462739"/>
            <a:chExt cx="1443518" cy="1443518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317CD086-715D-4564-A337-65C93450DFD7}"/>
                </a:ext>
              </a:extLst>
            </p:cNvPr>
            <p:cNvGrpSpPr/>
            <p:nvPr/>
          </p:nvGrpSpPr>
          <p:grpSpPr>
            <a:xfrm>
              <a:off x="3433282" y="1462739"/>
              <a:ext cx="1443518" cy="1443518"/>
              <a:chOff x="2681608" y="1294395"/>
              <a:chExt cx="1506218" cy="1506218"/>
            </a:xfrm>
          </p:grpSpPr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9F1E412C-7C10-47D1-8351-9ACB1CF3682E}"/>
                  </a:ext>
                </a:extLst>
              </p:cNvPr>
              <p:cNvSpPr/>
              <p:nvPr/>
            </p:nvSpPr>
            <p:spPr>
              <a:xfrm>
                <a:off x="2681608" y="1294395"/>
                <a:ext cx="1506218" cy="1506218"/>
              </a:xfrm>
              <a:prstGeom prst="ellips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  <p:sp>
            <p:nvSpPr>
              <p:cNvPr id="8" name="Freeform 5">
                <a:extLst>
                  <a:ext uri="{FF2B5EF4-FFF2-40B4-BE49-F238E27FC236}">
                    <a16:creationId xmlns="" xmlns:a16="http://schemas.microsoft.com/office/drawing/2014/main" id="{6EB73985-33FA-426F-B502-71AEB44A02E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777383" y="1390167"/>
                <a:ext cx="1314666" cy="1314675"/>
              </a:xfrm>
              <a:prstGeom prst="ellipse">
                <a:avLst/>
              </a:pr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  <p:sp>
            <p:nvSpPr>
              <p:cNvPr id="9" name="任意多边形 7">
                <a:extLst>
                  <a:ext uri="{FF2B5EF4-FFF2-40B4-BE49-F238E27FC236}">
                    <a16:creationId xmlns="" xmlns:a16="http://schemas.microsoft.com/office/drawing/2014/main" id="{3DD66E9D-AD58-4FD4-AAD8-49C8165FFEB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688967" y="1301750"/>
                <a:ext cx="1326030" cy="1238236"/>
              </a:xfrm>
              <a:custGeom>
                <a:avLst/>
                <a:gdLst>
                  <a:gd name="connsiteX0" fmla="*/ 745749 w 1326030"/>
                  <a:gd name="connsiteY0" fmla="*/ 1238236 h 1238236"/>
                  <a:gd name="connsiteX1" fmla="*/ 1273073 w 1326030"/>
                  <a:gd name="connsiteY1" fmla="*/ 1019809 h 1238236"/>
                  <a:gd name="connsiteX2" fmla="*/ 1326030 w 1326030"/>
                  <a:gd name="connsiteY2" fmla="*/ 955624 h 1238236"/>
                  <a:gd name="connsiteX3" fmla="*/ 1245552 w 1326030"/>
                  <a:gd name="connsiteY3" fmla="*/ 967907 h 1238236"/>
                  <a:gd name="connsiteX4" fmla="*/ 1147542 w 1326030"/>
                  <a:gd name="connsiteY4" fmla="*/ 972856 h 1238236"/>
                  <a:gd name="connsiteX5" fmla="*/ 188953 w 1326030"/>
                  <a:gd name="connsiteY5" fmla="*/ 14259 h 1238236"/>
                  <a:gd name="connsiteX6" fmla="*/ 189673 w 1326030"/>
                  <a:gd name="connsiteY6" fmla="*/ 0 h 1238236"/>
                  <a:gd name="connsiteX7" fmla="*/ 127362 w 1326030"/>
                  <a:gd name="connsiteY7" fmla="*/ 75522 h 1238236"/>
                  <a:gd name="connsiteX8" fmla="*/ 0 w 1326030"/>
                  <a:gd name="connsiteY8" fmla="*/ 492481 h 1238236"/>
                  <a:gd name="connsiteX9" fmla="*/ 745749 w 1326030"/>
                  <a:gd name="connsiteY9" fmla="*/ 1238236 h 123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6030" h="1238236">
                    <a:moveTo>
                      <a:pt x="745749" y="1238236"/>
                    </a:moveTo>
                    <a:cubicBezTo>
                      <a:pt x="951682" y="1238236"/>
                      <a:pt x="1138119" y="1154765"/>
                      <a:pt x="1273073" y="1019809"/>
                    </a:cubicBezTo>
                    <a:lnTo>
                      <a:pt x="1326030" y="955624"/>
                    </a:lnTo>
                    <a:lnTo>
                      <a:pt x="1245552" y="967907"/>
                    </a:lnTo>
                    <a:cubicBezTo>
                      <a:pt x="1213327" y="971180"/>
                      <a:pt x="1180631" y="972856"/>
                      <a:pt x="1147542" y="972856"/>
                    </a:cubicBezTo>
                    <a:cubicBezTo>
                      <a:pt x="618128" y="972856"/>
                      <a:pt x="188953" y="543678"/>
                      <a:pt x="188953" y="14259"/>
                    </a:cubicBezTo>
                    <a:lnTo>
                      <a:pt x="189673" y="0"/>
                    </a:lnTo>
                    <a:lnTo>
                      <a:pt x="127362" y="75522"/>
                    </a:lnTo>
                    <a:cubicBezTo>
                      <a:pt x="46952" y="194546"/>
                      <a:pt x="0" y="338030"/>
                      <a:pt x="0" y="492481"/>
                    </a:cubicBezTo>
                    <a:cubicBezTo>
                      <a:pt x="0" y="904350"/>
                      <a:pt x="333883" y="1238236"/>
                      <a:pt x="745749" y="1238236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rgbClr val="FFFFFF">
                      <a:alpha val="0"/>
                    </a:srgbClr>
                  </a:gs>
                  <a:gs pos="95000">
                    <a:srgbClr val="FFFFFF">
                      <a:alpha val="90000"/>
                    </a:srgbClr>
                  </a:gs>
                </a:gsLst>
                <a:lin ang="8100000" scaled="1"/>
                <a:tileRect/>
              </a:gra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</p:grpSp>
        <p:sp>
          <p:nvSpPr>
            <p:cNvPr id="6" name="TextBox 14">
              <a:extLst>
                <a:ext uri="{FF2B5EF4-FFF2-40B4-BE49-F238E27FC236}">
                  <a16:creationId xmlns="" xmlns:a16="http://schemas.microsoft.com/office/drawing/2014/main" id="{71E2519A-EDB2-4E36-94CA-B8EF890D793B}"/>
                </a:ext>
              </a:extLst>
            </p:cNvPr>
            <p:cNvSpPr txBox="1"/>
            <p:nvPr/>
          </p:nvSpPr>
          <p:spPr>
            <a:xfrm>
              <a:off x="3540800" y="1734486"/>
              <a:ext cx="1170365" cy="8781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800" b="1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914400">
                <a:defRPr/>
              </a:pPr>
              <a:r>
                <a:rPr lang="zh-CN" altLang="en-US" sz="2800" b="1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加号 9">
            <a:extLst>
              <a:ext uri="{FF2B5EF4-FFF2-40B4-BE49-F238E27FC236}">
                <a16:creationId xmlns="" xmlns:a16="http://schemas.microsoft.com/office/drawing/2014/main" id="{16BF5680-A514-4539-880C-C36F350C950D}"/>
              </a:ext>
            </a:extLst>
          </p:cNvPr>
          <p:cNvSpPr/>
          <p:nvPr/>
        </p:nvSpPr>
        <p:spPr>
          <a:xfrm>
            <a:off x="2676668" y="1885187"/>
            <a:ext cx="819150" cy="795432"/>
          </a:xfrm>
          <a:prstGeom prst="mathPlus">
            <a:avLst/>
          </a:prstGeom>
          <a:gradFill>
            <a:gsLst>
              <a:gs pos="0">
                <a:srgbClr val="FF3302"/>
              </a:gs>
              <a:gs pos="100000">
                <a:srgbClr val="CB08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19AAEEC-9622-4B49-9BD6-38907ABAD81D}"/>
              </a:ext>
            </a:extLst>
          </p:cNvPr>
          <p:cNvGrpSpPr/>
          <p:nvPr/>
        </p:nvGrpSpPr>
        <p:grpSpPr>
          <a:xfrm>
            <a:off x="3774175" y="1506414"/>
            <a:ext cx="1568294" cy="1568294"/>
            <a:chOff x="3433282" y="1462739"/>
            <a:chExt cx="1443518" cy="1443518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5D220EBC-5E7C-4814-9EEE-252AD584BBCA}"/>
                </a:ext>
              </a:extLst>
            </p:cNvPr>
            <p:cNvGrpSpPr/>
            <p:nvPr/>
          </p:nvGrpSpPr>
          <p:grpSpPr>
            <a:xfrm>
              <a:off x="3433282" y="1462739"/>
              <a:ext cx="1443518" cy="1443518"/>
              <a:chOff x="2681608" y="1294395"/>
              <a:chExt cx="1506218" cy="1506218"/>
            </a:xfrm>
          </p:grpSpPr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8ED6A05E-A21D-4E4A-BD64-D3D9964EF4FD}"/>
                  </a:ext>
                </a:extLst>
              </p:cNvPr>
              <p:cNvSpPr/>
              <p:nvPr/>
            </p:nvSpPr>
            <p:spPr>
              <a:xfrm>
                <a:off x="2681608" y="1294395"/>
                <a:ext cx="1506218" cy="1506218"/>
              </a:xfrm>
              <a:prstGeom prst="ellips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  <p:sp>
            <p:nvSpPr>
              <p:cNvPr id="15" name="Freeform 5">
                <a:extLst>
                  <a:ext uri="{FF2B5EF4-FFF2-40B4-BE49-F238E27FC236}">
                    <a16:creationId xmlns="" xmlns:a16="http://schemas.microsoft.com/office/drawing/2014/main" id="{1323D0D5-C386-4E78-B44B-63BC88D9A53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777383" y="1390167"/>
                <a:ext cx="1314666" cy="1314675"/>
              </a:xfrm>
              <a:prstGeom prst="ellipse">
                <a:avLst/>
              </a:pr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  <p:sp>
            <p:nvSpPr>
              <p:cNvPr id="16" name="任意多边形 14">
                <a:extLst>
                  <a:ext uri="{FF2B5EF4-FFF2-40B4-BE49-F238E27FC236}">
                    <a16:creationId xmlns="" xmlns:a16="http://schemas.microsoft.com/office/drawing/2014/main" id="{D31FB6CC-C071-4A70-A530-D9727CDFB8F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688967" y="1301750"/>
                <a:ext cx="1326030" cy="1238236"/>
              </a:xfrm>
              <a:custGeom>
                <a:avLst/>
                <a:gdLst>
                  <a:gd name="connsiteX0" fmla="*/ 745749 w 1326030"/>
                  <a:gd name="connsiteY0" fmla="*/ 1238236 h 1238236"/>
                  <a:gd name="connsiteX1" fmla="*/ 1273073 w 1326030"/>
                  <a:gd name="connsiteY1" fmla="*/ 1019809 h 1238236"/>
                  <a:gd name="connsiteX2" fmla="*/ 1326030 w 1326030"/>
                  <a:gd name="connsiteY2" fmla="*/ 955624 h 1238236"/>
                  <a:gd name="connsiteX3" fmla="*/ 1245552 w 1326030"/>
                  <a:gd name="connsiteY3" fmla="*/ 967907 h 1238236"/>
                  <a:gd name="connsiteX4" fmla="*/ 1147542 w 1326030"/>
                  <a:gd name="connsiteY4" fmla="*/ 972856 h 1238236"/>
                  <a:gd name="connsiteX5" fmla="*/ 188953 w 1326030"/>
                  <a:gd name="connsiteY5" fmla="*/ 14259 h 1238236"/>
                  <a:gd name="connsiteX6" fmla="*/ 189673 w 1326030"/>
                  <a:gd name="connsiteY6" fmla="*/ 0 h 1238236"/>
                  <a:gd name="connsiteX7" fmla="*/ 127362 w 1326030"/>
                  <a:gd name="connsiteY7" fmla="*/ 75522 h 1238236"/>
                  <a:gd name="connsiteX8" fmla="*/ 0 w 1326030"/>
                  <a:gd name="connsiteY8" fmla="*/ 492481 h 1238236"/>
                  <a:gd name="connsiteX9" fmla="*/ 745749 w 1326030"/>
                  <a:gd name="connsiteY9" fmla="*/ 1238236 h 123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6030" h="1238236">
                    <a:moveTo>
                      <a:pt x="745749" y="1238236"/>
                    </a:moveTo>
                    <a:cubicBezTo>
                      <a:pt x="951682" y="1238236"/>
                      <a:pt x="1138119" y="1154765"/>
                      <a:pt x="1273073" y="1019809"/>
                    </a:cubicBezTo>
                    <a:lnTo>
                      <a:pt x="1326030" y="955624"/>
                    </a:lnTo>
                    <a:lnTo>
                      <a:pt x="1245552" y="967907"/>
                    </a:lnTo>
                    <a:cubicBezTo>
                      <a:pt x="1213327" y="971180"/>
                      <a:pt x="1180631" y="972856"/>
                      <a:pt x="1147542" y="972856"/>
                    </a:cubicBezTo>
                    <a:cubicBezTo>
                      <a:pt x="618128" y="972856"/>
                      <a:pt x="188953" y="543678"/>
                      <a:pt x="188953" y="14259"/>
                    </a:cubicBezTo>
                    <a:lnTo>
                      <a:pt x="189673" y="0"/>
                    </a:lnTo>
                    <a:lnTo>
                      <a:pt x="127362" y="75522"/>
                    </a:lnTo>
                    <a:cubicBezTo>
                      <a:pt x="46952" y="194546"/>
                      <a:pt x="0" y="338030"/>
                      <a:pt x="0" y="492481"/>
                    </a:cubicBezTo>
                    <a:cubicBezTo>
                      <a:pt x="0" y="904350"/>
                      <a:pt x="333883" y="1238236"/>
                      <a:pt x="745749" y="1238236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rgbClr val="FFFFFF">
                      <a:alpha val="0"/>
                    </a:srgbClr>
                  </a:gs>
                  <a:gs pos="95000">
                    <a:srgbClr val="FFFFFF">
                      <a:alpha val="90000"/>
                    </a:srgbClr>
                  </a:gs>
                </a:gsLst>
                <a:lin ang="8100000" scaled="1"/>
                <a:tileRect/>
              </a:gra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</p:grpSp>
        <p:sp>
          <p:nvSpPr>
            <p:cNvPr id="13" name="TextBox 14">
              <a:extLst>
                <a:ext uri="{FF2B5EF4-FFF2-40B4-BE49-F238E27FC236}">
                  <a16:creationId xmlns="" xmlns:a16="http://schemas.microsoft.com/office/drawing/2014/main" id="{209A4F10-E7E6-4250-9020-CF18F84E34B0}"/>
                </a:ext>
              </a:extLst>
            </p:cNvPr>
            <p:cNvSpPr txBox="1"/>
            <p:nvPr/>
          </p:nvSpPr>
          <p:spPr>
            <a:xfrm>
              <a:off x="3577723" y="1715124"/>
              <a:ext cx="1170365" cy="8781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914400"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加号 16">
            <a:extLst>
              <a:ext uri="{FF2B5EF4-FFF2-40B4-BE49-F238E27FC236}">
                <a16:creationId xmlns="" xmlns:a16="http://schemas.microsoft.com/office/drawing/2014/main" id="{6D012569-938E-4AFE-8483-4849E182DF9D}"/>
              </a:ext>
            </a:extLst>
          </p:cNvPr>
          <p:cNvSpPr/>
          <p:nvPr/>
        </p:nvSpPr>
        <p:spPr>
          <a:xfrm>
            <a:off x="5588698" y="1885187"/>
            <a:ext cx="819150" cy="795432"/>
          </a:xfrm>
          <a:prstGeom prst="mathPlus">
            <a:avLst/>
          </a:prstGeom>
          <a:gradFill>
            <a:gsLst>
              <a:gs pos="0">
                <a:srgbClr val="FF3302"/>
              </a:gs>
              <a:gs pos="100000">
                <a:srgbClr val="CB08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E1D6668D-2AC9-4D12-9D83-E6B2E23655DC}"/>
              </a:ext>
            </a:extLst>
          </p:cNvPr>
          <p:cNvGrpSpPr/>
          <p:nvPr/>
        </p:nvGrpSpPr>
        <p:grpSpPr>
          <a:xfrm>
            <a:off x="6688825" y="1504039"/>
            <a:ext cx="1568294" cy="1568294"/>
            <a:chOff x="3433282" y="1462739"/>
            <a:chExt cx="1443518" cy="1443518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C2915A33-8226-40E6-B088-B1A12DC7D075}"/>
                </a:ext>
              </a:extLst>
            </p:cNvPr>
            <p:cNvGrpSpPr/>
            <p:nvPr/>
          </p:nvGrpSpPr>
          <p:grpSpPr>
            <a:xfrm>
              <a:off x="3433282" y="1462739"/>
              <a:ext cx="1443518" cy="1443518"/>
              <a:chOff x="2681608" y="1294395"/>
              <a:chExt cx="1506218" cy="1506218"/>
            </a:xfrm>
          </p:grpSpPr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2360A758-707A-459A-9D88-06699FC22EA9}"/>
                  </a:ext>
                </a:extLst>
              </p:cNvPr>
              <p:cNvSpPr/>
              <p:nvPr/>
            </p:nvSpPr>
            <p:spPr>
              <a:xfrm>
                <a:off x="2681608" y="1294395"/>
                <a:ext cx="1506218" cy="1506218"/>
              </a:xfrm>
              <a:prstGeom prst="ellips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  <p:sp>
            <p:nvSpPr>
              <p:cNvPr id="22" name="Freeform 5">
                <a:extLst>
                  <a:ext uri="{FF2B5EF4-FFF2-40B4-BE49-F238E27FC236}">
                    <a16:creationId xmlns="" xmlns:a16="http://schemas.microsoft.com/office/drawing/2014/main" id="{35E10E44-1503-414F-8C5C-11E8D250EBC8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777383" y="1390167"/>
                <a:ext cx="1314666" cy="1314675"/>
              </a:xfrm>
              <a:prstGeom prst="ellipse">
                <a:avLst/>
              </a:prstGeom>
              <a:gradFill>
                <a:gsLst>
                  <a:gs pos="0">
                    <a:srgbClr val="FF3302"/>
                  </a:gs>
                  <a:gs pos="100000">
                    <a:srgbClr val="CB0800"/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  <p:sp>
            <p:nvSpPr>
              <p:cNvPr id="23" name="任意多边形 21">
                <a:extLst>
                  <a:ext uri="{FF2B5EF4-FFF2-40B4-BE49-F238E27FC236}">
                    <a16:creationId xmlns="" xmlns:a16="http://schemas.microsoft.com/office/drawing/2014/main" id="{90A013B8-C5D4-48F0-8503-10AA31E10B6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688967" y="1301750"/>
                <a:ext cx="1326030" cy="1238236"/>
              </a:xfrm>
              <a:custGeom>
                <a:avLst/>
                <a:gdLst>
                  <a:gd name="connsiteX0" fmla="*/ 745749 w 1326030"/>
                  <a:gd name="connsiteY0" fmla="*/ 1238236 h 1238236"/>
                  <a:gd name="connsiteX1" fmla="*/ 1273073 w 1326030"/>
                  <a:gd name="connsiteY1" fmla="*/ 1019809 h 1238236"/>
                  <a:gd name="connsiteX2" fmla="*/ 1326030 w 1326030"/>
                  <a:gd name="connsiteY2" fmla="*/ 955624 h 1238236"/>
                  <a:gd name="connsiteX3" fmla="*/ 1245552 w 1326030"/>
                  <a:gd name="connsiteY3" fmla="*/ 967907 h 1238236"/>
                  <a:gd name="connsiteX4" fmla="*/ 1147542 w 1326030"/>
                  <a:gd name="connsiteY4" fmla="*/ 972856 h 1238236"/>
                  <a:gd name="connsiteX5" fmla="*/ 188953 w 1326030"/>
                  <a:gd name="connsiteY5" fmla="*/ 14259 h 1238236"/>
                  <a:gd name="connsiteX6" fmla="*/ 189673 w 1326030"/>
                  <a:gd name="connsiteY6" fmla="*/ 0 h 1238236"/>
                  <a:gd name="connsiteX7" fmla="*/ 127362 w 1326030"/>
                  <a:gd name="connsiteY7" fmla="*/ 75522 h 1238236"/>
                  <a:gd name="connsiteX8" fmla="*/ 0 w 1326030"/>
                  <a:gd name="connsiteY8" fmla="*/ 492481 h 1238236"/>
                  <a:gd name="connsiteX9" fmla="*/ 745749 w 1326030"/>
                  <a:gd name="connsiteY9" fmla="*/ 1238236 h 123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6030" h="1238236">
                    <a:moveTo>
                      <a:pt x="745749" y="1238236"/>
                    </a:moveTo>
                    <a:cubicBezTo>
                      <a:pt x="951682" y="1238236"/>
                      <a:pt x="1138119" y="1154765"/>
                      <a:pt x="1273073" y="1019809"/>
                    </a:cubicBezTo>
                    <a:lnTo>
                      <a:pt x="1326030" y="955624"/>
                    </a:lnTo>
                    <a:lnTo>
                      <a:pt x="1245552" y="967907"/>
                    </a:lnTo>
                    <a:cubicBezTo>
                      <a:pt x="1213327" y="971180"/>
                      <a:pt x="1180631" y="972856"/>
                      <a:pt x="1147542" y="972856"/>
                    </a:cubicBezTo>
                    <a:cubicBezTo>
                      <a:pt x="618128" y="972856"/>
                      <a:pt x="188953" y="543678"/>
                      <a:pt x="188953" y="14259"/>
                    </a:cubicBezTo>
                    <a:lnTo>
                      <a:pt x="189673" y="0"/>
                    </a:lnTo>
                    <a:lnTo>
                      <a:pt x="127362" y="75522"/>
                    </a:lnTo>
                    <a:cubicBezTo>
                      <a:pt x="46952" y="194546"/>
                      <a:pt x="0" y="338030"/>
                      <a:pt x="0" y="492481"/>
                    </a:cubicBezTo>
                    <a:cubicBezTo>
                      <a:pt x="0" y="904350"/>
                      <a:pt x="333883" y="1238236"/>
                      <a:pt x="745749" y="1238236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rgbClr val="FFFFFF">
                      <a:alpha val="0"/>
                    </a:srgbClr>
                  </a:gs>
                  <a:gs pos="95000">
                    <a:srgbClr val="FFFFFF">
                      <a:alpha val="90000"/>
                    </a:srgbClr>
                  </a:gs>
                </a:gsLst>
                <a:lin ang="8100000" scaled="1"/>
                <a:tileRect/>
              </a:gra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</p:grpSp>
        <p:sp>
          <p:nvSpPr>
            <p:cNvPr id="20" name="TextBox 14">
              <a:extLst>
                <a:ext uri="{FF2B5EF4-FFF2-40B4-BE49-F238E27FC236}">
                  <a16:creationId xmlns="" xmlns:a16="http://schemas.microsoft.com/office/drawing/2014/main" id="{1B1A800B-78CD-4AED-BFF0-D948FC4947ED}"/>
                </a:ext>
              </a:extLst>
            </p:cNvPr>
            <p:cNvSpPr txBox="1"/>
            <p:nvPr/>
          </p:nvSpPr>
          <p:spPr>
            <a:xfrm>
              <a:off x="3569858" y="1747585"/>
              <a:ext cx="1170365" cy="8781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914400"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14">
            <a:extLst>
              <a:ext uri="{FF2B5EF4-FFF2-40B4-BE49-F238E27FC236}">
                <a16:creationId xmlns="" xmlns:a16="http://schemas.microsoft.com/office/drawing/2014/main" id="{5E16DE03-E997-406F-B5E9-E92486097C65}"/>
              </a:ext>
            </a:extLst>
          </p:cNvPr>
          <p:cNvSpPr txBox="1"/>
          <p:nvPr/>
        </p:nvSpPr>
        <p:spPr>
          <a:xfrm>
            <a:off x="681750" y="3769686"/>
            <a:ext cx="7871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400">
                <a:gradFill flip="none" rotWithShape="1">
                  <a:gsLst>
                    <a:gs pos="0">
                      <a:srgbClr val="C00000"/>
                    </a:gs>
                    <a:gs pos="6000">
                      <a:srgbClr val="131D7E"/>
                    </a:gs>
                    <a:gs pos="31000">
                      <a:srgbClr val="151C83"/>
                    </a:gs>
                    <a:gs pos="47000">
                      <a:srgbClr val="C00000"/>
                    </a:gs>
                    <a:gs pos="100000">
                      <a:srgbClr val="C00000"/>
                    </a:gs>
                  </a:gsLst>
                  <a:lin ang="0" scaled="1"/>
                  <a:tileRect/>
                </a:gradFill>
                <a:latin typeface="方正粗谭黑简体" panose="02000000000000000000" pitchFamily="2" charset="-122"/>
                <a:ea typeface="方正粗谭黑简体" panose="02000000000000000000" pitchFamily="2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40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★单击此处添加标题文本★</a:t>
            </a:r>
          </a:p>
        </p:txBody>
      </p:sp>
      <p:sp>
        <p:nvSpPr>
          <p:cNvPr id="25" name="任意多边形 23">
            <a:extLst>
              <a:ext uri="{FF2B5EF4-FFF2-40B4-BE49-F238E27FC236}">
                <a16:creationId xmlns="" xmlns:a16="http://schemas.microsoft.com/office/drawing/2014/main" id="{CD5DFF6D-867D-40F8-B512-1C4AA8B9209B}"/>
              </a:ext>
            </a:extLst>
          </p:cNvPr>
          <p:cNvSpPr/>
          <p:nvPr/>
        </p:nvSpPr>
        <p:spPr>
          <a:xfrm rot="2507361" flipH="1">
            <a:off x="4291189" y="2934939"/>
            <a:ext cx="605138" cy="605138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gradFill>
            <a:gsLst>
              <a:gs pos="0">
                <a:srgbClr val="FF3302"/>
              </a:gs>
              <a:gs pos="100000">
                <a:srgbClr val="CB0800"/>
              </a:gs>
            </a:gsLst>
            <a:lin ang="5400000" scaled="1"/>
          </a:grad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prstClr val="white"/>
                  </a:gs>
                  <a:gs pos="0">
                    <a:prstClr val="white">
                      <a:lumMod val="95000"/>
                    </a:prstClr>
                  </a:gs>
                </a:gsLst>
                <a:path path="circle">
                  <a:fillToRect l="100000" b="100000"/>
                </a:path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9348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4" grpId="0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C9A4B-2CDA-47CD-ADFB-2E7A4625E36E}"/>
              </a:ext>
            </a:extLst>
          </p:cNvPr>
          <p:cNvSpPr/>
          <p:nvPr/>
        </p:nvSpPr>
        <p:spPr>
          <a:xfrm>
            <a:off x="963427" y="297729"/>
            <a:ext cx="7217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kern="0" dirty="0">
                <a:solidFill>
                  <a:srgbClr val="C00000"/>
                </a:solidFill>
                <a:latin typeface="Arial"/>
                <a:ea typeface="微软雅黑"/>
              </a:rPr>
              <a:t>单击此处添加标题文本</a:t>
            </a:r>
          </a:p>
        </p:txBody>
      </p:sp>
      <p:sp>
        <p:nvSpPr>
          <p:cNvPr id="4" name="TextBox 14">
            <a:extLst>
              <a:ext uri="{FF2B5EF4-FFF2-40B4-BE49-F238E27FC236}">
                <a16:creationId xmlns="" xmlns:a16="http://schemas.microsoft.com/office/drawing/2014/main" id="{F34058E4-F0DA-418E-81A9-1BBA8900BC91}"/>
              </a:ext>
            </a:extLst>
          </p:cNvPr>
          <p:cNvSpPr txBox="1"/>
          <p:nvPr/>
        </p:nvSpPr>
        <p:spPr>
          <a:xfrm>
            <a:off x="500846" y="1239291"/>
            <a:ext cx="80388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400">
                <a:gradFill flip="none" rotWithShape="1">
                  <a:gsLst>
                    <a:gs pos="0">
                      <a:srgbClr val="C00000"/>
                    </a:gs>
                    <a:gs pos="6000">
                      <a:srgbClr val="131D7E"/>
                    </a:gs>
                    <a:gs pos="31000">
                      <a:srgbClr val="151C83"/>
                    </a:gs>
                    <a:gs pos="47000">
                      <a:srgbClr val="C00000"/>
                    </a:gs>
                    <a:gs pos="100000">
                      <a:srgbClr val="C00000"/>
                    </a:gs>
                  </a:gsLst>
                  <a:lin ang="0" scaled="1"/>
                  <a:tileRect/>
                </a:gradFill>
                <a:latin typeface="方正粗谭黑简体" panose="02000000000000000000" pitchFamily="2" charset="-122"/>
                <a:ea typeface="方正粗谭黑简体" panose="02000000000000000000" pitchFamily="2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★点击输入简要文本内容，文字内容需概况精炼的说明</a:t>
            </a:r>
            <a:r>
              <a:rPr lang="zh-CN" altLang="en-US" sz="2000" b="1" kern="0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该</a:t>
            </a:r>
            <a:r>
              <a:rPr lang="en-US" altLang="zh-CN" sz="2000" b="1" kern="0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sz="2000" b="1" kern="0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★</a:t>
            </a:r>
            <a:endParaRPr lang="zh-CN" altLang="en-US" sz="2000" b="1" kern="0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Group 1">
            <a:extLst>
              <a:ext uri="{FF2B5EF4-FFF2-40B4-BE49-F238E27FC236}">
                <a16:creationId xmlns="" xmlns:a16="http://schemas.microsoft.com/office/drawing/2014/main" id="{0E35415B-49B0-448A-8377-879E2E2D2609}"/>
              </a:ext>
            </a:extLst>
          </p:cNvPr>
          <p:cNvGrpSpPr/>
          <p:nvPr/>
        </p:nvGrpSpPr>
        <p:grpSpPr>
          <a:xfrm>
            <a:off x="900290" y="1889676"/>
            <a:ext cx="7639410" cy="2739474"/>
            <a:chOff x="623888" y="1690580"/>
            <a:chExt cx="5261535" cy="4181225"/>
          </a:xfrm>
        </p:grpSpPr>
        <p:sp>
          <p:nvSpPr>
            <p:cNvPr id="6" name="Rectangle: Rounded Corners 2">
              <a:extLst>
                <a:ext uri="{FF2B5EF4-FFF2-40B4-BE49-F238E27FC236}">
                  <a16:creationId xmlns="" xmlns:a16="http://schemas.microsoft.com/office/drawing/2014/main" id="{05E1A5AD-DC75-4B6C-B454-B15466DF9BB1}"/>
                </a:ext>
              </a:extLst>
            </p:cNvPr>
            <p:cNvSpPr/>
            <p:nvPr/>
          </p:nvSpPr>
          <p:spPr>
            <a:xfrm>
              <a:off x="682670" y="1763714"/>
              <a:ext cx="5202753" cy="4108091"/>
            </a:xfrm>
            <a:prstGeom prst="roundRect">
              <a:avLst>
                <a:gd name="adj" fmla="val 9943"/>
              </a:avLst>
            </a:prstGeom>
            <a:solidFill>
              <a:schemeClr val="bg1">
                <a:lumMod val="65000"/>
              </a:scheme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: Rounded Corners 3">
              <a:extLst>
                <a:ext uri="{FF2B5EF4-FFF2-40B4-BE49-F238E27FC236}">
                  <a16:creationId xmlns="" xmlns:a16="http://schemas.microsoft.com/office/drawing/2014/main" id="{C9445CA8-FAC5-431A-9A57-F940CFB81E52}"/>
                </a:ext>
              </a:extLst>
            </p:cNvPr>
            <p:cNvSpPr/>
            <p:nvPr/>
          </p:nvSpPr>
          <p:spPr>
            <a:xfrm>
              <a:off x="623888" y="1690580"/>
              <a:ext cx="5202754" cy="4009287"/>
            </a:xfrm>
            <a:prstGeom prst="roundRect">
              <a:avLst>
                <a:gd name="adj" fmla="val 8327"/>
              </a:avLst>
            </a:prstGeom>
            <a:solidFill>
              <a:srgbClr val="FEFEFE"/>
            </a:solidFill>
            <a:ln w="3175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Rectangle 43">
            <a:extLst>
              <a:ext uri="{FF2B5EF4-FFF2-40B4-BE49-F238E27FC236}">
                <a16:creationId xmlns="" xmlns:a16="http://schemas.microsoft.com/office/drawing/2014/main" id="{99249504-7A8A-4BE1-B4AE-6EECDAB646E7}"/>
              </a:ext>
            </a:extLst>
          </p:cNvPr>
          <p:cNvSpPr/>
          <p:nvPr/>
        </p:nvSpPr>
        <p:spPr>
          <a:xfrm>
            <a:off x="1113780" y="2148263"/>
            <a:ext cx="7182495" cy="142055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。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" name="TextBox 14">
            <a:extLst>
              <a:ext uri="{FF2B5EF4-FFF2-40B4-BE49-F238E27FC236}">
                <a16:creationId xmlns="" xmlns:a16="http://schemas.microsoft.com/office/drawing/2014/main" id="{216F628A-9470-4BBC-BC0B-9D94055D2100}"/>
              </a:ext>
            </a:extLst>
          </p:cNvPr>
          <p:cNvSpPr txBox="1"/>
          <p:nvPr/>
        </p:nvSpPr>
        <p:spPr>
          <a:xfrm>
            <a:off x="657895" y="3779487"/>
            <a:ext cx="80388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400">
                <a:gradFill flip="none" rotWithShape="1">
                  <a:gsLst>
                    <a:gs pos="0">
                      <a:srgbClr val="C00000"/>
                    </a:gs>
                    <a:gs pos="6000">
                      <a:srgbClr val="131D7E"/>
                    </a:gs>
                    <a:gs pos="31000">
                      <a:srgbClr val="151C83"/>
                    </a:gs>
                    <a:gs pos="47000">
                      <a:srgbClr val="C00000"/>
                    </a:gs>
                    <a:gs pos="100000">
                      <a:srgbClr val="C00000"/>
                    </a:gs>
                  </a:gsLst>
                  <a:lin ang="0" scaled="1"/>
                  <a:tileRect/>
                </a:gradFill>
                <a:latin typeface="方正粗谭黑简体" panose="02000000000000000000" pitchFamily="2" charset="-122"/>
                <a:ea typeface="方正粗谭黑简体" panose="02000000000000000000" pitchFamily="2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400" b="1" kern="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点击输入简要文本内容，文字内容需概况精</a:t>
            </a:r>
            <a:r>
              <a:rPr lang="zh-CN" altLang="en-US" sz="2400" b="1" kern="0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炼</a:t>
            </a:r>
            <a:r>
              <a:rPr lang="en-US" altLang="zh-CN" sz="2400" b="1" kern="0" dirty="0" smtClean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2400" b="1" kern="0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46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贯彻新时代党的组织路线PPT模板"/>
  <p:tag name="ISPRING_FIRST_PUBLISH" val="1"/>
</p:tagLst>
</file>

<file path=ppt/theme/theme1.xml><?xml version="1.0" encoding="utf-8"?>
<a:theme xmlns:a="http://schemas.openxmlformats.org/drawingml/2006/main" name="第一PPT，www.1ppt.com">
  <a:themeElements>
    <a:clrScheme name="自定义 6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00000"/>
      </a:hlink>
      <a:folHlink>
        <a:srgbClr val="C00000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2031</Words>
  <Application>Microsoft Office PowerPoint</Application>
  <PresentationFormat>全屏显示(16:9)</PresentationFormat>
  <Paragraphs>120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Century Gothic</vt:lpstr>
      <vt:lpstr>Clear Sans</vt:lpstr>
      <vt:lpstr>Gill Sans</vt:lpstr>
      <vt:lpstr>等线</vt:lpstr>
      <vt:lpstr>宋体</vt:lpstr>
      <vt:lpstr>微软雅黑</vt:lpstr>
      <vt:lpstr>Agency FB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 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党政风</dc:title>
  <dc:creator>sunny</dc:creator>
  <cp:keywords>51PPT模板网</cp:keywords>
  <dc:description>www.51p ptm oban.com</dc:description>
  <cp:lastModifiedBy>YANGs</cp:lastModifiedBy>
  <cp:revision>30</cp:revision>
  <dcterms:created xsi:type="dcterms:W3CDTF">2018-07-23T15:13:29Z</dcterms:created>
  <dcterms:modified xsi:type="dcterms:W3CDTF">2020-12-22T14:17:05Z</dcterms:modified>
</cp:coreProperties>
</file>