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3.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 id="2147483712" r:id="rId2"/>
  </p:sldMasterIdLst>
  <p:notesMasterIdLst>
    <p:notesMasterId r:id="rId29"/>
  </p:notesMasterIdLst>
  <p:sldIdLst>
    <p:sldId id="284" r:id="rId3"/>
    <p:sldId id="257" r:id="rId4"/>
    <p:sldId id="258" r:id="rId5"/>
    <p:sldId id="270" r:id="rId6"/>
    <p:sldId id="277" r:id="rId7"/>
    <p:sldId id="266" r:id="rId8"/>
    <p:sldId id="274" r:id="rId9"/>
    <p:sldId id="281" r:id="rId10"/>
    <p:sldId id="259" r:id="rId11"/>
    <p:sldId id="264" r:id="rId12"/>
    <p:sldId id="265" r:id="rId13"/>
    <p:sldId id="272" r:id="rId14"/>
    <p:sldId id="273" r:id="rId15"/>
    <p:sldId id="260" r:id="rId16"/>
    <p:sldId id="268" r:id="rId17"/>
    <p:sldId id="269" r:id="rId18"/>
    <p:sldId id="271" r:id="rId19"/>
    <p:sldId id="276" r:id="rId20"/>
    <p:sldId id="278" r:id="rId21"/>
    <p:sldId id="261" r:id="rId22"/>
    <p:sldId id="275" r:id="rId23"/>
    <p:sldId id="267" r:id="rId24"/>
    <p:sldId id="279" r:id="rId25"/>
    <p:sldId id="280" r:id="rId26"/>
    <p:sldId id="262" r:id="rId27"/>
    <p:sldId id="28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9676"/>
    <a:srgbClr val="046DED"/>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03" autoAdjust="0"/>
    <p:restoredTop sz="94660"/>
  </p:normalViewPr>
  <p:slideViewPr>
    <p:cSldViewPr snapToGrid="0" showGuides="1">
      <p:cViewPr varScale="1">
        <p:scale>
          <a:sx n="106" d="100"/>
          <a:sy n="106" d="100"/>
        </p:scale>
        <p:origin x="240"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7991946006036"/>
          <c:y val="3.5050268023153586E-2"/>
          <c:w val="0.62237398621441842"/>
          <c:h val="0.93356097932162763"/>
        </c:manualLayout>
      </c:layout>
      <c:doughnutChart>
        <c:varyColors val="1"/>
        <c:ser>
          <c:idx val="0"/>
          <c:order val="0"/>
          <c:tx>
            <c:strRef>
              <c:f>Sheet1!$B$1</c:f>
              <c:strCache>
                <c:ptCount val="1"/>
                <c:pt idx="0">
                  <c:v>销售额</c:v>
                </c:pt>
              </c:strCache>
            </c:strRef>
          </c:tx>
          <c:spPr>
            <a:solidFill>
              <a:srgbClr val="2980B9"/>
            </a:solidFill>
            <a:ln>
              <a:noFill/>
            </a:ln>
          </c:spPr>
          <c:explosion val="11"/>
          <c:dPt>
            <c:idx val="0"/>
            <c:bubble3D val="0"/>
            <c:spPr>
              <a:solidFill>
                <a:srgbClr val="029676"/>
              </a:solidFill>
              <a:ln w="19050">
                <a:noFill/>
              </a:ln>
              <a:effectLst/>
            </c:spPr>
            <c:extLst xmlns:c16r2="http://schemas.microsoft.com/office/drawing/2015/06/chart">
              <c:ext xmlns:c16="http://schemas.microsoft.com/office/drawing/2014/chart" uri="{C3380CC4-5D6E-409C-BE32-E72D297353CC}">
                <c16:uniqueId val="{00000001-B288-4A6C-8B92-E1F88804A434}"/>
              </c:ext>
            </c:extLst>
          </c:dPt>
          <c:dPt>
            <c:idx val="1"/>
            <c:bubble3D val="0"/>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3-B288-4A6C-8B92-E1F88804A434}"/>
              </c:ext>
            </c:extLst>
          </c:dPt>
          <c:dPt>
            <c:idx val="2"/>
            <c:bubble3D val="0"/>
            <c:spPr>
              <a:solidFill>
                <a:srgbClr val="029676"/>
              </a:solidFill>
              <a:ln w="19050">
                <a:noFill/>
              </a:ln>
              <a:effectLst/>
            </c:spPr>
            <c:extLst xmlns:c16r2="http://schemas.microsoft.com/office/drawing/2015/06/chart">
              <c:ext xmlns:c16="http://schemas.microsoft.com/office/drawing/2014/chart" uri="{C3380CC4-5D6E-409C-BE32-E72D297353CC}">
                <c16:uniqueId val="{00000005-B288-4A6C-8B92-E1F88804A434}"/>
              </c:ext>
            </c:extLst>
          </c:dPt>
          <c:dPt>
            <c:idx val="3"/>
            <c:bubble3D val="0"/>
            <c:spPr>
              <a:solidFill>
                <a:srgbClr val="029676"/>
              </a:solidFill>
              <a:ln w="19050">
                <a:noFill/>
              </a:ln>
              <a:effectLst/>
            </c:spPr>
            <c:extLst xmlns:c16r2="http://schemas.microsoft.com/office/drawing/2015/06/chart">
              <c:ext xmlns:c16="http://schemas.microsoft.com/office/drawing/2014/chart" uri="{C3380CC4-5D6E-409C-BE32-E72D297353CC}">
                <c16:uniqueId val="{00000007-B288-4A6C-8B92-E1F88804A434}"/>
              </c:ext>
            </c:extLst>
          </c:dPt>
          <c:dPt>
            <c:idx val="4"/>
            <c:bubble3D val="0"/>
            <c:spPr>
              <a:solidFill>
                <a:srgbClr val="029676"/>
              </a:solidFill>
              <a:ln w="19050">
                <a:noFill/>
              </a:ln>
              <a:effectLst/>
            </c:spPr>
            <c:extLst xmlns:c16r2="http://schemas.microsoft.com/office/drawing/2015/06/chart">
              <c:ext xmlns:c16="http://schemas.microsoft.com/office/drawing/2014/chart" uri="{C3380CC4-5D6E-409C-BE32-E72D297353CC}">
                <c16:uniqueId val="{00000009-B288-4A6C-8B92-E1F88804A434}"/>
              </c:ext>
            </c:extLst>
          </c:dPt>
          <c:cat>
            <c:strRef>
              <c:f>Sheet1!$A$2:$A$6</c:f>
              <c:strCache>
                <c:ptCount val="4"/>
                <c:pt idx="0">
                  <c:v>第一季度</c:v>
                </c:pt>
                <c:pt idx="1">
                  <c:v>第二季度</c:v>
                </c:pt>
                <c:pt idx="2">
                  <c:v>第三季度</c:v>
                </c:pt>
                <c:pt idx="3">
                  <c:v>第四季度</c:v>
                </c:pt>
              </c:strCache>
            </c:str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A-B288-4A6C-8B92-E1F88804A434}"/>
            </c:ext>
          </c:extLst>
        </c:ser>
        <c:dLbls>
          <c:showLegendKey val="0"/>
          <c:showVal val="0"/>
          <c:showCatName val="0"/>
          <c:showSerName val="0"/>
          <c:showPercent val="0"/>
          <c:showBubbleSize val="0"/>
          <c:showLeaderLines val="1"/>
        </c:dLbls>
        <c:firstSliceAng val="0"/>
        <c:holeSize val="82"/>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65000"/>
                <a:lumOff val="3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ED6-4604-AB1F-E659C8BE4E06}"/>
            </c:ext>
          </c:extLst>
        </c:ser>
        <c:dLbls>
          <c:showLegendKey val="0"/>
          <c:showVal val="0"/>
          <c:showCatName val="0"/>
          <c:showSerName val="0"/>
          <c:showPercent val="0"/>
          <c:showBubbleSize val="0"/>
        </c:dLbls>
        <c:gapWidth val="206"/>
        <c:overlap val="-100"/>
        <c:axId val="-1741270096"/>
        <c:axId val="-1741258128"/>
      </c:barChart>
      <c:catAx>
        <c:axId val="-17412700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741258128"/>
        <c:crosses val="autoZero"/>
        <c:auto val="1"/>
        <c:lblAlgn val="ctr"/>
        <c:lblOffset val="100"/>
        <c:noMultiLvlLbl val="0"/>
      </c:catAx>
      <c:valAx>
        <c:axId val="-1741258128"/>
        <c:scaling>
          <c:orientation val="minMax"/>
        </c:scaling>
        <c:delete val="1"/>
        <c:axPos val="l"/>
        <c:numFmt formatCode="General" sourceLinked="1"/>
        <c:majorTickMark val="out"/>
        <c:minorTickMark val="none"/>
        <c:tickLblPos val="nextTo"/>
        <c:crossAx val="-174127009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029676"/>
              </a:solidFill>
              <a:ln w="19050">
                <a:noFill/>
              </a:ln>
              <a:effectLst/>
            </c:spPr>
            <c:extLst xmlns:c16r2="http://schemas.microsoft.com/office/drawing/2015/06/chart">
              <c:ext xmlns:c16="http://schemas.microsoft.com/office/drawing/2014/chart" uri="{C3380CC4-5D6E-409C-BE32-E72D297353CC}">
                <c16:uniqueId val="{00000001-5FE5-42C4-A103-1C0FCAF8BF2C}"/>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5FE5-42C4-A103-1C0FCAF8BF2C}"/>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5FE5-42C4-A103-1C0FCAF8BF2C}"/>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7AB3A5-8FDC-4ED4-BC8B-2DF1A7A3383A}" type="datetimeFigureOut">
              <a:rPr lang="zh-CN" altLang="en-US" smtClean="0"/>
              <a:t>2020/12/22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662AF-34DC-4526-BF19-2D19D92CFC11}" type="slidenum">
              <a:rPr lang="zh-CN" altLang="en-US" smtClean="0"/>
              <a:t>‹#›</a:t>
            </a:fld>
            <a:endParaRPr lang="zh-CN" altLang="en-US"/>
          </a:p>
        </p:txBody>
      </p:sp>
    </p:spTree>
    <p:extLst>
      <p:ext uri="{BB962C8B-B14F-4D97-AF65-F5344CB8AC3E}">
        <p14:creationId xmlns:p14="http://schemas.microsoft.com/office/powerpoint/2010/main" val="2446636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1</a:t>
            </a:fld>
            <a:endParaRPr lang="zh-CN" altLang="en-US"/>
          </a:p>
        </p:txBody>
      </p:sp>
    </p:spTree>
    <p:extLst>
      <p:ext uri="{BB962C8B-B14F-4D97-AF65-F5344CB8AC3E}">
        <p14:creationId xmlns:p14="http://schemas.microsoft.com/office/powerpoint/2010/main" val="2867342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10</a:t>
            </a:fld>
            <a:endParaRPr lang="zh-CN" altLang="en-US"/>
          </a:p>
        </p:txBody>
      </p:sp>
    </p:spTree>
    <p:extLst>
      <p:ext uri="{BB962C8B-B14F-4D97-AF65-F5344CB8AC3E}">
        <p14:creationId xmlns:p14="http://schemas.microsoft.com/office/powerpoint/2010/main" val="3476409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11</a:t>
            </a:fld>
            <a:endParaRPr lang="zh-CN" altLang="en-US"/>
          </a:p>
        </p:txBody>
      </p:sp>
    </p:spTree>
    <p:extLst>
      <p:ext uri="{BB962C8B-B14F-4D97-AF65-F5344CB8AC3E}">
        <p14:creationId xmlns:p14="http://schemas.microsoft.com/office/powerpoint/2010/main" val="2151233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7130F0-05BB-4EDF-9CDB-BD415F60BF0E}" type="slidenum">
              <a:rPr lang="zh-CN" altLang="en-US" smtClean="0">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2847751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44CE60D-76D4-47A2-A416-C26FCE568D58}" type="slidenum">
              <a:rPr lang="zh-CN" altLang="en-US" smtClean="0">
                <a:latin typeface="Calibri" panose="020F0502020204030204" pitchFamily="34" charset="0"/>
              </a:rPr>
              <a:pPr/>
              <a:t>13</a:t>
            </a:fld>
            <a:endParaRPr lang="zh-CN" altLang="en-US">
              <a:latin typeface="Calibri" panose="020F0502020204030204" pitchFamily="34" charset="0"/>
            </a:endParaRPr>
          </a:p>
        </p:txBody>
      </p:sp>
    </p:spTree>
    <p:extLst>
      <p:ext uri="{BB962C8B-B14F-4D97-AF65-F5344CB8AC3E}">
        <p14:creationId xmlns:p14="http://schemas.microsoft.com/office/powerpoint/2010/main" val="2861907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14</a:t>
            </a:fld>
            <a:endParaRPr lang="zh-CN" altLang="en-US"/>
          </a:p>
        </p:txBody>
      </p:sp>
    </p:spTree>
    <p:extLst>
      <p:ext uri="{BB962C8B-B14F-4D97-AF65-F5344CB8AC3E}">
        <p14:creationId xmlns:p14="http://schemas.microsoft.com/office/powerpoint/2010/main" val="28898556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15</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725814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16</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402218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A65DF9-0BA3-4C69-B87A-26D89FEE7DAD}" type="slidenum">
              <a:rPr lang="zh-CN" altLang="en-US" smtClean="0">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1059269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t>18</a:t>
            </a:fld>
            <a:endParaRPr lang="zh-CN" altLang="en-US"/>
          </a:p>
        </p:txBody>
      </p:sp>
    </p:spTree>
    <p:extLst>
      <p:ext uri="{BB962C8B-B14F-4D97-AF65-F5344CB8AC3E}">
        <p14:creationId xmlns:p14="http://schemas.microsoft.com/office/powerpoint/2010/main" val="639181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t>19</a:t>
            </a:fld>
            <a:endParaRPr lang="zh-CN" altLang="en-US"/>
          </a:p>
        </p:txBody>
      </p:sp>
    </p:spTree>
    <p:extLst>
      <p:ext uri="{BB962C8B-B14F-4D97-AF65-F5344CB8AC3E}">
        <p14:creationId xmlns:p14="http://schemas.microsoft.com/office/powerpoint/2010/main" val="2610345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2</a:t>
            </a:fld>
            <a:endParaRPr lang="zh-CN" altLang="en-US"/>
          </a:p>
        </p:txBody>
      </p:sp>
    </p:spTree>
    <p:extLst>
      <p:ext uri="{BB962C8B-B14F-4D97-AF65-F5344CB8AC3E}">
        <p14:creationId xmlns:p14="http://schemas.microsoft.com/office/powerpoint/2010/main" val="3703535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20</a:t>
            </a:fld>
            <a:endParaRPr lang="zh-CN" altLang="en-US"/>
          </a:p>
        </p:txBody>
      </p:sp>
    </p:spTree>
    <p:extLst>
      <p:ext uri="{BB962C8B-B14F-4D97-AF65-F5344CB8AC3E}">
        <p14:creationId xmlns:p14="http://schemas.microsoft.com/office/powerpoint/2010/main" val="3159889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1084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22</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590430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AEAB9EC-6E55-4574-9E66-51745567B518}" type="slidenum">
              <a:rPr lang="zh-CN" altLang="en-US" smtClean="0">
                <a:latin typeface="Calibri" panose="020F0502020204030204" pitchFamily="34" charset="0"/>
              </a:rPr>
              <a:pPr/>
              <a:t>23</a:t>
            </a:fld>
            <a:endParaRPr lang="zh-CN" altLang="en-US">
              <a:latin typeface="Calibri" panose="020F0502020204030204" pitchFamily="34" charset="0"/>
            </a:endParaRPr>
          </a:p>
        </p:txBody>
      </p:sp>
    </p:spTree>
    <p:extLst>
      <p:ext uri="{BB962C8B-B14F-4D97-AF65-F5344CB8AC3E}">
        <p14:creationId xmlns:p14="http://schemas.microsoft.com/office/powerpoint/2010/main" val="2398392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59755FA-7104-4113-8BA6-32AE3DD07B78}" type="slidenum">
              <a:rPr lang="zh-CN" altLang="en-US" smtClean="0">
                <a:latin typeface="Calibri" panose="020F0502020204030204" pitchFamily="34" charset="0"/>
              </a:rPr>
              <a:pPr/>
              <a:t>24</a:t>
            </a:fld>
            <a:endParaRPr lang="zh-CN" altLang="en-US">
              <a:latin typeface="Calibri" panose="020F0502020204030204" pitchFamily="34" charset="0"/>
            </a:endParaRPr>
          </a:p>
        </p:txBody>
      </p:sp>
    </p:spTree>
    <p:extLst>
      <p:ext uri="{BB962C8B-B14F-4D97-AF65-F5344CB8AC3E}">
        <p14:creationId xmlns:p14="http://schemas.microsoft.com/office/powerpoint/2010/main" val="3994965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25</a:t>
            </a:fld>
            <a:endParaRPr lang="zh-CN" altLang="en-US"/>
          </a:p>
        </p:txBody>
      </p:sp>
    </p:spTree>
    <p:extLst>
      <p:ext uri="{BB962C8B-B14F-4D97-AF65-F5344CB8AC3E}">
        <p14:creationId xmlns:p14="http://schemas.microsoft.com/office/powerpoint/2010/main" val="1866178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3</a:t>
            </a:fld>
            <a:endParaRPr lang="zh-CN" altLang="en-US"/>
          </a:p>
        </p:txBody>
      </p:sp>
    </p:spTree>
    <p:extLst>
      <p:ext uri="{BB962C8B-B14F-4D97-AF65-F5344CB8AC3E}">
        <p14:creationId xmlns:p14="http://schemas.microsoft.com/office/powerpoint/2010/main" val="2241868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236876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t>5</a:t>
            </a:fld>
            <a:endParaRPr lang="zh-CN" altLang="en-US"/>
          </a:p>
        </p:txBody>
      </p:sp>
    </p:spTree>
    <p:extLst>
      <p:ext uri="{BB962C8B-B14F-4D97-AF65-F5344CB8AC3E}">
        <p14:creationId xmlns:p14="http://schemas.microsoft.com/office/powerpoint/2010/main" val="2956318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6</a:t>
            </a:fld>
            <a:endParaRPr lang="zh-CN" altLang="en-US"/>
          </a:p>
        </p:txBody>
      </p:sp>
    </p:spTree>
    <p:extLst>
      <p:ext uri="{BB962C8B-B14F-4D97-AF65-F5344CB8AC3E}">
        <p14:creationId xmlns:p14="http://schemas.microsoft.com/office/powerpoint/2010/main" val="2126890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7</a:t>
            </a:fld>
            <a:endParaRPr lang="zh-CN" altLang="en-US"/>
          </a:p>
        </p:txBody>
      </p:sp>
    </p:spTree>
    <p:extLst>
      <p:ext uri="{BB962C8B-B14F-4D97-AF65-F5344CB8AC3E}">
        <p14:creationId xmlns:p14="http://schemas.microsoft.com/office/powerpoint/2010/main" val="414059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FA1D4843-B720-4079-8937-60D8EA9C8B6F}"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10574228"/>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t>9</a:t>
            </a:fld>
            <a:endParaRPr lang="zh-CN" altLang="en-US"/>
          </a:p>
        </p:txBody>
      </p:sp>
    </p:spTree>
    <p:extLst>
      <p:ext uri="{BB962C8B-B14F-4D97-AF65-F5344CB8AC3E}">
        <p14:creationId xmlns:p14="http://schemas.microsoft.com/office/powerpoint/2010/main" val="46357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95402" y="982132"/>
            <a:ext cx="9601196" cy="1303867"/>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1295401" y="2556932"/>
            <a:ext cx="9601196" cy="331893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52647F38-B617-4D2F-AE0A-013F0C4D2C57}" type="datetimeFigureOut">
              <a:rPr lang="en-US" dirty="0"/>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E97799C9-84D9-46D2-A11E-BCF8A720529D}" type="slidenum">
              <a:rPr lang="en-US" dirty="0"/>
              <a:t>‹#›</a:t>
            </a:fld>
            <a:endParaRPr lang="en-US" dirty="0"/>
          </a:p>
        </p:txBody>
      </p:sp>
    </p:spTree>
    <p:extLst>
      <p:ext uri="{BB962C8B-B14F-4D97-AF65-F5344CB8AC3E}">
        <p14:creationId xmlns:p14="http://schemas.microsoft.com/office/powerpoint/2010/main" val="42174179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a:prstGeom prst="rect">
            <a:avLst/>
          </a:prstGeom>
        </p:spPr>
        <p:txBody>
          <a:bodyPr anchor="ctr">
            <a:normAutofit/>
          </a:bodyPr>
          <a:lstStyle>
            <a:lvl1pPr algn="ctr">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303868" y="4343399"/>
            <a:ext cx="9592732" cy="1532467"/>
          </a:xfrm>
          <a:prstGeom prst="rect">
            <a:avLst/>
          </a:prstGeo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01722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a:prstGeom prst="rect">
            <a:avLst/>
          </a:prstGeo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10" name="Text Placeholder 9"/>
          <p:cNvSpPr>
            <a:spLocks noGrp="1"/>
          </p:cNvSpPr>
          <p:nvPr>
            <p:ph type="body" sz="quarter" idx="13"/>
          </p:nvPr>
        </p:nvSpPr>
        <p:spPr>
          <a:xfrm>
            <a:off x="1674812" y="3352800"/>
            <a:ext cx="8839202" cy="584200"/>
          </a:xfrm>
          <a:prstGeom prst="rect">
            <a:avLst/>
          </a:prstGeo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1295401" y="4343399"/>
            <a:ext cx="9609666" cy="1532467"/>
          </a:xfrm>
          <a:prstGeom prst="rect">
            <a:avLst/>
          </a:prstGeo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32892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a:prstGeom prst="rect">
            <a:avLst/>
          </a:prstGeom>
        </p:spPr>
        <p:txBody>
          <a:bodyPr anchor="b">
            <a:normAutofit/>
          </a:bodyPr>
          <a:lstStyle>
            <a:lvl1pPr algn="l">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1" y="4777381"/>
            <a:ext cx="9609668" cy="860400"/>
          </a:xfrm>
          <a:prstGeom prst="rect">
            <a:avLst/>
          </a:prstGeo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44162640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a:prstGeom prst="rect">
            <a:avLst/>
          </a:prstGeo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23" name="Text Placeholder 2"/>
          <p:cNvSpPr>
            <a:spLocks noGrp="1"/>
          </p:cNvSpPr>
          <p:nvPr>
            <p:ph type="body" idx="13"/>
          </p:nvPr>
        </p:nvSpPr>
        <p:spPr>
          <a:xfrm>
            <a:off x="1295401" y="3639312"/>
            <a:ext cx="9609668" cy="886968"/>
          </a:xfrm>
          <a:prstGeom prst="rect">
            <a:avLst/>
          </a:prstGeo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nvPr>
        </p:nvSpPr>
        <p:spPr>
          <a:xfrm>
            <a:off x="1295401" y="4529667"/>
            <a:ext cx="9609668" cy="1346200"/>
          </a:xfrm>
          <a:prstGeom prst="rect">
            <a:avLst/>
          </a:prstGeo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0677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a:prstGeom prst="rect">
            <a:avLst/>
          </a:prstGeom>
        </p:spPr>
        <p:txBody>
          <a:bodyPr vert="horz" lIns="91440" tIns="45720" rIns="91440" bIns="45720" rtlCol="0" anchor="ctr">
            <a:normAutofit/>
          </a:bodyPr>
          <a:lstStyle>
            <a:lvl1pPr>
              <a:defRPr lang="en-US" b="0" dirty="0"/>
            </a:lvl1pPr>
          </a:lstStyle>
          <a:p>
            <a:pPr marL="0" lvl="0"/>
            <a:r>
              <a:rPr lang="zh-CN" altLang="en-US"/>
              <a:t>单击此处编辑母版标题样式</a:t>
            </a:r>
            <a:endParaRPr lang="en-US" dirty="0"/>
          </a:p>
        </p:txBody>
      </p:sp>
      <p:sp>
        <p:nvSpPr>
          <p:cNvPr id="20" name="Text Placeholder 2"/>
          <p:cNvSpPr>
            <a:spLocks noGrp="1"/>
          </p:cNvSpPr>
          <p:nvPr>
            <p:ph type="body" idx="13"/>
          </p:nvPr>
        </p:nvSpPr>
        <p:spPr>
          <a:xfrm>
            <a:off x="1295401" y="3630168"/>
            <a:ext cx="9609668" cy="841248"/>
          </a:xfrm>
          <a:prstGeom prst="rect">
            <a:avLst/>
          </a:prstGeo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nvPr>
        </p:nvSpPr>
        <p:spPr>
          <a:xfrm>
            <a:off x="1295400" y="4470399"/>
            <a:ext cx="9609670" cy="1405467"/>
          </a:xfrm>
          <a:prstGeom prst="rect">
            <a:avLst/>
          </a:prstGeo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41974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1303867"/>
          </a:xfrm>
          <a:prstGeom prst="rect">
            <a:avLst/>
          </a:prstGeom>
        </p:spPr>
        <p:txBody>
          <a:bodyPr/>
          <a:lstStyle>
            <a:lvl1pPr algn="ctr">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401" y="2556932"/>
            <a:ext cx="9601196" cy="3318936"/>
          </a:xfrm>
          <a:prstGeom prst="rect">
            <a:avLst/>
          </a:prstGeom>
        </p:spPr>
        <p:txBody>
          <a:bodyPr vert="eaVert" ancho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04616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398" y="982132"/>
            <a:ext cx="7433025" cy="4893734"/>
          </a:xfrm>
          <a:prstGeom prst="rect">
            <a:avLst/>
          </a:prstGeom>
        </p:spPr>
        <p:txBody>
          <a:bodyPr vert="eaVert" ancho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18597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矩形 1"/>
          <p:cNvSpPr/>
          <p:nvPr userDrawn="1"/>
        </p:nvSpPr>
        <p:spPr>
          <a:xfrm>
            <a:off x="0" y="3428999"/>
            <a:ext cx="12192000" cy="3429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1"/>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片占位符 6"/>
          <p:cNvSpPr>
            <a:spLocks noGrp="1"/>
          </p:cNvSpPr>
          <p:nvPr>
            <p:ph type="pic" sz="quarter" idx="10"/>
          </p:nvPr>
        </p:nvSpPr>
        <p:spPr>
          <a:xfrm>
            <a:off x="571500" y="608012"/>
            <a:ext cx="11049000" cy="5641976"/>
          </a:xfrm>
          <a:custGeom>
            <a:avLst/>
            <a:gdLst>
              <a:gd name="connsiteX0" fmla="*/ 0 w 11049000"/>
              <a:gd name="connsiteY0" fmla="*/ 0 h 5641976"/>
              <a:gd name="connsiteX1" fmla="*/ 11049000 w 11049000"/>
              <a:gd name="connsiteY1" fmla="*/ 0 h 5641976"/>
              <a:gd name="connsiteX2" fmla="*/ 11049000 w 11049000"/>
              <a:gd name="connsiteY2" fmla="*/ 5641976 h 5641976"/>
              <a:gd name="connsiteX3" fmla="*/ 0 w 11049000"/>
              <a:gd name="connsiteY3" fmla="*/ 5641976 h 5641976"/>
            </a:gdLst>
            <a:ahLst/>
            <a:cxnLst>
              <a:cxn ang="0">
                <a:pos x="connsiteX0" y="connsiteY0"/>
              </a:cxn>
              <a:cxn ang="0">
                <a:pos x="connsiteX1" y="connsiteY1"/>
              </a:cxn>
              <a:cxn ang="0">
                <a:pos x="connsiteX2" y="connsiteY2"/>
              </a:cxn>
              <a:cxn ang="0">
                <a:pos x="connsiteX3" y="connsiteY3"/>
              </a:cxn>
            </a:cxnLst>
            <a:rect l="l" t="t" r="r" b="b"/>
            <a:pathLst>
              <a:path w="11049000" h="5641976">
                <a:moveTo>
                  <a:pt x="0" y="0"/>
                </a:moveTo>
                <a:lnTo>
                  <a:pt x="11049000" y="0"/>
                </a:lnTo>
                <a:lnTo>
                  <a:pt x="11049000" y="5641976"/>
                </a:lnTo>
                <a:lnTo>
                  <a:pt x="0" y="564197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6636310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3" name="矩形 2"/>
          <p:cNvSpPr/>
          <p:nvPr userDrawn="1"/>
        </p:nvSpPr>
        <p:spPr>
          <a:xfrm>
            <a:off x="0" y="1"/>
            <a:ext cx="12192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2755899"/>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2"/>
          <a:stretch>
            <a:fillRect/>
          </a:stretch>
        </p:blipFill>
        <p:spPr>
          <a:xfrm>
            <a:off x="182367" y="267950"/>
            <a:ext cx="11827265" cy="6322100"/>
          </a:xfrm>
          <a:prstGeom prst="rect">
            <a:avLst/>
          </a:prstGeom>
        </p:spPr>
      </p:pic>
      <p:sp>
        <p:nvSpPr>
          <p:cNvPr id="5" name="矩形 4"/>
          <p:cNvSpPr/>
          <p:nvPr userDrawn="1"/>
        </p:nvSpPr>
        <p:spPr>
          <a:xfrm>
            <a:off x="1692729" y="614416"/>
            <a:ext cx="2249714" cy="24771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692729" y="3175818"/>
            <a:ext cx="2249714" cy="154035"/>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67558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705609" y="3420773"/>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051646" y="2401824"/>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91040" y="3420773"/>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737077" y="2401824"/>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926293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a:prstGeom prst="rect">
            <a:avLst/>
          </a:prstGeom>
        </p:spPr>
        <p:txBody>
          <a:bodyPr anchor="b">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015067" y="3846051"/>
            <a:ext cx="8158690" cy="954547"/>
          </a:xfrm>
          <a:prstGeom prst="rect">
            <a:avLst/>
          </a:prstGeo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18999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9" name="图片占位符 18"/>
          <p:cNvSpPr>
            <a:spLocks noGrp="1"/>
          </p:cNvSpPr>
          <p:nvPr>
            <p:ph type="pic" sz="quarter" idx="13"/>
          </p:nvPr>
        </p:nvSpPr>
        <p:spPr>
          <a:xfrm>
            <a:off x="1279429" y="3415718"/>
            <a:ext cx="1522609" cy="1388719"/>
          </a:xfrm>
          <a:custGeom>
            <a:avLst/>
            <a:gdLst>
              <a:gd name="connsiteX0" fmla="*/ 0 w 1522609"/>
              <a:gd name="connsiteY0" fmla="*/ 0 h 1388719"/>
              <a:gd name="connsiteX1" fmla="*/ 1522609 w 1522609"/>
              <a:gd name="connsiteY1" fmla="*/ 0 h 1388719"/>
              <a:gd name="connsiteX2" fmla="*/ 1522609 w 1522609"/>
              <a:gd name="connsiteY2" fmla="*/ 1388719 h 1388719"/>
              <a:gd name="connsiteX3" fmla="*/ 0 w 1522609"/>
              <a:gd name="connsiteY3" fmla="*/ 1388719 h 1388719"/>
            </a:gdLst>
            <a:ahLst/>
            <a:cxnLst>
              <a:cxn ang="0">
                <a:pos x="connsiteX0" y="connsiteY0"/>
              </a:cxn>
              <a:cxn ang="0">
                <a:pos x="connsiteX1" y="connsiteY1"/>
              </a:cxn>
              <a:cxn ang="0">
                <a:pos x="connsiteX2" y="connsiteY2"/>
              </a:cxn>
              <a:cxn ang="0">
                <a:pos x="connsiteX3" y="connsiteY3"/>
              </a:cxn>
            </a:cxnLst>
            <a:rect l="l" t="t" r="r" b="b"/>
            <a:pathLst>
              <a:path w="1522609" h="1388719">
                <a:moveTo>
                  <a:pt x="0" y="0"/>
                </a:moveTo>
                <a:lnTo>
                  <a:pt x="1522609" y="0"/>
                </a:lnTo>
                <a:lnTo>
                  <a:pt x="1522609" y="1388719"/>
                </a:lnTo>
                <a:lnTo>
                  <a:pt x="0" y="1388719"/>
                </a:lnTo>
                <a:close/>
              </a:path>
            </a:pathLst>
          </a:custGeom>
          <a:ln w="9525">
            <a:solidFill>
              <a:schemeClr val="bg1"/>
            </a:solidFill>
          </a:ln>
        </p:spPr>
        <p:txBody>
          <a:bodyPr wrap="square">
            <a:noAutofit/>
          </a:bodyPr>
          <a:lstStyle/>
          <a:p>
            <a:endParaRPr lang="zh-CN" altLang="en-US"/>
          </a:p>
        </p:txBody>
      </p:sp>
      <p:sp>
        <p:nvSpPr>
          <p:cNvPr id="20" name="图片占位符 19"/>
          <p:cNvSpPr>
            <a:spLocks noGrp="1"/>
          </p:cNvSpPr>
          <p:nvPr>
            <p:ph type="pic" sz="quarter" idx="14"/>
          </p:nvPr>
        </p:nvSpPr>
        <p:spPr>
          <a:xfrm>
            <a:off x="2300728" y="3415718"/>
            <a:ext cx="2006792" cy="1388719"/>
          </a:xfrm>
          <a:custGeom>
            <a:avLst/>
            <a:gdLst>
              <a:gd name="connsiteX0" fmla="*/ 484398 w 2006792"/>
              <a:gd name="connsiteY0" fmla="*/ 0 h 1388719"/>
              <a:gd name="connsiteX1" fmla="*/ 2006792 w 2006792"/>
              <a:gd name="connsiteY1" fmla="*/ 0 h 1388719"/>
              <a:gd name="connsiteX2" fmla="*/ 2006792 w 2006792"/>
              <a:gd name="connsiteY2" fmla="*/ 1388719 h 1388719"/>
              <a:gd name="connsiteX3" fmla="*/ 484398 w 2006792"/>
              <a:gd name="connsiteY3" fmla="*/ 1388719 h 1388719"/>
              <a:gd name="connsiteX4" fmla="*/ 484398 w 2006792"/>
              <a:gd name="connsiteY4" fmla="*/ 798514 h 1388719"/>
              <a:gd name="connsiteX5" fmla="*/ 311399 w 2006792"/>
              <a:gd name="connsiteY5" fmla="*/ 833232 h 1388719"/>
              <a:gd name="connsiteX6" fmla="*/ 190299 w 2006792"/>
              <a:gd name="connsiteY6" fmla="*/ 867950 h 1388719"/>
              <a:gd name="connsiteX7" fmla="*/ 0 w 2006792"/>
              <a:gd name="connsiteY7" fmla="*/ 694360 h 1388719"/>
              <a:gd name="connsiteX8" fmla="*/ 190299 w 2006792"/>
              <a:gd name="connsiteY8" fmla="*/ 520770 h 1388719"/>
              <a:gd name="connsiteX9" fmla="*/ 311399 w 2006792"/>
              <a:gd name="connsiteY9" fmla="*/ 555488 h 1388719"/>
              <a:gd name="connsiteX10" fmla="*/ 484398 w 2006792"/>
              <a:gd name="connsiteY10" fmla="*/ 590206 h 1388719"/>
              <a:gd name="connsiteX11" fmla="*/ 484398 w 2006792"/>
              <a:gd name="connsiteY11" fmla="*/ 0 h 138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8719">
                <a:moveTo>
                  <a:pt x="484398" y="0"/>
                </a:moveTo>
                <a:cubicBezTo>
                  <a:pt x="2006792" y="0"/>
                  <a:pt x="2006792" y="0"/>
                  <a:pt x="2006792" y="0"/>
                </a:cubicBezTo>
                <a:cubicBezTo>
                  <a:pt x="2006792" y="1388719"/>
                  <a:pt x="2006792" y="1388719"/>
                  <a:pt x="2006792" y="1388719"/>
                </a:cubicBezTo>
                <a:cubicBezTo>
                  <a:pt x="484398" y="1388719"/>
                  <a:pt x="484398" y="1388719"/>
                  <a:pt x="484398" y="1388719"/>
                </a:cubicBezTo>
                <a:cubicBezTo>
                  <a:pt x="484398" y="798514"/>
                  <a:pt x="484398" y="798514"/>
                  <a:pt x="484398" y="798514"/>
                </a:cubicBezTo>
                <a:cubicBezTo>
                  <a:pt x="415198" y="781155"/>
                  <a:pt x="380599" y="781155"/>
                  <a:pt x="311399" y="833232"/>
                </a:cubicBezTo>
                <a:cubicBezTo>
                  <a:pt x="276799" y="850591"/>
                  <a:pt x="224899" y="867950"/>
                  <a:pt x="190299" y="867950"/>
                </a:cubicBezTo>
                <a:cubicBezTo>
                  <a:pt x="86500" y="867950"/>
                  <a:pt x="0" y="798514"/>
                  <a:pt x="0" y="694360"/>
                </a:cubicBezTo>
                <a:cubicBezTo>
                  <a:pt x="0" y="590206"/>
                  <a:pt x="86500" y="520770"/>
                  <a:pt x="190299" y="520770"/>
                </a:cubicBezTo>
                <a:cubicBezTo>
                  <a:pt x="224899" y="520770"/>
                  <a:pt x="276799" y="538129"/>
                  <a:pt x="311399" y="555488"/>
                </a:cubicBezTo>
                <a:cubicBezTo>
                  <a:pt x="380599" y="607565"/>
                  <a:pt x="415198" y="607565"/>
                  <a:pt x="484398" y="590206"/>
                </a:cubicBezTo>
                <a:cubicBezTo>
                  <a:pt x="484398" y="0"/>
                  <a:pt x="484398" y="0"/>
                  <a:pt x="484398" y="0"/>
                </a:cubicBezTo>
                <a:close/>
              </a:path>
            </a:pathLst>
          </a:custGeom>
          <a:ln w="9525">
            <a:solidFill>
              <a:schemeClr val="bg1"/>
            </a:solidFill>
          </a:ln>
        </p:spPr>
        <p:txBody>
          <a:bodyPr wrap="square">
            <a:noAutofit/>
          </a:bodyPr>
          <a:lstStyle/>
          <a:p>
            <a:endParaRPr lang="zh-CN" altLang="en-US"/>
          </a:p>
        </p:txBody>
      </p:sp>
      <p:sp>
        <p:nvSpPr>
          <p:cNvPr id="21" name="图片占位符 20"/>
          <p:cNvSpPr>
            <a:spLocks noGrp="1"/>
          </p:cNvSpPr>
          <p:nvPr>
            <p:ph type="pic" sz="quarter" idx="15"/>
          </p:nvPr>
        </p:nvSpPr>
        <p:spPr>
          <a:xfrm>
            <a:off x="3823337" y="3415718"/>
            <a:ext cx="2006792" cy="1388719"/>
          </a:xfrm>
          <a:custGeom>
            <a:avLst/>
            <a:gdLst>
              <a:gd name="connsiteX0" fmla="*/ 484398 w 2006792"/>
              <a:gd name="connsiteY0" fmla="*/ 0 h 1388719"/>
              <a:gd name="connsiteX1" fmla="*/ 2006792 w 2006792"/>
              <a:gd name="connsiteY1" fmla="*/ 0 h 1388719"/>
              <a:gd name="connsiteX2" fmla="*/ 2006792 w 2006792"/>
              <a:gd name="connsiteY2" fmla="*/ 1388719 h 1388719"/>
              <a:gd name="connsiteX3" fmla="*/ 484398 w 2006792"/>
              <a:gd name="connsiteY3" fmla="*/ 1388719 h 1388719"/>
              <a:gd name="connsiteX4" fmla="*/ 484398 w 2006792"/>
              <a:gd name="connsiteY4" fmla="*/ 798514 h 1388719"/>
              <a:gd name="connsiteX5" fmla="*/ 311399 w 2006792"/>
              <a:gd name="connsiteY5" fmla="*/ 833232 h 1388719"/>
              <a:gd name="connsiteX6" fmla="*/ 190299 w 2006792"/>
              <a:gd name="connsiteY6" fmla="*/ 867950 h 1388719"/>
              <a:gd name="connsiteX7" fmla="*/ 0 w 2006792"/>
              <a:gd name="connsiteY7" fmla="*/ 694360 h 1388719"/>
              <a:gd name="connsiteX8" fmla="*/ 190299 w 2006792"/>
              <a:gd name="connsiteY8" fmla="*/ 520770 h 1388719"/>
              <a:gd name="connsiteX9" fmla="*/ 311399 w 2006792"/>
              <a:gd name="connsiteY9" fmla="*/ 555488 h 1388719"/>
              <a:gd name="connsiteX10" fmla="*/ 484398 w 2006792"/>
              <a:gd name="connsiteY10" fmla="*/ 590206 h 1388719"/>
              <a:gd name="connsiteX11" fmla="*/ 484398 w 2006792"/>
              <a:gd name="connsiteY11" fmla="*/ 0 h 138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8719">
                <a:moveTo>
                  <a:pt x="484398" y="0"/>
                </a:moveTo>
                <a:cubicBezTo>
                  <a:pt x="2006792" y="0"/>
                  <a:pt x="2006792" y="0"/>
                  <a:pt x="2006792" y="0"/>
                </a:cubicBezTo>
                <a:cubicBezTo>
                  <a:pt x="2006792" y="1388719"/>
                  <a:pt x="2006792" y="1388719"/>
                  <a:pt x="2006792" y="1388719"/>
                </a:cubicBezTo>
                <a:cubicBezTo>
                  <a:pt x="484398" y="1388719"/>
                  <a:pt x="484398" y="1388719"/>
                  <a:pt x="484398" y="1388719"/>
                </a:cubicBezTo>
                <a:cubicBezTo>
                  <a:pt x="484398" y="798514"/>
                  <a:pt x="484398" y="798514"/>
                  <a:pt x="484398" y="798514"/>
                </a:cubicBezTo>
                <a:cubicBezTo>
                  <a:pt x="432499" y="781155"/>
                  <a:pt x="380599" y="781155"/>
                  <a:pt x="311399" y="833232"/>
                </a:cubicBezTo>
                <a:cubicBezTo>
                  <a:pt x="276799" y="850591"/>
                  <a:pt x="242199" y="867950"/>
                  <a:pt x="190299" y="867950"/>
                </a:cubicBezTo>
                <a:cubicBezTo>
                  <a:pt x="86500" y="867950"/>
                  <a:pt x="0" y="798514"/>
                  <a:pt x="0" y="694360"/>
                </a:cubicBezTo>
                <a:cubicBezTo>
                  <a:pt x="0" y="590206"/>
                  <a:pt x="86500" y="520770"/>
                  <a:pt x="190299" y="520770"/>
                </a:cubicBezTo>
                <a:cubicBezTo>
                  <a:pt x="242199" y="520770"/>
                  <a:pt x="276799" y="538129"/>
                  <a:pt x="311399" y="555488"/>
                </a:cubicBezTo>
                <a:cubicBezTo>
                  <a:pt x="380599" y="607565"/>
                  <a:pt x="432499" y="607565"/>
                  <a:pt x="484398" y="590206"/>
                </a:cubicBezTo>
                <a:cubicBezTo>
                  <a:pt x="484398" y="0"/>
                  <a:pt x="484398" y="0"/>
                  <a:pt x="484398" y="0"/>
                </a:cubicBezTo>
                <a:close/>
              </a:path>
            </a:pathLst>
          </a:custGeom>
          <a:ln w="9525">
            <a:solidFill>
              <a:schemeClr val="bg1"/>
            </a:solidFill>
          </a:ln>
        </p:spPr>
        <p:txBody>
          <a:bodyPr wrap="square">
            <a:noAutofit/>
          </a:bodyPr>
          <a:lstStyle/>
          <a:p>
            <a:endParaRPr lang="zh-CN" altLang="en-US"/>
          </a:p>
        </p:txBody>
      </p:sp>
      <p:sp>
        <p:nvSpPr>
          <p:cNvPr id="16" name="图片占位符 15"/>
          <p:cNvSpPr>
            <a:spLocks noGrp="1"/>
          </p:cNvSpPr>
          <p:nvPr>
            <p:ph type="pic" sz="quarter" idx="10"/>
          </p:nvPr>
        </p:nvSpPr>
        <p:spPr>
          <a:xfrm>
            <a:off x="1279429" y="2028554"/>
            <a:ext cx="1989666" cy="1387162"/>
          </a:xfrm>
          <a:custGeom>
            <a:avLst/>
            <a:gdLst>
              <a:gd name="connsiteX0" fmla="*/ 0 w 1989666"/>
              <a:gd name="connsiteY0" fmla="*/ 0 h 1387162"/>
              <a:gd name="connsiteX1" fmla="*/ 1505226 w 1989666"/>
              <a:gd name="connsiteY1" fmla="*/ 0 h 1387162"/>
              <a:gd name="connsiteX2" fmla="*/ 1505226 w 1989666"/>
              <a:gd name="connsiteY2" fmla="*/ 606884 h 1387162"/>
              <a:gd name="connsiteX3" fmla="*/ 1678240 w 1989666"/>
              <a:gd name="connsiteY3" fmla="*/ 554865 h 1387162"/>
              <a:gd name="connsiteX4" fmla="*/ 1799350 w 1989666"/>
              <a:gd name="connsiteY4" fmla="*/ 520186 h 1387162"/>
              <a:gd name="connsiteX5" fmla="*/ 1989666 w 1989666"/>
              <a:gd name="connsiteY5" fmla="*/ 693581 h 1387162"/>
              <a:gd name="connsiteX6" fmla="*/ 1799350 w 1989666"/>
              <a:gd name="connsiteY6" fmla="*/ 866976 h 1387162"/>
              <a:gd name="connsiteX7" fmla="*/ 1678240 w 1989666"/>
              <a:gd name="connsiteY7" fmla="*/ 832297 h 1387162"/>
              <a:gd name="connsiteX8" fmla="*/ 1505226 w 1989666"/>
              <a:gd name="connsiteY8" fmla="*/ 797618 h 1387162"/>
              <a:gd name="connsiteX9" fmla="*/ 1505226 w 1989666"/>
              <a:gd name="connsiteY9" fmla="*/ 1387162 h 1387162"/>
              <a:gd name="connsiteX10" fmla="*/ 0 w 1989666"/>
              <a:gd name="connsiteY10" fmla="*/ 1387162 h 1387162"/>
              <a:gd name="connsiteX11" fmla="*/ 0 w 1989666"/>
              <a:gd name="connsiteY11" fmla="*/ 0 h 138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9666" h="1387162">
                <a:moveTo>
                  <a:pt x="0" y="0"/>
                </a:moveTo>
                <a:cubicBezTo>
                  <a:pt x="0" y="0"/>
                  <a:pt x="0" y="0"/>
                  <a:pt x="1505226" y="0"/>
                </a:cubicBezTo>
                <a:cubicBezTo>
                  <a:pt x="1505226" y="0"/>
                  <a:pt x="1505226" y="0"/>
                  <a:pt x="1505226" y="606884"/>
                </a:cubicBezTo>
                <a:cubicBezTo>
                  <a:pt x="1574432" y="624223"/>
                  <a:pt x="1609034" y="606884"/>
                  <a:pt x="1678240" y="554865"/>
                </a:cubicBezTo>
                <a:cubicBezTo>
                  <a:pt x="1712843" y="537525"/>
                  <a:pt x="1747446" y="520186"/>
                  <a:pt x="1799350" y="520186"/>
                </a:cubicBezTo>
                <a:cubicBezTo>
                  <a:pt x="1903159" y="520186"/>
                  <a:pt x="1989666" y="606884"/>
                  <a:pt x="1989666" y="693581"/>
                </a:cubicBezTo>
                <a:cubicBezTo>
                  <a:pt x="1989666" y="797618"/>
                  <a:pt x="1903159" y="866976"/>
                  <a:pt x="1799350" y="866976"/>
                </a:cubicBezTo>
                <a:cubicBezTo>
                  <a:pt x="1747446" y="866976"/>
                  <a:pt x="1712843" y="849637"/>
                  <a:pt x="1678240" y="832297"/>
                </a:cubicBezTo>
                <a:cubicBezTo>
                  <a:pt x="1609034" y="797618"/>
                  <a:pt x="1574432" y="780279"/>
                  <a:pt x="1505226" y="797618"/>
                </a:cubicBezTo>
                <a:cubicBezTo>
                  <a:pt x="1505226" y="797618"/>
                  <a:pt x="1505226" y="797618"/>
                  <a:pt x="1505226" y="1387162"/>
                </a:cubicBezTo>
                <a:cubicBezTo>
                  <a:pt x="1505226" y="1387162"/>
                  <a:pt x="1505226" y="1387162"/>
                  <a:pt x="0" y="1387162"/>
                </a:cubicBezTo>
                <a:cubicBezTo>
                  <a:pt x="0" y="1387162"/>
                  <a:pt x="0" y="1387162"/>
                  <a:pt x="0" y="0"/>
                </a:cubicBezTo>
                <a:close/>
              </a:path>
            </a:pathLst>
          </a:custGeom>
          <a:ln w="9525">
            <a:solidFill>
              <a:schemeClr val="bg1"/>
            </a:solidFill>
          </a:ln>
        </p:spPr>
        <p:txBody>
          <a:bodyPr wrap="square">
            <a:noAutofit/>
          </a:bodyPr>
          <a:lstStyle/>
          <a:p>
            <a:endParaRPr lang="zh-CN" altLang="en-US"/>
          </a:p>
        </p:txBody>
      </p:sp>
      <p:sp>
        <p:nvSpPr>
          <p:cNvPr id="17" name="图片占位符 16"/>
          <p:cNvSpPr>
            <a:spLocks noGrp="1"/>
          </p:cNvSpPr>
          <p:nvPr>
            <p:ph type="pic" sz="quarter" idx="11"/>
          </p:nvPr>
        </p:nvSpPr>
        <p:spPr>
          <a:xfrm>
            <a:off x="2784913" y="2028554"/>
            <a:ext cx="2006792" cy="1387162"/>
          </a:xfrm>
          <a:custGeom>
            <a:avLst/>
            <a:gdLst>
              <a:gd name="connsiteX0" fmla="*/ 0 w 2006792"/>
              <a:gd name="connsiteY0" fmla="*/ 0 h 1387162"/>
              <a:gd name="connsiteX1" fmla="*/ 1522394 w 2006792"/>
              <a:gd name="connsiteY1" fmla="*/ 0 h 1387162"/>
              <a:gd name="connsiteX2" fmla="*/ 1522394 w 2006792"/>
              <a:gd name="connsiteY2" fmla="*/ 606884 h 1387162"/>
              <a:gd name="connsiteX3" fmla="*/ 1695393 w 2006792"/>
              <a:gd name="connsiteY3" fmla="*/ 554865 h 1387162"/>
              <a:gd name="connsiteX4" fmla="*/ 1816493 w 2006792"/>
              <a:gd name="connsiteY4" fmla="*/ 520186 h 1387162"/>
              <a:gd name="connsiteX5" fmla="*/ 2006792 w 2006792"/>
              <a:gd name="connsiteY5" fmla="*/ 693581 h 1387162"/>
              <a:gd name="connsiteX6" fmla="*/ 1816493 w 2006792"/>
              <a:gd name="connsiteY6" fmla="*/ 866976 h 1387162"/>
              <a:gd name="connsiteX7" fmla="*/ 1695393 w 2006792"/>
              <a:gd name="connsiteY7" fmla="*/ 832297 h 1387162"/>
              <a:gd name="connsiteX8" fmla="*/ 1522394 w 2006792"/>
              <a:gd name="connsiteY8" fmla="*/ 797618 h 1387162"/>
              <a:gd name="connsiteX9" fmla="*/ 1522394 w 2006792"/>
              <a:gd name="connsiteY9" fmla="*/ 1387162 h 1387162"/>
              <a:gd name="connsiteX10" fmla="*/ 0 w 2006792"/>
              <a:gd name="connsiteY10" fmla="*/ 1387162 h 1387162"/>
              <a:gd name="connsiteX11" fmla="*/ 0 w 2006792"/>
              <a:gd name="connsiteY11" fmla="*/ 0 h 138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7162">
                <a:moveTo>
                  <a:pt x="0" y="0"/>
                </a:moveTo>
                <a:cubicBezTo>
                  <a:pt x="0" y="0"/>
                  <a:pt x="0" y="0"/>
                  <a:pt x="1522394" y="0"/>
                </a:cubicBezTo>
                <a:cubicBezTo>
                  <a:pt x="1522394" y="0"/>
                  <a:pt x="1522394" y="0"/>
                  <a:pt x="1522394" y="606884"/>
                </a:cubicBezTo>
                <a:cubicBezTo>
                  <a:pt x="1574294" y="624223"/>
                  <a:pt x="1626194" y="606884"/>
                  <a:pt x="1695393" y="554865"/>
                </a:cubicBezTo>
                <a:cubicBezTo>
                  <a:pt x="1729993" y="537525"/>
                  <a:pt x="1764593" y="520186"/>
                  <a:pt x="1816493" y="520186"/>
                </a:cubicBezTo>
                <a:cubicBezTo>
                  <a:pt x="1920293" y="520186"/>
                  <a:pt x="2006792" y="606884"/>
                  <a:pt x="2006792" y="693581"/>
                </a:cubicBezTo>
                <a:cubicBezTo>
                  <a:pt x="2006792" y="797618"/>
                  <a:pt x="1920293" y="866976"/>
                  <a:pt x="1816493" y="866976"/>
                </a:cubicBezTo>
                <a:cubicBezTo>
                  <a:pt x="1764593" y="866976"/>
                  <a:pt x="1729993" y="849637"/>
                  <a:pt x="1695393" y="832297"/>
                </a:cubicBezTo>
                <a:cubicBezTo>
                  <a:pt x="1626194" y="797618"/>
                  <a:pt x="1574294" y="780279"/>
                  <a:pt x="1522394" y="797618"/>
                </a:cubicBezTo>
                <a:cubicBezTo>
                  <a:pt x="1522394" y="797618"/>
                  <a:pt x="1522394" y="797618"/>
                  <a:pt x="1522394" y="1387162"/>
                </a:cubicBezTo>
                <a:cubicBezTo>
                  <a:pt x="1522394" y="1387162"/>
                  <a:pt x="1522394" y="1387162"/>
                  <a:pt x="0" y="1387162"/>
                </a:cubicBezTo>
                <a:cubicBezTo>
                  <a:pt x="0" y="1387162"/>
                  <a:pt x="0" y="1387162"/>
                  <a:pt x="0" y="0"/>
                </a:cubicBezTo>
                <a:close/>
              </a:path>
            </a:pathLst>
          </a:custGeom>
          <a:ln w="9525">
            <a:solidFill>
              <a:schemeClr val="bg1"/>
            </a:solidFill>
          </a:ln>
        </p:spPr>
        <p:txBody>
          <a:bodyPr wrap="square">
            <a:noAutofit/>
          </a:bodyPr>
          <a:lstStyle/>
          <a:p>
            <a:endParaRPr lang="zh-CN" altLang="en-US" dirty="0"/>
          </a:p>
        </p:txBody>
      </p:sp>
      <p:sp>
        <p:nvSpPr>
          <p:cNvPr id="18" name="图片占位符 17"/>
          <p:cNvSpPr>
            <a:spLocks noGrp="1"/>
          </p:cNvSpPr>
          <p:nvPr>
            <p:ph type="pic" sz="quarter" idx="12"/>
          </p:nvPr>
        </p:nvSpPr>
        <p:spPr>
          <a:xfrm>
            <a:off x="4307520" y="2028555"/>
            <a:ext cx="1522609" cy="1821525"/>
          </a:xfrm>
          <a:custGeom>
            <a:avLst/>
            <a:gdLst>
              <a:gd name="connsiteX0" fmla="*/ 0 w 1522609"/>
              <a:gd name="connsiteY0" fmla="*/ 0 h 1821525"/>
              <a:gd name="connsiteX1" fmla="*/ 1522609 w 1522609"/>
              <a:gd name="connsiteY1" fmla="*/ 0 h 1821525"/>
              <a:gd name="connsiteX2" fmla="*/ 1522609 w 1522609"/>
              <a:gd name="connsiteY2" fmla="*/ 1387829 h 1821525"/>
              <a:gd name="connsiteX3" fmla="*/ 865119 w 1522609"/>
              <a:gd name="connsiteY3" fmla="*/ 1387829 h 1821525"/>
              <a:gd name="connsiteX4" fmla="*/ 917026 w 1522609"/>
              <a:gd name="connsiteY4" fmla="*/ 1543959 h 1821525"/>
              <a:gd name="connsiteX5" fmla="*/ 951631 w 1522609"/>
              <a:gd name="connsiteY5" fmla="*/ 1648047 h 1821525"/>
              <a:gd name="connsiteX6" fmla="*/ 761305 w 1522609"/>
              <a:gd name="connsiteY6" fmla="*/ 1821525 h 1821525"/>
              <a:gd name="connsiteX7" fmla="*/ 570979 w 1522609"/>
              <a:gd name="connsiteY7" fmla="*/ 1648047 h 1821525"/>
              <a:gd name="connsiteX8" fmla="*/ 605583 w 1522609"/>
              <a:gd name="connsiteY8" fmla="*/ 1543959 h 1821525"/>
              <a:gd name="connsiteX9" fmla="*/ 657490 w 1522609"/>
              <a:gd name="connsiteY9" fmla="*/ 1387829 h 1821525"/>
              <a:gd name="connsiteX10" fmla="*/ 0 w 1522609"/>
              <a:gd name="connsiteY10" fmla="*/ 1387829 h 1821525"/>
              <a:gd name="connsiteX11" fmla="*/ 0 w 1522609"/>
              <a:gd name="connsiteY11" fmla="*/ 0 h 182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2609" h="1821525">
                <a:moveTo>
                  <a:pt x="0" y="0"/>
                </a:moveTo>
                <a:cubicBezTo>
                  <a:pt x="0" y="0"/>
                  <a:pt x="0" y="0"/>
                  <a:pt x="1522609" y="0"/>
                </a:cubicBezTo>
                <a:cubicBezTo>
                  <a:pt x="1522609" y="0"/>
                  <a:pt x="1522609" y="0"/>
                  <a:pt x="1522609" y="1387829"/>
                </a:cubicBezTo>
                <a:lnTo>
                  <a:pt x="865119" y="1387829"/>
                </a:lnTo>
                <a:cubicBezTo>
                  <a:pt x="847817" y="1439872"/>
                  <a:pt x="865119" y="1474568"/>
                  <a:pt x="917026" y="1543959"/>
                </a:cubicBezTo>
                <a:cubicBezTo>
                  <a:pt x="934328" y="1578655"/>
                  <a:pt x="951631" y="1613351"/>
                  <a:pt x="951631" y="1648047"/>
                </a:cubicBezTo>
                <a:cubicBezTo>
                  <a:pt x="951631" y="1752134"/>
                  <a:pt x="865119" y="1821525"/>
                  <a:pt x="761305" y="1821525"/>
                </a:cubicBezTo>
                <a:cubicBezTo>
                  <a:pt x="657490" y="1821525"/>
                  <a:pt x="570979" y="1752134"/>
                  <a:pt x="570979" y="1648047"/>
                </a:cubicBezTo>
                <a:cubicBezTo>
                  <a:pt x="570979" y="1613351"/>
                  <a:pt x="588281" y="1578655"/>
                  <a:pt x="605583" y="1543959"/>
                </a:cubicBezTo>
                <a:cubicBezTo>
                  <a:pt x="657490" y="1474568"/>
                  <a:pt x="674793" y="1439872"/>
                  <a:pt x="657490" y="1387829"/>
                </a:cubicBezTo>
                <a:cubicBezTo>
                  <a:pt x="657490" y="1387829"/>
                  <a:pt x="657490" y="1387829"/>
                  <a:pt x="0" y="1387829"/>
                </a:cubicBezTo>
                <a:cubicBezTo>
                  <a:pt x="0" y="1387829"/>
                  <a:pt x="0" y="1387829"/>
                  <a:pt x="0" y="0"/>
                </a:cubicBezTo>
                <a:close/>
              </a:path>
            </a:pathLst>
          </a:custGeom>
          <a:ln w="9525">
            <a:solidFill>
              <a:schemeClr val="bg1"/>
            </a:solidFill>
          </a:ln>
        </p:spPr>
        <p:txBody>
          <a:bodyPr wrap="square">
            <a:noAutofit/>
          </a:bodyPr>
          <a:lstStyle/>
          <a:p>
            <a:endParaRPr lang="zh-CN" altLang="en-US"/>
          </a:p>
        </p:txBody>
      </p:sp>
    </p:spTree>
    <p:extLst>
      <p:ext uri="{BB962C8B-B14F-4D97-AF65-F5344CB8AC3E}">
        <p14:creationId xmlns:p14="http://schemas.microsoft.com/office/powerpoint/2010/main" val="301698865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79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35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91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82684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26660" y="1895588"/>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026661" y="4038340"/>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288491" y="1895588"/>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288491" y="4038340"/>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263734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193800" y="1700807"/>
            <a:ext cx="5372348" cy="4210901"/>
          </a:xfrm>
          <a:custGeom>
            <a:avLst/>
            <a:gdLst>
              <a:gd name="connsiteX0" fmla="*/ 0 w 5372348"/>
              <a:gd name="connsiteY0" fmla="*/ 0 h 4210901"/>
              <a:gd name="connsiteX1" fmla="*/ 5372348 w 5372348"/>
              <a:gd name="connsiteY1" fmla="*/ 0 h 4210901"/>
              <a:gd name="connsiteX2" fmla="*/ 5372348 w 5372348"/>
              <a:gd name="connsiteY2" fmla="*/ 4210901 h 4210901"/>
              <a:gd name="connsiteX3" fmla="*/ 0 w 5372348"/>
              <a:gd name="connsiteY3" fmla="*/ 4210901 h 4210901"/>
            </a:gdLst>
            <a:ahLst/>
            <a:cxnLst>
              <a:cxn ang="0">
                <a:pos x="connsiteX0" y="connsiteY0"/>
              </a:cxn>
              <a:cxn ang="0">
                <a:pos x="connsiteX1" y="connsiteY1"/>
              </a:cxn>
              <a:cxn ang="0">
                <a:pos x="connsiteX2" y="connsiteY2"/>
              </a:cxn>
              <a:cxn ang="0">
                <a:pos x="connsiteX3" y="connsiteY3"/>
              </a:cxn>
            </a:cxnLst>
            <a:rect l="l" t="t" r="r" b="b"/>
            <a:pathLst>
              <a:path w="5372348" h="4210901">
                <a:moveTo>
                  <a:pt x="0" y="0"/>
                </a:moveTo>
                <a:lnTo>
                  <a:pt x="5372348" y="0"/>
                </a:lnTo>
                <a:lnTo>
                  <a:pt x="5372348" y="4210901"/>
                </a:lnTo>
                <a:lnTo>
                  <a:pt x="0" y="4210901"/>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937360" y="3789364"/>
            <a:ext cx="4035440" cy="2122346"/>
          </a:xfrm>
          <a:custGeom>
            <a:avLst/>
            <a:gdLst>
              <a:gd name="connsiteX0" fmla="*/ 0 w 4035440"/>
              <a:gd name="connsiteY0" fmla="*/ 0 h 2122346"/>
              <a:gd name="connsiteX1" fmla="*/ 4035440 w 4035440"/>
              <a:gd name="connsiteY1" fmla="*/ 0 h 2122346"/>
              <a:gd name="connsiteX2" fmla="*/ 4035440 w 4035440"/>
              <a:gd name="connsiteY2" fmla="*/ 2122346 h 2122346"/>
              <a:gd name="connsiteX3" fmla="*/ 0 w 4035440"/>
              <a:gd name="connsiteY3" fmla="*/ 2122346 h 2122346"/>
            </a:gdLst>
            <a:ahLst/>
            <a:cxnLst>
              <a:cxn ang="0">
                <a:pos x="connsiteX0" y="connsiteY0"/>
              </a:cxn>
              <a:cxn ang="0">
                <a:pos x="connsiteX1" y="connsiteY1"/>
              </a:cxn>
              <a:cxn ang="0">
                <a:pos x="connsiteX2" y="connsiteY2"/>
              </a:cxn>
              <a:cxn ang="0">
                <a:pos x="connsiteX3" y="connsiteY3"/>
              </a:cxn>
            </a:cxnLst>
            <a:rect l="l" t="t" r="r" b="b"/>
            <a:pathLst>
              <a:path w="4035440" h="2122346">
                <a:moveTo>
                  <a:pt x="0" y="0"/>
                </a:moveTo>
                <a:lnTo>
                  <a:pt x="4035440" y="0"/>
                </a:lnTo>
                <a:lnTo>
                  <a:pt x="4035440" y="2122346"/>
                </a:lnTo>
                <a:lnTo>
                  <a:pt x="0" y="212234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189686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459426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42368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矩形 1"/>
          <p:cNvSpPr/>
          <p:nvPr userDrawn="1"/>
        </p:nvSpPr>
        <p:spPr>
          <a:xfrm>
            <a:off x="0" y="3428999"/>
            <a:ext cx="12192000" cy="3429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1"/>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片占位符 6"/>
          <p:cNvSpPr>
            <a:spLocks noGrp="1"/>
          </p:cNvSpPr>
          <p:nvPr>
            <p:ph type="pic" sz="quarter" idx="10"/>
          </p:nvPr>
        </p:nvSpPr>
        <p:spPr>
          <a:xfrm>
            <a:off x="571500" y="608012"/>
            <a:ext cx="11049000" cy="5641976"/>
          </a:xfrm>
          <a:custGeom>
            <a:avLst/>
            <a:gdLst>
              <a:gd name="connsiteX0" fmla="*/ 0 w 11049000"/>
              <a:gd name="connsiteY0" fmla="*/ 0 h 5641976"/>
              <a:gd name="connsiteX1" fmla="*/ 11049000 w 11049000"/>
              <a:gd name="connsiteY1" fmla="*/ 0 h 5641976"/>
              <a:gd name="connsiteX2" fmla="*/ 11049000 w 11049000"/>
              <a:gd name="connsiteY2" fmla="*/ 5641976 h 5641976"/>
              <a:gd name="connsiteX3" fmla="*/ 0 w 11049000"/>
              <a:gd name="connsiteY3" fmla="*/ 5641976 h 5641976"/>
            </a:gdLst>
            <a:ahLst/>
            <a:cxnLst>
              <a:cxn ang="0">
                <a:pos x="connsiteX0" y="connsiteY0"/>
              </a:cxn>
              <a:cxn ang="0">
                <a:pos x="connsiteX1" y="connsiteY1"/>
              </a:cxn>
              <a:cxn ang="0">
                <a:pos x="connsiteX2" y="connsiteY2"/>
              </a:cxn>
              <a:cxn ang="0">
                <a:pos x="connsiteX3" y="connsiteY3"/>
              </a:cxn>
            </a:cxnLst>
            <a:rect l="l" t="t" r="r" b="b"/>
            <a:pathLst>
              <a:path w="11049000" h="5641976">
                <a:moveTo>
                  <a:pt x="0" y="0"/>
                </a:moveTo>
                <a:lnTo>
                  <a:pt x="11049000" y="0"/>
                </a:lnTo>
                <a:lnTo>
                  <a:pt x="11049000" y="5641976"/>
                </a:lnTo>
                <a:lnTo>
                  <a:pt x="0" y="564197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07991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0098888"/>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xmlns:p15="http://schemas.microsoft.com/office/powerpoint/2012/main">
      <p:transition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2020/12/22</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3438004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2020/12/22</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91097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95402" y="982132"/>
            <a:ext cx="9601196" cy="1303867"/>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298448" y="2560320"/>
            <a:ext cx="4718304" cy="3310128"/>
          </a:xfrm>
          <a:prstGeom prst="rect">
            <a:avLst/>
          </a:prstGeo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81344" y="2560320"/>
            <a:ext cx="4718304" cy="3310128"/>
          </a:xfrm>
          <a:prstGeom prst="rect">
            <a:avLst/>
          </a:prstGeo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05BFA754-D5C3-4E66-96A6-867B257F58DC}" type="datetimeFigureOut">
              <a:rPr lang="en-US" dirty="0"/>
              <a:t>12/22/2020</a:t>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5D84065D-F351-4B03-BD91-D8A6B8D4B362}" type="slidenum">
              <a:rPr lang="en-US" dirty="0"/>
              <a:t>‹#›</a:t>
            </a:fld>
            <a:endParaRPr lang="en-US" dirty="0"/>
          </a:p>
        </p:txBody>
      </p:sp>
    </p:spTree>
    <p:extLst>
      <p:ext uri="{BB962C8B-B14F-4D97-AF65-F5344CB8AC3E}">
        <p14:creationId xmlns:p14="http://schemas.microsoft.com/office/powerpoint/2010/main" val="24340126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7420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1303867"/>
          </a:xfrm>
          <a:prstGeom prst="rect">
            <a:avLst/>
          </a:prstGeom>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0" y="2658533"/>
            <a:ext cx="4718304" cy="576262"/>
          </a:xfrm>
          <a:prstGeom prst="rect">
            <a:avLst/>
          </a:prstGeo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95400" y="3243262"/>
            <a:ext cx="4718304" cy="2632605"/>
          </a:xfrm>
          <a:prstGeom prst="rect">
            <a:avLst/>
          </a:prstGeom>
        </p:spPr>
        <p:txBody>
          <a:bodyPr anchor="t">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80670" y="2658533"/>
            <a:ext cx="4718304" cy="576262"/>
          </a:xfrm>
          <a:prstGeom prst="rect">
            <a:avLst/>
          </a:prstGeo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80670" y="3243262"/>
            <a:ext cx="4718304" cy="2632605"/>
          </a:xfrm>
          <a:prstGeom prst="rect">
            <a:avLst/>
          </a:prstGeom>
        </p:spPr>
        <p:txBody>
          <a:bodyPr anchor="t">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8" name="Footer Placeholder 7"/>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38490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130386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4" name="Footer Placeholder 3"/>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5" name="Slide Number Placeholder 4"/>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96267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3" name="Footer Placeholder 2"/>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4" name="Slide Number Placeholder 3"/>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119051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a:prstGeom prst="rect">
            <a:avLst/>
          </a:prstGeom>
        </p:spPr>
        <p:txBody>
          <a:bodyPr anchor="b">
            <a:normAutofit/>
          </a:bodyPr>
          <a:lstStyle>
            <a:lvl1pPr algn="ct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5418668" y="982131"/>
            <a:ext cx="5469466" cy="4893735"/>
          </a:xfrm>
          <a:prstGeom prst="rect">
            <a:avLst/>
          </a:prstGeom>
        </p:spPr>
        <p:txBody>
          <a:bodyPr anchor="ct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293811" y="3031065"/>
            <a:ext cx="3718455" cy="2438404"/>
          </a:xfrm>
          <a:prstGeom prst="rect">
            <a:avLst/>
          </a:prstGeo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449338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a:prstGeom prst="rect">
            <a:avLst/>
          </a:prstGeom>
        </p:spPr>
        <p:txBody>
          <a:bodyPr anchor="b">
            <a:normAutofit/>
          </a:bodyPr>
          <a:lstStyle>
            <a:lvl1pPr algn="ctr">
              <a:defRPr sz="2800" b="0"/>
            </a:lvl1pPr>
          </a:lstStyle>
          <a:p>
            <a:r>
              <a:rPr lang="zh-CN" altLang="en-US"/>
              <a:t>单击此处编辑母版标题样式</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399" y="3255432"/>
            <a:ext cx="6241816" cy="1828800"/>
          </a:xfrm>
          <a:prstGeom prst="rect">
            <a:avLst/>
          </a:prstGeo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66371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a:prstGeom prst="rect">
            <a:avLst/>
          </a:prstGeom>
        </p:spPr>
        <p:txBody>
          <a:bodyPr anchor="b">
            <a:normAutofit/>
          </a:bodyPr>
          <a:lstStyle>
            <a:lvl1pPr algn="ctr">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401" y="5382153"/>
            <a:ext cx="9609666" cy="493712"/>
          </a:xfrm>
          <a:prstGeom prst="rect">
            <a:avLst/>
          </a:prstGeo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pPr/>
              <a:t>12/22/2020</a:t>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33309232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矩形 14"/>
          <p:cNvSpPr/>
          <p:nvPr userDrawn="1"/>
        </p:nvSpPr>
        <p:spPr>
          <a:xfrm>
            <a:off x="0" y="3428999"/>
            <a:ext cx="12192000" cy="3429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0" y="-1"/>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29"/>
          <a:stretch>
            <a:fillRect/>
          </a:stretch>
        </p:blipFill>
        <p:spPr>
          <a:xfrm>
            <a:off x="182367" y="267950"/>
            <a:ext cx="11827265" cy="6322100"/>
          </a:xfrm>
          <a:prstGeom prst="rect">
            <a:avLst/>
          </a:prstGeom>
        </p:spPr>
      </p:pic>
    </p:spTree>
    <p:extLst>
      <p:ext uri="{BB962C8B-B14F-4D97-AF65-F5344CB8AC3E}">
        <p14:creationId xmlns:p14="http://schemas.microsoft.com/office/powerpoint/2010/main" val="3936758584"/>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Lst>
  <mc:AlternateContent xmlns:mc="http://schemas.openxmlformats.org/markup-compatibility/2006" xmlns:p14="http://schemas.microsoft.com/office/powerpoint/2010/main">
    <mc:Choice Requires="p14">
      <p:transition p14:dur="0" advTm="3000"/>
    </mc:Choice>
    <mc:Fallback xmlns="" xmlns:a14="http://schemas.microsoft.com/office/drawing/2010/main" xmlns:p15="http://schemas.microsoft.com/office/powerpoint/2012/main">
      <p:transition advTm="3000"/>
    </mc:Fallback>
  </mc:AlternateConten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25207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notesSlide" Target="../notesSlides/notesSlide12.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13.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notesSlide" Target="../notesSlides/notesSlide13.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notesSlide" Target="../notesSlides/notesSlide17.xml"/><Relationship Id="rId2" Type="http://schemas.openxmlformats.org/officeDocument/2006/relationships/tags" Target="../tags/tag28.xml"/><Relationship Id="rId16" Type="http://schemas.openxmlformats.org/officeDocument/2006/relationships/slideLayout" Target="../slideLayouts/slideLayout6.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5" Type="http://schemas.openxmlformats.org/officeDocument/2006/relationships/tags" Target="../tags/tag4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10" Type="http://schemas.openxmlformats.org/officeDocument/2006/relationships/notesSlide" Target="../notesSlides/notesSlide23.xml"/><Relationship Id="rId4" Type="http://schemas.openxmlformats.org/officeDocument/2006/relationships/tags" Target="../tags/tag47.xml"/><Relationship Id="rId9"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notesSlide" Target="../notesSlides/notesSlide2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slideLayout" Target="../slideLayouts/slideLayout25.xml"/><Relationship Id="rId5" Type="http://schemas.openxmlformats.org/officeDocument/2006/relationships/tags" Target="../tags/tag56.xml"/><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6.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2.jpeg"/><Relationship Id="rId2" Type="http://schemas.openxmlformats.org/officeDocument/2006/relationships/slideLayout" Target="../slideLayouts/slideLayout22.xml"/><Relationship Id="rId1" Type="http://schemas.openxmlformats.org/officeDocument/2006/relationships/tags" Target="../tags/tag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18085" b="18085"/>
          <a:stretch>
            <a:fillRect/>
          </a:stretch>
        </p:blipFill>
        <p:spPr/>
      </p:pic>
      <p:sp>
        <p:nvSpPr>
          <p:cNvPr id="4" name="矩形 3"/>
          <p:cNvSpPr/>
          <p:nvPr/>
        </p:nvSpPr>
        <p:spPr>
          <a:xfrm>
            <a:off x="571500" y="608012"/>
            <a:ext cx="11049000" cy="5641976"/>
          </a:xfrm>
          <a:prstGeom prst="rect">
            <a:avLst/>
          </a:prstGeom>
          <a:gradFill>
            <a:gsLst>
              <a:gs pos="0">
                <a:srgbClr val="FFFFFF"/>
              </a:gs>
              <a:gs pos="37000">
                <a:srgbClr val="FFFFFF">
                  <a:alpha val="77000"/>
                </a:srgbClr>
              </a:gs>
              <a:gs pos="70000">
                <a:srgbClr val="FFFFFF">
                  <a:alpha val="43000"/>
                </a:srgbClr>
              </a:gs>
              <a:gs pos="99000">
                <a:srgbClr val="FFFFFF"/>
              </a:gs>
            </a:gsLst>
            <a:lin ang="5400000" scaled="1"/>
          </a:gra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839913" y="1671241"/>
            <a:ext cx="2082621" cy="1015663"/>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1" u="none" strike="noStrike" kern="1200" cap="none" spc="0" normalizeH="0" baseline="0" noProof="0" dirty="0" smtClean="0">
                <a:ln>
                  <a:noFill/>
                </a:ln>
                <a:solidFill>
                  <a:srgbClr val="029676"/>
                </a:solidFill>
                <a:effectLst/>
                <a:uLnTx/>
                <a:uFillTx/>
                <a:cs typeface="+mn-ea"/>
                <a:sym typeface="+mn-lt"/>
              </a:rPr>
              <a:t>2021</a:t>
            </a:r>
            <a:endParaRPr kumimoji="0" lang="zh-CN" altLang="en-US" sz="6000" b="1" i="1" u="none" strike="noStrike" kern="1200" cap="none" spc="0" normalizeH="0" baseline="0" noProof="0" dirty="0">
              <a:ln>
                <a:noFill/>
              </a:ln>
              <a:solidFill>
                <a:srgbClr val="029676"/>
              </a:solidFill>
              <a:effectLst/>
              <a:uLnTx/>
              <a:uFillTx/>
              <a:cs typeface="+mn-ea"/>
              <a:sym typeface="+mn-lt"/>
            </a:endParaRPr>
          </a:p>
        </p:txBody>
      </p:sp>
      <p:sp>
        <p:nvSpPr>
          <p:cNvPr id="7" name="文本框 6"/>
          <p:cNvSpPr txBox="1"/>
          <p:nvPr/>
        </p:nvSpPr>
        <p:spPr>
          <a:xfrm>
            <a:off x="1839913" y="3009898"/>
            <a:ext cx="7024680" cy="830997"/>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800" b="1" dirty="0" smtClean="0">
                <a:solidFill>
                  <a:schemeClr val="tx1">
                    <a:lumMod val="75000"/>
                    <a:lumOff val="25000"/>
                  </a:schemeClr>
                </a:solidFill>
                <a:cs typeface="+mn-ea"/>
                <a:sym typeface="+mn-lt"/>
              </a:rPr>
              <a:t>卡片式</a:t>
            </a:r>
            <a:r>
              <a:rPr lang="en-US" altLang="zh-CN" sz="4800" b="1" dirty="0" smtClean="0">
                <a:solidFill>
                  <a:schemeClr val="tx1">
                    <a:lumMod val="75000"/>
                    <a:lumOff val="25000"/>
                  </a:schemeClr>
                </a:solidFill>
                <a:cs typeface="+mn-ea"/>
                <a:sym typeface="+mn-lt"/>
              </a:rPr>
              <a:t>UI</a:t>
            </a:r>
            <a:r>
              <a:rPr lang="zh-CN" altLang="en-US" sz="4800" b="1" dirty="0" smtClean="0">
                <a:solidFill>
                  <a:schemeClr val="tx1">
                    <a:lumMod val="75000"/>
                    <a:lumOff val="25000"/>
                  </a:schemeClr>
                </a:solidFill>
                <a:cs typeface="+mn-ea"/>
                <a:sym typeface="+mn-lt"/>
              </a:rPr>
              <a:t>几何风总结汇报</a:t>
            </a:r>
            <a:endParaRPr kumimoji="0" lang="zh-CN" altLang="en-US" sz="48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 name="文本框 7"/>
          <p:cNvSpPr txBox="1"/>
          <p:nvPr/>
        </p:nvSpPr>
        <p:spPr>
          <a:xfrm>
            <a:off x="1839913" y="3815495"/>
            <a:ext cx="5945187" cy="58458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p>
        </p:txBody>
      </p:sp>
      <p:sp>
        <p:nvSpPr>
          <p:cNvPr id="14" name="椭圆 8"/>
          <p:cNvSpPr/>
          <p:nvPr/>
        </p:nvSpPr>
        <p:spPr>
          <a:xfrm>
            <a:off x="10185400" y="1191349"/>
            <a:ext cx="774699" cy="728799"/>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 name="矩形 9"/>
          <p:cNvSpPr/>
          <p:nvPr/>
        </p:nvSpPr>
        <p:spPr>
          <a:xfrm>
            <a:off x="1955800" y="4783138"/>
            <a:ext cx="4799842" cy="463548"/>
          </a:xfrm>
          <a:prstGeom prst="rect">
            <a:avLst/>
          </a:prstGeom>
          <a:solidFill>
            <a:schemeClr val="accent2"/>
          </a:solidFill>
          <a:ln>
            <a:noFill/>
          </a:ln>
          <a:effectLst>
            <a:outerShdw blurRad="4064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043113" y="4811880"/>
            <a:ext cx="4687129" cy="33855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1" u="none" strike="noStrike" kern="1200" cap="none" spc="0" normalizeH="0" baseline="0" noProof="0" dirty="0">
                <a:ln>
                  <a:noFill/>
                </a:ln>
                <a:solidFill>
                  <a:schemeClr val="bg1"/>
                </a:solidFill>
                <a:effectLst/>
                <a:uLnTx/>
                <a:uFillTx/>
                <a:cs typeface="+mn-ea"/>
                <a:sym typeface="+mn-lt"/>
              </a:rPr>
              <a:t>汇报人 </a:t>
            </a:r>
            <a:r>
              <a:rPr kumimoji="0" lang="zh-CN" altLang="en-US" sz="1600" b="1" i="1" u="none" strike="noStrike" kern="1200" cap="none" spc="0" normalizeH="0" baseline="0" noProof="0" dirty="0" smtClean="0">
                <a:ln>
                  <a:noFill/>
                </a:ln>
                <a:solidFill>
                  <a:schemeClr val="bg1"/>
                </a:solidFill>
                <a:effectLst/>
                <a:uLnTx/>
                <a:uFillTx/>
                <a:cs typeface="+mn-ea"/>
                <a:sym typeface="+mn-lt"/>
              </a:rPr>
              <a:t>：</a:t>
            </a:r>
            <a:r>
              <a:rPr lang="zh-CN" altLang="en-US" sz="1600" b="1" i="1" dirty="0" smtClean="0">
                <a:solidFill>
                  <a:schemeClr val="bg1"/>
                </a:solidFill>
                <a:cs typeface="+mn-ea"/>
                <a:sym typeface="+mn-lt"/>
              </a:rPr>
              <a:t>张三   </a:t>
            </a:r>
            <a:r>
              <a:rPr kumimoji="0" lang="zh-CN" altLang="en-US" sz="1600" b="1" i="1" u="none" strike="noStrike" kern="1200" cap="none" spc="0" normalizeH="0" baseline="0" noProof="0" dirty="0" smtClean="0">
                <a:ln>
                  <a:noFill/>
                </a:ln>
                <a:solidFill>
                  <a:schemeClr val="bg1"/>
                </a:solidFill>
                <a:effectLst/>
                <a:uLnTx/>
                <a:uFillTx/>
                <a:cs typeface="+mn-ea"/>
                <a:sym typeface="+mn-lt"/>
              </a:rPr>
              <a:t>时</a:t>
            </a:r>
            <a:r>
              <a:rPr kumimoji="0" lang="zh-CN" altLang="en-US" sz="1600" b="1" i="1" u="none" strike="noStrike" kern="1200" cap="none" spc="0" normalizeH="0" baseline="0" noProof="0" dirty="0">
                <a:ln>
                  <a:noFill/>
                </a:ln>
                <a:solidFill>
                  <a:schemeClr val="bg1"/>
                </a:solidFill>
                <a:effectLst/>
                <a:uLnTx/>
                <a:uFillTx/>
                <a:cs typeface="+mn-ea"/>
                <a:sym typeface="+mn-lt"/>
              </a:rPr>
              <a:t>间</a:t>
            </a:r>
            <a:r>
              <a:rPr kumimoji="0" lang="zh-CN" altLang="en-US" sz="1600" b="1" i="1" u="none" strike="noStrike" kern="1200" cap="none" spc="0" normalizeH="0" baseline="0" noProof="0" dirty="0" smtClean="0">
                <a:ln>
                  <a:noFill/>
                </a:ln>
                <a:solidFill>
                  <a:schemeClr val="bg1"/>
                </a:solidFill>
                <a:effectLst/>
                <a:uLnTx/>
                <a:uFillTx/>
                <a:cs typeface="+mn-ea"/>
                <a:sym typeface="+mn-lt"/>
              </a:rPr>
              <a:t>：</a:t>
            </a:r>
            <a:r>
              <a:rPr lang="en-US" altLang="zh-CN" sz="1600" b="1" i="1" dirty="0" smtClean="0">
                <a:solidFill>
                  <a:schemeClr val="bg1"/>
                </a:solidFill>
                <a:cs typeface="+mn-ea"/>
                <a:sym typeface="+mn-lt"/>
              </a:rPr>
              <a:t>2021.01</a:t>
            </a:r>
            <a:endParaRPr kumimoji="0" lang="zh-CN" altLang="en-US" sz="1600" b="1" i="1"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1390651807"/>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4" grpId="0" animBg="1"/>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 name="c73305ce-4f11-4c8a-a858-75cdca8ccef4"/>
          <p:cNvGrpSpPr>
            <a:grpSpLocks noChangeAspect="1"/>
          </p:cNvGrpSpPr>
          <p:nvPr/>
        </p:nvGrpSpPr>
        <p:grpSpPr>
          <a:xfrm>
            <a:off x="1598345" y="1753760"/>
            <a:ext cx="8995307" cy="3003624"/>
            <a:chOff x="1750864" y="1822325"/>
            <a:chExt cx="8995381" cy="3003649"/>
          </a:xfrm>
        </p:grpSpPr>
        <p:sp>
          <p:nvSpPr>
            <p:cNvPr id="235" name="Oval 13"/>
            <p:cNvSpPr/>
            <p:nvPr/>
          </p:nvSpPr>
          <p:spPr>
            <a:xfrm>
              <a:off x="2495731" y="2784755"/>
              <a:ext cx="474111" cy="49056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2967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36" name="TextBox 15"/>
            <p:cNvSpPr txBox="1">
              <a:spLocks/>
            </p:cNvSpPr>
            <p:nvPr/>
          </p:nvSpPr>
          <p:spPr bwMode="auto">
            <a:xfrm>
              <a:off x="2246975" y="3016107"/>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37" name="Oval 18"/>
            <p:cNvSpPr/>
            <p:nvPr/>
          </p:nvSpPr>
          <p:spPr>
            <a:xfrm>
              <a:off x="4040780" y="3195303"/>
              <a:ext cx="623657" cy="568197"/>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02967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38" name="TextBox 20"/>
            <p:cNvSpPr txBox="1">
              <a:spLocks/>
            </p:cNvSpPr>
            <p:nvPr/>
          </p:nvSpPr>
          <p:spPr bwMode="auto">
            <a:xfrm>
              <a:off x="3866798" y="3410498"/>
              <a:ext cx="971623" cy="225126"/>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39" name="Oval 23"/>
            <p:cNvSpPr/>
            <p:nvPr/>
          </p:nvSpPr>
          <p:spPr>
            <a:xfrm>
              <a:off x="5757690" y="2771553"/>
              <a:ext cx="501514" cy="516964"/>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40" name="TextBox 25"/>
            <p:cNvSpPr txBox="1">
              <a:spLocks/>
            </p:cNvSpPr>
            <p:nvPr/>
          </p:nvSpPr>
          <p:spPr bwMode="auto">
            <a:xfrm>
              <a:off x="5522635" y="2995491"/>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41" name="Oval 28"/>
            <p:cNvSpPr/>
            <p:nvPr/>
          </p:nvSpPr>
          <p:spPr>
            <a:xfrm>
              <a:off x="7245040" y="3304978"/>
              <a:ext cx="499364" cy="40379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02967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42" name="TextBox 30"/>
            <p:cNvSpPr txBox="1">
              <a:spLocks/>
            </p:cNvSpPr>
            <p:nvPr/>
          </p:nvSpPr>
          <p:spPr bwMode="auto">
            <a:xfrm>
              <a:off x="7008910" y="3472328"/>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43" name="Oval 33"/>
            <p:cNvSpPr/>
            <p:nvPr/>
          </p:nvSpPr>
          <p:spPr>
            <a:xfrm>
              <a:off x="8802116" y="2676497"/>
              <a:ext cx="491521" cy="56598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44" name="TextBox 35"/>
            <p:cNvSpPr txBox="1">
              <a:spLocks/>
            </p:cNvSpPr>
            <p:nvPr/>
          </p:nvSpPr>
          <p:spPr bwMode="auto">
            <a:xfrm>
              <a:off x="8564214" y="2924946"/>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cxnSp>
          <p:nvCxnSpPr>
            <p:cNvPr id="245" name="Straight Connector 3"/>
            <p:cNvCxnSpPr/>
            <p:nvPr/>
          </p:nvCxnSpPr>
          <p:spPr>
            <a:xfrm>
              <a:off x="2882612" y="3896702"/>
              <a:ext cx="1619822" cy="861888"/>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cxnSp>
          <p:nvCxnSpPr>
            <p:cNvPr id="246" name="Straight Connector 4"/>
            <p:cNvCxnSpPr/>
            <p:nvPr/>
          </p:nvCxnSpPr>
          <p:spPr>
            <a:xfrm flipV="1">
              <a:off x="4523834" y="3766329"/>
              <a:ext cx="1557164" cy="988200"/>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cxnSp>
          <p:nvCxnSpPr>
            <p:cNvPr id="247" name="Straight Connector 5"/>
            <p:cNvCxnSpPr/>
            <p:nvPr/>
          </p:nvCxnSpPr>
          <p:spPr>
            <a:xfrm>
              <a:off x="6115875" y="3814141"/>
              <a:ext cx="1440682" cy="728317"/>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cxnSp>
          <p:nvCxnSpPr>
            <p:cNvPr id="248" name="Straight Connector 6"/>
            <p:cNvCxnSpPr/>
            <p:nvPr/>
          </p:nvCxnSpPr>
          <p:spPr>
            <a:xfrm flipV="1">
              <a:off x="7588254" y="3887511"/>
              <a:ext cx="1480637" cy="639011"/>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sp>
          <p:nvSpPr>
            <p:cNvPr id="249" name="Oval 7"/>
            <p:cNvSpPr/>
            <p:nvPr/>
          </p:nvSpPr>
          <p:spPr>
            <a:xfrm>
              <a:off x="2765854" y="3761393"/>
              <a:ext cx="177425" cy="17742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0" name="Oval 8"/>
            <p:cNvSpPr/>
            <p:nvPr/>
          </p:nvSpPr>
          <p:spPr>
            <a:xfrm>
              <a:off x="4413722" y="4648549"/>
              <a:ext cx="177425" cy="17742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1" name="Oval 9"/>
            <p:cNvSpPr/>
            <p:nvPr/>
          </p:nvSpPr>
          <p:spPr>
            <a:xfrm>
              <a:off x="5994022" y="3707808"/>
              <a:ext cx="177425" cy="17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2" name="Oval 10"/>
            <p:cNvSpPr/>
            <p:nvPr/>
          </p:nvSpPr>
          <p:spPr>
            <a:xfrm>
              <a:off x="7463650" y="4434203"/>
              <a:ext cx="177425" cy="17742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3" name="Oval 11"/>
            <p:cNvSpPr/>
            <p:nvPr/>
          </p:nvSpPr>
          <p:spPr>
            <a:xfrm>
              <a:off x="9000827" y="3773302"/>
              <a:ext cx="177425" cy="1774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grpSp>
          <p:nvGrpSpPr>
            <p:cNvPr id="254" name="Group 80"/>
            <p:cNvGrpSpPr/>
            <p:nvPr/>
          </p:nvGrpSpPr>
          <p:grpSpPr>
            <a:xfrm>
              <a:off x="9919792" y="1822325"/>
              <a:ext cx="826453" cy="682144"/>
              <a:chOff x="9919792" y="1342351"/>
              <a:chExt cx="826453" cy="682144"/>
            </a:xfrm>
          </p:grpSpPr>
          <p:sp>
            <p:nvSpPr>
              <p:cNvPr id="262" name="Freeform: Shape 66"/>
              <p:cNvSpPr>
                <a:spLocks/>
              </p:cNvSpPr>
              <p:nvPr/>
            </p:nvSpPr>
            <p:spPr bwMode="auto">
              <a:xfrm rot="21388595" flipH="1">
                <a:off x="10337397" y="1343465"/>
                <a:ext cx="407145" cy="299194"/>
              </a:xfrm>
              <a:custGeom>
                <a:avLst/>
                <a:gdLst>
                  <a:gd name="T0" fmla="*/ 737 w 743"/>
                  <a:gd name="T1" fmla="*/ 364 h 546"/>
                  <a:gd name="T2" fmla="*/ 743 w 743"/>
                  <a:gd name="T3" fmla="*/ 546 h 546"/>
                  <a:gd name="T4" fmla="*/ 0 w 743"/>
                  <a:gd name="T5" fmla="*/ 0 h 546"/>
                  <a:gd name="T6" fmla="*/ 737 w 743"/>
                  <a:gd name="T7" fmla="*/ 364 h 546"/>
                </a:gdLst>
                <a:ahLst/>
                <a:cxnLst>
                  <a:cxn ang="0">
                    <a:pos x="T0" y="T1"/>
                  </a:cxn>
                  <a:cxn ang="0">
                    <a:pos x="T2" y="T3"/>
                  </a:cxn>
                  <a:cxn ang="0">
                    <a:pos x="T4" y="T5"/>
                  </a:cxn>
                  <a:cxn ang="0">
                    <a:pos x="T6" y="T7"/>
                  </a:cxn>
                </a:cxnLst>
                <a:rect l="0" t="0" r="r" b="b"/>
                <a:pathLst>
                  <a:path w="743" h="546">
                    <a:moveTo>
                      <a:pt x="737" y="364"/>
                    </a:moveTo>
                    <a:lnTo>
                      <a:pt x="743" y="546"/>
                    </a:lnTo>
                    <a:lnTo>
                      <a:pt x="0" y="0"/>
                    </a:lnTo>
                    <a:lnTo>
                      <a:pt x="737" y="36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3" name="Freeform: Shape 67"/>
              <p:cNvSpPr>
                <a:spLocks/>
              </p:cNvSpPr>
              <p:nvPr/>
            </p:nvSpPr>
            <p:spPr bwMode="auto">
              <a:xfrm rot="21388595" flipH="1">
                <a:off x="10226484" y="1346877"/>
                <a:ext cx="515096" cy="199463"/>
              </a:xfrm>
              <a:custGeom>
                <a:avLst/>
                <a:gdLst>
                  <a:gd name="T0" fmla="*/ 940 w 940"/>
                  <a:gd name="T1" fmla="*/ 225 h 364"/>
                  <a:gd name="T2" fmla="*/ 737 w 940"/>
                  <a:gd name="T3" fmla="*/ 364 h 364"/>
                  <a:gd name="T4" fmla="*/ 0 w 940"/>
                  <a:gd name="T5" fmla="*/ 0 h 364"/>
                  <a:gd name="T6" fmla="*/ 940 w 940"/>
                  <a:gd name="T7" fmla="*/ 225 h 364"/>
                </a:gdLst>
                <a:ahLst/>
                <a:cxnLst>
                  <a:cxn ang="0">
                    <a:pos x="T0" y="T1"/>
                  </a:cxn>
                  <a:cxn ang="0">
                    <a:pos x="T2" y="T3"/>
                  </a:cxn>
                  <a:cxn ang="0">
                    <a:pos x="T4" y="T5"/>
                  </a:cxn>
                  <a:cxn ang="0">
                    <a:pos x="T6" y="T7"/>
                  </a:cxn>
                </a:cxnLst>
                <a:rect l="0" t="0" r="r" b="b"/>
                <a:pathLst>
                  <a:path w="940" h="364">
                    <a:moveTo>
                      <a:pt x="940" y="225"/>
                    </a:moveTo>
                    <a:lnTo>
                      <a:pt x="737" y="364"/>
                    </a:lnTo>
                    <a:lnTo>
                      <a:pt x="0" y="0"/>
                    </a:lnTo>
                    <a:lnTo>
                      <a:pt x="940" y="225"/>
                    </a:lnTo>
                    <a:close/>
                  </a:path>
                </a:pathLst>
              </a:custGeom>
              <a:solidFill>
                <a:schemeClr val="accent5"/>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4" name="Freeform: Shape 68"/>
              <p:cNvSpPr>
                <a:spLocks/>
              </p:cNvSpPr>
              <p:nvPr/>
            </p:nvSpPr>
            <p:spPr bwMode="auto">
              <a:xfrm rot="21388595" flipH="1">
                <a:off x="10337397" y="1343465"/>
                <a:ext cx="407145" cy="299194"/>
              </a:xfrm>
              <a:custGeom>
                <a:avLst/>
                <a:gdLst>
                  <a:gd name="T0" fmla="*/ 743 w 743"/>
                  <a:gd name="T1" fmla="*/ 546 h 546"/>
                  <a:gd name="T2" fmla="*/ 680 w 743"/>
                  <a:gd name="T3" fmla="*/ 406 h 546"/>
                  <a:gd name="T4" fmla="*/ 0 w 743"/>
                  <a:gd name="T5" fmla="*/ 0 h 546"/>
                  <a:gd name="T6" fmla="*/ 743 w 743"/>
                  <a:gd name="T7" fmla="*/ 546 h 546"/>
                </a:gdLst>
                <a:ahLst/>
                <a:cxnLst>
                  <a:cxn ang="0">
                    <a:pos x="T0" y="T1"/>
                  </a:cxn>
                  <a:cxn ang="0">
                    <a:pos x="T2" y="T3"/>
                  </a:cxn>
                  <a:cxn ang="0">
                    <a:pos x="T4" y="T5"/>
                  </a:cxn>
                  <a:cxn ang="0">
                    <a:pos x="T6" y="T7"/>
                  </a:cxn>
                </a:cxnLst>
                <a:rect l="0" t="0" r="r" b="b"/>
                <a:pathLst>
                  <a:path w="743" h="546">
                    <a:moveTo>
                      <a:pt x="743" y="546"/>
                    </a:moveTo>
                    <a:lnTo>
                      <a:pt x="680" y="406"/>
                    </a:lnTo>
                    <a:lnTo>
                      <a:pt x="0" y="0"/>
                    </a:lnTo>
                    <a:lnTo>
                      <a:pt x="743" y="546"/>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5" name="Freeform: Shape 69"/>
              <p:cNvSpPr>
                <a:spLocks/>
              </p:cNvSpPr>
              <p:nvPr/>
            </p:nvSpPr>
            <p:spPr bwMode="auto">
              <a:xfrm rot="21388595" flipH="1">
                <a:off x="10373622" y="1342351"/>
                <a:ext cx="372623" cy="355636"/>
              </a:xfrm>
              <a:custGeom>
                <a:avLst/>
                <a:gdLst>
                  <a:gd name="T0" fmla="*/ 680 w 680"/>
                  <a:gd name="T1" fmla="*/ 406 h 649"/>
                  <a:gd name="T2" fmla="*/ 486 w 680"/>
                  <a:gd name="T3" fmla="*/ 649 h 649"/>
                  <a:gd name="T4" fmla="*/ 0 w 680"/>
                  <a:gd name="T5" fmla="*/ 0 h 649"/>
                  <a:gd name="T6" fmla="*/ 680 w 680"/>
                  <a:gd name="T7" fmla="*/ 406 h 649"/>
                </a:gdLst>
                <a:ahLst/>
                <a:cxnLst>
                  <a:cxn ang="0">
                    <a:pos x="T0" y="T1"/>
                  </a:cxn>
                  <a:cxn ang="0">
                    <a:pos x="T2" y="T3"/>
                  </a:cxn>
                  <a:cxn ang="0">
                    <a:pos x="T4" y="T5"/>
                  </a:cxn>
                  <a:cxn ang="0">
                    <a:pos x="T6" y="T7"/>
                  </a:cxn>
                </a:cxnLst>
                <a:rect l="0" t="0" r="r" b="b"/>
                <a:pathLst>
                  <a:path w="680" h="649">
                    <a:moveTo>
                      <a:pt x="680" y="406"/>
                    </a:moveTo>
                    <a:lnTo>
                      <a:pt x="486" y="649"/>
                    </a:lnTo>
                    <a:lnTo>
                      <a:pt x="0" y="0"/>
                    </a:lnTo>
                    <a:lnTo>
                      <a:pt x="680" y="406"/>
                    </a:lnTo>
                    <a:close/>
                  </a:path>
                </a:pathLst>
              </a:custGeom>
              <a:solidFill>
                <a:schemeClr val="accent5"/>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nvGrpSpPr>
              <p:cNvPr id="266" name="Group 59"/>
              <p:cNvGrpSpPr/>
              <p:nvPr/>
            </p:nvGrpSpPr>
            <p:grpSpPr>
              <a:xfrm>
                <a:off x="10020135" y="1466565"/>
                <a:ext cx="435529" cy="527360"/>
                <a:chOff x="4922837" y="2636218"/>
                <a:chExt cx="712787" cy="863086"/>
              </a:xfrm>
              <a:solidFill>
                <a:schemeClr val="bg1">
                  <a:lumMod val="75000"/>
                </a:schemeClr>
              </a:solidFill>
            </p:grpSpPr>
            <p:sp>
              <p:nvSpPr>
                <p:cNvPr id="268" name="Freeform: Shape 61"/>
                <p:cNvSpPr>
                  <a:spLocks/>
                </p:cNvSpPr>
                <p:nvPr/>
              </p:nvSpPr>
              <p:spPr bwMode="auto">
                <a:xfrm>
                  <a:off x="5510211" y="3243717"/>
                  <a:ext cx="41275" cy="42863"/>
                </a:xfrm>
                <a:custGeom>
                  <a:avLst/>
                  <a:gdLst>
                    <a:gd name="T0" fmla="*/ 19 w 26"/>
                    <a:gd name="T1" fmla="*/ 25 h 27"/>
                    <a:gd name="T2" fmla="*/ 19 w 26"/>
                    <a:gd name="T3" fmla="*/ 25 h 27"/>
                    <a:gd name="T4" fmla="*/ 14 w 26"/>
                    <a:gd name="T5" fmla="*/ 27 h 27"/>
                    <a:gd name="T6" fmla="*/ 9 w 26"/>
                    <a:gd name="T7" fmla="*/ 26 h 27"/>
                    <a:gd name="T8" fmla="*/ 4 w 26"/>
                    <a:gd name="T9" fmla="*/ 24 h 27"/>
                    <a:gd name="T10" fmla="*/ 1 w 26"/>
                    <a:gd name="T11" fmla="*/ 20 h 27"/>
                    <a:gd name="T12" fmla="*/ 1 w 26"/>
                    <a:gd name="T13" fmla="*/ 20 h 27"/>
                    <a:gd name="T14" fmla="*/ 0 w 26"/>
                    <a:gd name="T15" fmla="*/ 15 h 27"/>
                    <a:gd name="T16" fmla="*/ 0 w 26"/>
                    <a:gd name="T17" fmla="*/ 10 h 27"/>
                    <a:gd name="T18" fmla="*/ 3 w 26"/>
                    <a:gd name="T19" fmla="*/ 5 h 27"/>
                    <a:gd name="T20" fmla="*/ 7 w 26"/>
                    <a:gd name="T21" fmla="*/ 2 h 27"/>
                    <a:gd name="T22" fmla="*/ 7 w 26"/>
                    <a:gd name="T23" fmla="*/ 2 h 27"/>
                    <a:gd name="T24" fmla="*/ 12 w 26"/>
                    <a:gd name="T25" fmla="*/ 0 h 27"/>
                    <a:gd name="T26" fmla="*/ 17 w 26"/>
                    <a:gd name="T27" fmla="*/ 1 h 27"/>
                    <a:gd name="T28" fmla="*/ 21 w 26"/>
                    <a:gd name="T29" fmla="*/ 3 h 27"/>
                    <a:gd name="T30" fmla="*/ 25 w 26"/>
                    <a:gd name="T31" fmla="*/ 7 h 27"/>
                    <a:gd name="T32" fmla="*/ 25 w 26"/>
                    <a:gd name="T33" fmla="*/ 7 h 27"/>
                    <a:gd name="T34" fmla="*/ 26 w 26"/>
                    <a:gd name="T35" fmla="*/ 12 h 27"/>
                    <a:gd name="T36" fmla="*/ 25 w 26"/>
                    <a:gd name="T37" fmla="*/ 18 h 27"/>
                    <a:gd name="T38" fmla="*/ 23 w 26"/>
                    <a:gd name="T39" fmla="*/ 22 h 27"/>
                    <a:gd name="T40" fmla="*/ 19 w 26"/>
                    <a:gd name="T41" fmla="*/ 25 h 27"/>
                    <a:gd name="T42" fmla="*/ 19 w 26"/>
                    <a:gd name="T4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7">
                      <a:moveTo>
                        <a:pt x="19" y="25"/>
                      </a:moveTo>
                      <a:lnTo>
                        <a:pt x="19" y="25"/>
                      </a:lnTo>
                      <a:lnTo>
                        <a:pt x="14" y="27"/>
                      </a:lnTo>
                      <a:lnTo>
                        <a:pt x="9" y="26"/>
                      </a:lnTo>
                      <a:lnTo>
                        <a:pt x="4" y="24"/>
                      </a:lnTo>
                      <a:lnTo>
                        <a:pt x="1" y="20"/>
                      </a:lnTo>
                      <a:lnTo>
                        <a:pt x="1" y="20"/>
                      </a:lnTo>
                      <a:lnTo>
                        <a:pt x="0" y="15"/>
                      </a:lnTo>
                      <a:lnTo>
                        <a:pt x="0" y="10"/>
                      </a:lnTo>
                      <a:lnTo>
                        <a:pt x="3" y="5"/>
                      </a:lnTo>
                      <a:lnTo>
                        <a:pt x="7" y="2"/>
                      </a:lnTo>
                      <a:lnTo>
                        <a:pt x="7" y="2"/>
                      </a:lnTo>
                      <a:lnTo>
                        <a:pt x="12" y="0"/>
                      </a:lnTo>
                      <a:lnTo>
                        <a:pt x="17" y="1"/>
                      </a:lnTo>
                      <a:lnTo>
                        <a:pt x="21" y="3"/>
                      </a:lnTo>
                      <a:lnTo>
                        <a:pt x="25" y="7"/>
                      </a:lnTo>
                      <a:lnTo>
                        <a:pt x="25" y="7"/>
                      </a:lnTo>
                      <a:lnTo>
                        <a:pt x="26" y="12"/>
                      </a:lnTo>
                      <a:lnTo>
                        <a:pt x="25" y="18"/>
                      </a:lnTo>
                      <a:lnTo>
                        <a:pt x="23" y="22"/>
                      </a:lnTo>
                      <a:lnTo>
                        <a:pt x="19" y="25"/>
                      </a:lnTo>
                      <a:lnTo>
                        <a:pt x="19" y="25"/>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9" name="Freeform: Shape 62"/>
                <p:cNvSpPr>
                  <a:spLocks/>
                </p:cNvSpPr>
                <p:nvPr/>
              </p:nvSpPr>
              <p:spPr bwMode="auto">
                <a:xfrm>
                  <a:off x="5332411" y="3410404"/>
                  <a:ext cx="92075" cy="88900"/>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0" name="Freeform: Shape 63"/>
                <p:cNvSpPr>
                  <a:spLocks/>
                </p:cNvSpPr>
                <p:nvPr/>
              </p:nvSpPr>
              <p:spPr bwMode="auto">
                <a:xfrm>
                  <a:off x="5522911" y="3370717"/>
                  <a:ext cx="112713" cy="112713"/>
                </a:xfrm>
                <a:custGeom>
                  <a:avLst/>
                  <a:gdLst>
                    <a:gd name="T0" fmla="*/ 36 w 71"/>
                    <a:gd name="T1" fmla="*/ 0 h 71"/>
                    <a:gd name="T2" fmla="*/ 43 w 71"/>
                    <a:gd name="T3" fmla="*/ 29 h 71"/>
                    <a:gd name="T4" fmla="*/ 71 w 71"/>
                    <a:gd name="T5" fmla="*/ 36 h 71"/>
                    <a:gd name="T6" fmla="*/ 43 w 71"/>
                    <a:gd name="T7" fmla="*/ 43 h 71"/>
                    <a:gd name="T8" fmla="*/ 36 w 71"/>
                    <a:gd name="T9" fmla="*/ 71 h 71"/>
                    <a:gd name="T10" fmla="*/ 29 w 71"/>
                    <a:gd name="T11" fmla="*/ 43 h 71"/>
                    <a:gd name="T12" fmla="*/ 0 w 71"/>
                    <a:gd name="T13" fmla="*/ 36 h 71"/>
                    <a:gd name="T14" fmla="*/ 29 w 71"/>
                    <a:gd name="T15" fmla="*/ 29 h 71"/>
                    <a:gd name="T16" fmla="*/ 36 w 7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36" y="0"/>
                      </a:moveTo>
                      <a:lnTo>
                        <a:pt x="43" y="29"/>
                      </a:lnTo>
                      <a:lnTo>
                        <a:pt x="71" y="36"/>
                      </a:lnTo>
                      <a:lnTo>
                        <a:pt x="43" y="43"/>
                      </a:lnTo>
                      <a:lnTo>
                        <a:pt x="36" y="71"/>
                      </a:lnTo>
                      <a:lnTo>
                        <a:pt x="29" y="43"/>
                      </a:lnTo>
                      <a:lnTo>
                        <a:pt x="0" y="36"/>
                      </a:lnTo>
                      <a:lnTo>
                        <a:pt x="29" y="29"/>
                      </a:lnTo>
                      <a:lnTo>
                        <a:pt x="36" y="0"/>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1" name="Freeform: Shape 64"/>
                <p:cNvSpPr>
                  <a:spLocks/>
                </p:cNvSpPr>
                <p:nvPr/>
              </p:nvSpPr>
              <p:spPr bwMode="auto">
                <a:xfrm>
                  <a:off x="4967287" y="2636218"/>
                  <a:ext cx="71812" cy="69336"/>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2" name="Freeform: Shape 65"/>
                <p:cNvSpPr>
                  <a:spLocks/>
                </p:cNvSpPr>
                <p:nvPr/>
              </p:nvSpPr>
              <p:spPr bwMode="auto">
                <a:xfrm>
                  <a:off x="4922837" y="2818584"/>
                  <a:ext cx="47352" cy="45719"/>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sp>
            <p:nvSpPr>
              <p:cNvPr id="267" name="Freeform: Shape 60"/>
              <p:cNvSpPr>
                <a:spLocks/>
              </p:cNvSpPr>
              <p:nvPr/>
            </p:nvSpPr>
            <p:spPr bwMode="auto">
              <a:xfrm rot="1126275">
                <a:off x="9919792" y="1576666"/>
                <a:ext cx="354213" cy="447829"/>
              </a:xfrm>
              <a:custGeom>
                <a:avLst/>
                <a:gdLst>
                  <a:gd name="T0" fmla="*/ 61 w 420"/>
                  <a:gd name="T1" fmla="*/ 499 h 531"/>
                  <a:gd name="T2" fmla="*/ 81 w 420"/>
                  <a:gd name="T3" fmla="*/ 514 h 531"/>
                  <a:gd name="T4" fmla="*/ 84 w 420"/>
                  <a:gd name="T5" fmla="*/ 461 h 531"/>
                  <a:gd name="T6" fmla="*/ 124 w 420"/>
                  <a:gd name="T7" fmla="*/ 432 h 531"/>
                  <a:gd name="T8" fmla="*/ 107 w 420"/>
                  <a:gd name="T9" fmla="*/ 473 h 531"/>
                  <a:gd name="T10" fmla="*/ 113 w 420"/>
                  <a:gd name="T11" fmla="*/ 381 h 531"/>
                  <a:gd name="T12" fmla="*/ 138 w 420"/>
                  <a:gd name="T13" fmla="*/ 387 h 531"/>
                  <a:gd name="T14" fmla="*/ 121 w 420"/>
                  <a:gd name="T15" fmla="*/ 337 h 531"/>
                  <a:gd name="T16" fmla="*/ 107 w 420"/>
                  <a:gd name="T17" fmla="*/ 312 h 531"/>
                  <a:gd name="T18" fmla="*/ 98 w 420"/>
                  <a:gd name="T19" fmla="*/ 282 h 531"/>
                  <a:gd name="T20" fmla="*/ 136 w 420"/>
                  <a:gd name="T21" fmla="*/ 296 h 531"/>
                  <a:gd name="T22" fmla="*/ 148 w 420"/>
                  <a:gd name="T23" fmla="*/ 320 h 531"/>
                  <a:gd name="T24" fmla="*/ 180 w 420"/>
                  <a:gd name="T25" fmla="*/ 324 h 531"/>
                  <a:gd name="T26" fmla="*/ 180 w 420"/>
                  <a:gd name="T27" fmla="*/ 299 h 531"/>
                  <a:gd name="T28" fmla="*/ 180 w 420"/>
                  <a:gd name="T29" fmla="*/ 324 h 531"/>
                  <a:gd name="T30" fmla="*/ 222 w 420"/>
                  <a:gd name="T31" fmla="*/ 294 h 531"/>
                  <a:gd name="T32" fmla="*/ 271 w 420"/>
                  <a:gd name="T33" fmla="*/ 303 h 531"/>
                  <a:gd name="T34" fmla="*/ 228 w 420"/>
                  <a:gd name="T35" fmla="*/ 319 h 531"/>
                  <a:gd name="T36" fmla="*/ 54 w 420"/>
                  <a:gd name="T37" fmla="*/ 288 h 531"/>
                  <a:gd name="T38" fmla="*/ 45 w 420"/>
                  <a:gd name="T39" fmla="*/ 249 h 531"/>
                  <a:gd name="T40" fmla="*/ 67 w 420"/>
                  <a:gd name="T41" fmla="*/ 267 h 531"/>
                  <a:gd name="T42" fmla="*/ 279 w 420"/>
                  <a:gd name="T43" fmla="*/ 268 h 531"/>
                  <a:gd name="T44" fmla="*/ 301 w 420"/>
                  <a:gd name="T45" fmla="*/ 249 h 531"/>
                  <a:gd name="T46" fmla="*/ 319 w 420"/>
                  <a:gd name="T47" fmla="*/ 266 h 531"/>
                  <a:gd name="T48" fmla="*/ 294 w 420"/>
                  <a:gd name="T49" fmla="*/ 289 h 531"/>
                  <a:gd name="T50" fmla="*/ 113 w 420"/>
                  <a:gd name="T51" fmla="*/ 234 h 531"/>
                  <a:gd name="T52" fmla="*/ 143 w 420"/>
                  <a:gd name="T53" fmla="*/ 246 h 531"/>
                  <a:gd name="T54" fmla="*/ 10 w 420"/>
                  <a:gd name="T55" fmla="*/ 244 h 531"/>
                  <a:gd name="T56" fmla="*/ 0 w 420"/>
                  <a:gd name="T57" fmla="*/ 208 h 531"/>
                  <a:gd name="T58" fmla="*/ 26 w 420"/>
                  <a:gd name="T59" fmla="*/ 200 h 531"/>
                  <a:gd name="T60" fmla="*/ 26 w 420"/>
                  <a:gd name="T61" fmla="*/ 214 h 531"/>
                  <a:gd name="T62" fmla="*/ 10 w 420"/>
                  <a:gd name="T63" fmla="*/ 244 h 531"/>
                  <a:gd name="T64" fmla="*/ 324 w 420"/>
                  <a:gd name="T65" fmla="*/ 214 h 531"/>
                  <a:gd name="T66" fmla="*/ 359 w 420"/>
                  <a:gd name="T67" fmla="*/ 193 h 531"/>
                  <a:gd name="T68" fmla="*/ 347 w 420"/>
                  <a:gd name="T69" fmla="*/ 225 h 531"/>
                  <a:gd name="T70" fmla="*/ 104 w 420"/>
                  <a:gd name="T71" fmla="*/ 213 h 531"/>
                  <a:gd name="T72" fmla="*/ 84 w 420"/>
                  <a:gd name="T73" fmla="*/ 190 h 531"/>
                  <a:gd name="T74" fmla="*/ 101 w 420"/>
                  <a:gd name="T75" fmla="*/ 171 h 531"/>
                  <a:gd name="T76" fmla="*/ 121 w 420"/>
                  <a:gd name="T77" fmla="*/ 193 h 531"/>
                  <a:gd name="T78" fmla="*/ 16 w 420"/>
                  <a:gd name="T79" fmla="*/ 167 h 531"/>
                  <a:gd name="T80" fmla="*/ 33 w 420"/>
                  <a:gd name="T81" fmla="*/ 155 h 531"/>
                  <a:gd name="T82" fmla="*/ 59 w 420"/>
                  <a:gd name="T83" fmla="*/ 151 h 531"/>
                  <a:gd name="T84" fmla="*/ 53 w 420"/>
                  <a:gd name="T85" fmla="*/ 176 h 531"/>
                  <a:gd name="T86" fmla="*/ 34 w 420"/>
                  <a:gd name="T87" fmla="*/ 184 h 531"/>
                  <a:gd name="T88" fmla="*/ 340 w 420"/>
                  <a:gd name="T89" fmla="*/ 146 h 531"/>
                  <a:gd name="T90" fmla="*/ 365 w 420"/>
                  <a:gd name="T91" fmla="*/ 128 h 531"/>
                  <a:gd name="T92" fmla="*/ 364 w 420"/>
                  <a:gd name="T93" fmla="*/ 166 h 531"/>
                  <a:gd name="T94" fmla="*/ 343 w 420"/>
                  <a:gd name="T95" fmla="*/ 84 h 531"/>
                  <a:gd name="T96" fmla="*/ 375 w 420"/>
                  <a:gd name="T97" fmla="*/ 62 h 531"/>
                  <a:gd name="T98" fmla="*/ 368 w 420"/>
                  <a:gd name="T99" fmla="*/ 88 h 531"/>
                  <a:gd name="T100" fmla="*/ 368 w 420"/>
                  <a:gd name="T101" fmla="*/ 27 h 531"/>
                  <a:gd name="T102" fmla="*/ 386 w 420"/>
                  <a:gd name="T103" fmla="*/ 12 h 531"/>
                  <a:gd name="T104" fmla="*/ 420 w 420"/>
                  <a:gd name="T105" fmla="*/ 16 h 531"/>
                  <a:gd name="T106" fmla="*/ 394 w 420"/>
                  <a:gd name="T107" fmla="*/ 38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531">
                    <a:moveTo>
                      <a:pt x="68" y="531"/>
                    </a:moveTo>
                    <a:lnTo>
                      <a:pt x="49" y="515"/>
                    </a:lnTo>
                    <a:lnTo>
                      <a:pt x="49" y="515"/>
                    </a:lnTo>
                    <a:lnTo>
                      <a:pt x="61" y="499"/>
                    </a:lnTo>
                    <a:lnTo>
                      <a:pt x="72" y="482"/>
                    </a:lnTo>
                    <a:lnTo>
                      <a:pt x="94" y="495"/>
                    </a:lnTo>
                    <a:lnTo>
                      <a:pt x="94" y="495"/>
                    </a:lnTo>
                    <a:lnTo>
                      <a:pt x="81" y="514"/>
                    </a:lnTo>
                    <a:lnTo>
                      <a:pt x="68" y="531"/>
                    </a:lnTo>
                    <a:lnTo>
                      <a:pt x="68" y="531"/>
                    </a:lnTo>
                    <a:close/>
                    <a:moveTo>
                      <a:pt x="107" y="473"/>
                    </a:moveTo>
                    <a:lnTo>
                      <a:pt x="84" y="461"/>
                    </a:lnTo>
                    <a:lnTo>
                      <a:pt x="84" y="461"/>
                    </a:lnTo>
                    <a:lnTo>
                      <a:pt x="93" y="443"/>
                    </a:lnTo>
                    <a:lnTo>
                      <a:pt x="100" y="424"/>
                    </a:lnTo>
                    <a:lnTo>
                      <a:pt x="124" y="432"/>
                    </a:lnTo>
                    <a:lnTo>
                      <a:pt x="124" y="432"/>
                    </a:lnTo>
                    <a:lnTo>
                      <a:pt x="116" y="453"/>
                    </a:lnTo>
                    <a:lnTo>
                      <a:pt x="107" y="473"/>
                    </a:lnTo>
                    <a:lnTo>
                      <a:pt x="107" y="473"/>
                    </a:lnTo>
                    <a:close/>
                    <a:moveTo>
                      <a:pt x="132" y="408"/>
                    </a:moveTo>
                    <a:lnTo>
                      <a:pt x="108" y="400"/>
                    </a:lnTo>
                    <a:lnTo>
                      <a:pt x="108" y="400"/>
                    </a:lnTo>
                    <a:lnTo>
                      <a:pt x="113" y="381"/>
                    </a:lnTo>
                    <a:lnTo>
                      <a:pt x="117" y="361"/>
                    </a:lnTo>
                    <a:lnTo>
                      <a:pt x="142" y="365"/>
                    </a:lnTo>
                    <a:lnTo>
                      <a:pt x="142" y="365"/>
                    </a:lnTo>
                    <a:lnTo>
                      <a:pt x="138" y="387"/>
                    </a:lnTo>
                    <a:lnTo>
                      <a:pt x="132" y="408"/>
                    </a:lnTo>
                    <a:lnTo>
                      <a:pt x="132" y="408"/>
                    </a:lnTo>
                    <a:close/>
                    <a:moveTo>
                      <a:pt x="146" y="339"/>
                    </a:moveTo>
                    <a:lnTo>
                      <a:pt x="121" y="337"/>
                    </a:lnTo>
                    <a:lnTo>
                      <a:pt x="121" y="337"/>
                    </a:lnTo>
                    <a:lnTo>
                      <a:pt x="122" y="317"/>
                    </a:lnTo>
                    <a:lnTo>
                      <a:pt x="122" y="317"/>
                    </a:lnTo>
                    <a:lnTo>
                      <a:pt x="107" y="312"/>
                    </a:lnTo>
                    <a:lnTo>
                      <a:pt x="107" y="312"/>
                    </a:lnTo>
                    <a:lnTo>
                      <a:pt x="88" y="306"/>
                    </a:lnTo>
                    <a:lnTo>
                      <a:pt x="98" y="282"/>
                    </a:lnTo>
                    <a:lnTo>
                      <a:pt x="98" y="282"/>
                    </a:lnTo>
                    <a:lnTo>
                      <a:pt x="114" y="288"/>
                    </a:lnTo>
                    <a:lnTo>
                      <a:pt x="114" y="288"/>
                    </a:lnTo>
                    <a:lnTo>
                      <a:pt x="136" y="294"/>
                    </a:lnTo>
                    <a:lnTo>
                      <a:pt x="136" y="296"/>
                    </a:lnTo>
                    <a:lnTo>
                      <a:pt x="148" y="296"/>
                    </a:lnTo>
                    <a:lnTo>
                      <a:pt x="148" y="301"/>
                    </a:lnTo>
                    <a:lnTo>
                      <a:pt x="148" y="301"/>
                    </a:lnTo>
                    <a:lnTo>
                      <a:pt x="148" y="320"/>
                    </a:lnTo>
                    <a:lnTo>
                      <a:pt x="146" y="339"/>
                    </a:lnTo>
                    <a:lnTo>
                      <a:pt x="146" y="339"/>
                    </a:lnTo>
                    <a:close/>
                    <a:moveTo>
                      <a:pt x="180" y="324"/>
                    </a:moveTo>
                    <a:lnTo>
                      <a:pt x="180" y="324"/>
                    </a:lnTo>
                    <a:lnTo>
                      <a:pt x="157" y="323"/>
                    </a:lnTo>
                    <a:lnTo>
                      <a:pt x="160" y="298"/>
                    </a:lnTo>
                    <a:lnTo>
                      <a:pt x="160" y="298"/>
                    </a:lnTo>
                    <a:lnTo>
                      <a:pt x="180" y="299"/>
                    </a:lnTo>
                    <a:lnTo>
                      <a:pt x="199" y="298"/>
                    </a:lnTo>
                    <a:lnTo>
                      <a:pt x="202" y="323"/>
                    </a:lnTo>
                    <a:lnTo>
                      <a:pt x="202" y="323"/>
                    </a:lnTo>
                    <a:lnTo>
                      <a:pt x="180" y="324"/>
                    </a:lnTo>
                    <a:lnTo>
                      <a:pt x="180" y="324"/>
                    </a:lnTo>
                    <a:close/>
                    <a:moveTo>
                      <a:pt x="228" y="319"/>
                    </a:moveTo>
                    <a:lnTo>
                      <a:pt x="222" y="294"/>
                    </a:lnTo>
                    <a:lnTo>
                      <a:pt x="222" y="294"/>
                    </a:lnTo>
                    <a:lnTo>
                      <a:pt x="241" y="288"/>
                    </a:lnTo>
                    <a:lnTo>
                      <a:pt x="259" y="281"/>
                    </a:lnTo>
                    <a:lnTo>
                      <a:pt x="271" y="303"/>
                    </a:lnTo>
                    <a:lnTo>
                      <a:pt x="271" y="303"/>
                    </a:lnTo>
                    <a:lnTo>
                      <a:pt x="261" y="308"/>
                    </a:lnTo>
                    <a:lnTo>
                      <a:pt x="250" y="312"/>
                    </a:lnTo>
                    <a:lnTo>
                      <a:pt x="239" y="316"/>
                    </a:lnTo>
                    <a:lnTo>
                      <a:pt x="228" y="319"/>
                    </a:lnTo>
                    <a:lnTo>
                      <a:pt x="228" y="319"/>
                    </a:lnTo>
                    <a:close/>
                    <a:moveTo>
                      <a:pt x="64" y="294"/>
                    </a:moveTo>
                    <a:lnTo>
                      <a:pt x="64" y="294"/>
                    </a:lnTo>
                    <a:lnTo>
                      <a:pt x="54" y="288"/>
                    </a:lnTo>
                    <a:lnTo>
                      <a:pt x="44" y="282"/>
                    </a:lnTo>
                    <a:lnTo>
                      <a:pt x="35" y="275"/>
                    </a:lnTo>
                    <a:lnTo>
                      <a:pt x="27" y="267"/>
                    </a:lnTo>
                    <a:lnTo>
                      <a:pt x="45" y="249"/>
                    </a:lnTo>
                    <a:lnTo>
                      <a:pt x="45" y="249"/>
                    </a:lnTo>
                    <a:lnTo>
                      <a:pt x="52" y="256"/>
                    </a:lnTo>
                    <a:lnTo>
                      <a:pt x="59" y="261"/>
                    </a:lnTo>
                    <a:lnTo>
                      <a:pt x="67" y="267"/>
                    </a:lnTo>
                    <a:lnTo>
                      <a:pt x="76" y="272"/>
                    </a:lnTo>
                    <a:lnTo>
                      <a:pt x="64" y="294"/>
                    </a:lnTo>
                    <a:close/>
                    <a:moveTo>
                      <a:pt x="294" y="289"/>
                    </a:moveTo>
                    <a:lnTo>
                      <a:pt x="279" y="268"/>
                    </a:lnTo>
                    <a:lnTo>
                      <a:pt x="279" y="268"/>
                    </a:lnTo>
                    <a:lnTo>
                      <a:pt x="287" y="263"/>
                    </a:lnTo>
                    <a:lnTo>
                      <a:pt x="294" y="256"/>
                    </a:lnTo>
                    <a:lnTo>
                      <a:pt x="301" y="249"/>
                    </a:lnTo>
                    <a:lnTo>
                      <a:pt x="307" y="242"/>
                    </a:lnTo>
                    <a:lnTo>
                      <a:pt x="327" y="258"/>
                    </a:lnTo>
                    <a:lnTo>
                      <a:pt x="327" y="258"/>
                    </a:lnTo>
                    <a:lnTo>
                      <a:pt x="319" y="266"/>
                    </a:lnTo>
                    <a:lnTo>
                      <a:pt x="311" y="274"/>
                    </a:lnTo>
                    <a:lnTo>
                      <a:pt x="303" y="282"/>
                    </a:lnTo>
                    <a:lnTo>
                      <a:pt x="294" y="289"/>
                    </a:lnTo>
                    <a:lnTo>
                      <a:pt x="294" y="289"/>
                    </a:lnTo>
                    <a:close/>
                    <a:moveTo>
                      <a:pt x="121" y="272"/>
                    </a:moveTo>
                    <a:lnTo>
                      <a:pt x="121" y="272"/>
                    </a:lnTo>
                    <a:lnTo>
                      <a:pt x="118" y="252"/>
                    </a:lnTo>
                    <a:lnTo>
                      <a:pt x="113" y="234"/>
                    </a:lnTo>
                    <a:lnTo>
                      <a:pt x="137" y="225"/>
                    </a:lnTo>
                    <a:lnTo>
                      <a:pt x="137" y="225"/>
                    </a:lnTo>
                    <a:lnTo>
                      <a:pt x="140" y="235"/>
                    </a:lnTo>
                    <a:lnTo>
                      <a:pt x="143" y="246"/>
                    </a:lnTo>
                    <a:lnTo>
                      <a:pt x="146" y="269"/>
                    </a:lnTo>
                    <a:lnTo>
                      <a:pt x="121" y="272"/>
                    </a:lnTo>
                    <a:close/>
                    <a:moveTo>
                      <a:pt x="10" y="244"/>
                    </a:moveTo>
                    <a:lnTo>
                      <a:pt x="10" y="244"/>
                    </a:lnTo>
                    <a:lnTo>
                      <a:pt x="6" y="235"/>
                    </a:lnTo>
                    <a:lnTo>
                      <a:pt x="3" y="226"/>
                    </a:lnTo>
                    <a:lnTo>
                      <a:pt x="1" y="217"/>
                    </a:lnTo>
                    <a:lnTo>
                      <a:pt x="0" y="208"/>
                    </a:lnTo>
                    <a:lnTo>
                      <a:pt x="0" y="208"/>
                    </a:lnTo>
                    <a:lnTo>
                      <a:pt x="0" y="201"/>
                    </a:lnTo>
                    <a:lnTo>
                      <a:pt x="1" y="195"/>
                    </a:lnTo>
                    <a:lnTo>
                      <a:pt x="26" y="200"/>
                    </a:lnTo>
                    <a:lnTo>
                      <a:pt x="26" y="200"/>
                    </a:lnTo>
                    <a:lnTo>
                      <a:pt x="25" y="208"/>
                    </a:lnTo>
                    <a:lnTo>
                      <a:pt x="25" y="208"/>
                    </a:lnTo>
                    <a:lnTo>
                      <a:pt x="26" y="214"/>
                    </a:lnTo>
                    <a:lnTo>
                      <a:pt x="27" y="220"/>
                    </a:lnTo>
                    <a:lnTo>
                      <a:pt x="29" y="226"/>
                    </a:lnTo>
                    <a:lnTo>
                      <a:pt x="32" y="232"/>
                    </a:lnTo>
                    <a:lnTo>
                      <a:pt x="10" y="244"/>
                    </a:lnTo>
                    <a:close/>
                    <a:moveTo>
                      <a:pt x="342" y="235"/>
                    </a:moveTo>
                    <a:lnTo>
                      <a:pt x="320" y="223"/>
                    </a:lnTo>
                    <a:lnTo>
                      <a:pt x="320" y="223"/>
                    </a:lnTo>
                    <a:lnTo>
                      <a:pt x="324" y="214"/>
                    </a:lnTo>
                    <a:lnTo>
                      <a:pt x="328" y="205"/>
                    </a:lnTo>
                    <a:lnTo>
                      <a:pt x="332" y="196"/>
                    </a:lnTo>
                    <a:lnTo>
                      <a:pt x="334" y="187"/>
                    </a:lnTo>
                    <a:lnTo>
                      <a:pt x="359" y="193"/>
                    </a:lnTo>
                    <a:lnTo>
                      <a:pt x="359" y="193"/>
                    </a:lnTo>
                    <a:lnTo>
                      <a:pt x="356" y="204"/>
                    </a:lnTo>
                    <a:lnTo>
                      <a:pt x="352" y="215"/>
                    </a:lnTo>
                    <a:lnTo>
                      <a:pt x="347" y="225"/>
                    </a:lnTo>
                    <a:lnTo>
                      <a:pt x="342" y="235"/>
                    </a:lnTo>
                    <a:lnTo>
                      <a:pt x="342" y="235"/>
                    </a:lnTo>
                    <a:close/>
                    <a:moveTo>
                      <a:pt x="104" y="213"/>
                    </a:moveTo>
                    <a:lnTo>
                      <a:pt x="104" y="213"/>
                    </a:lnTo>
                    <a:lnTo>
                      <a:pt x="100" y="208"/>
                    </a:lnTo>
                    <a:lnTo>
                      <a:pt x="100" y="208"/>
                    </a:lnTo>
                    <a:lnTo>
                      <a:pt x="90" y="195"/>
                    </a:lnTo>
                    <a:lnTo>
                      <a:pt x="84" y="190"/>
                    </a:lnTo>
                    <a:lnTo>
                      <a:pt x="79" y="186"/>
                    </a:lnTo>
                    <a:lnTo>
                      <a:pt x="94" y="165"/>
                    </a:lnTo>
                    <a:lnTo>
                      <a:pt x="94" y="165"/>
                    </a:lnTo>
                    <a:lnTo>
                      <a:pt x="101" y="171"/>
                    </a:lnTo>
                    <a:lnTo>
                      <a:pt x="108" y="177"/>
                    </a:lnTo>
                    <a:lnTo>
                      <a:pt x="114" y="185"/>
                    </a:lnTo>
                    <a:lnTo>
                      <a:pt x="121" y="193"/>
                    </a:lnTo>
                    <a:lnTo>
                      <a:pt x="121" y="193"/>
                    </a:lnTo>
                    <a:lnTo>
                      <a:pt x="125" y="200"/>
                    </a:lnTo>
                    <a:lnTo>
                      <a:pt x="104" y="213"/>
                    </a:lnTo>
                    <a:close/>
                    <a:moveTo>
                      <a:pt x="34" y="184"/>
                    </a:moveTo>
                    <a:lnTo>
                      <a:pt x="16" y="167"/>
                    </a:lnTo>
                    <a:lnTo>
                      <a:pt x="16" y="167"/>
                    </a:lnTo>
                    <a:lnTo>
                      <a:pt x="21" y="162"/>
                    </a:lnTo>
                    <a:lnTo>
                      <a:pt x="27" y="158"/>
                    </a:lnTo>
                    <a:lnTo>
                      <a:pt x="33" y="155"/>
                    </a:lnTo>
                    <a:lnTo>
                      <a:pt x="39" y="153"/>
                    </a:lnTo>
                    <a:lnTo>
                      <a:pt x="46" y="151"/>
                    </a:lnTo>
                    <a:lnTo>
                      <a:pt x="52" y="151"/>
                    </a:lnTo>
                    <a:lnTo>
                      <a:pt x="59" y="151"/>
                    </a:lnTo>
                    <a:lnTo>
                      <a:pt x="67" y="152"/>
                    </a:lnTo>
                    <a:lnTo>
                      <a:pt x="61" y="177"/>
                    </a:lnTo>
                    <a:lnTo>
                      <a:pt x="61" y="177"/>
                    </a:lnTo>
                    <a:lnTo>
                      <a:pt x="53" y="176"/>
                    </a:lnTo>
                    <a:lnTo>
                      <a:pt x="46" y="177"/>
                    </a:lnTo>
                    <a:lnTo>
                      <a:pt x="40" y="180"/>
                    </a:lnTo>
                    <a:lnTo>
                      <a:pt x="34" y="184"/>
                    </a:lnTo>
                    <a:lnTo>
                      <a:pt x="34" y="184"/>
                    </a:lnTo>
                    <a:close/>
                    <a:moveTo>
                      <a:pt x="364" y="166"/>
                    </a:moveTo>
                    <a:lnTo>
                      <a:pt x="339" y="164"/>
                    </a:lnTo>
                    <a:lnTo>
                      <a:pt x="339" y="164"/>
                    </a:lnTo>
                    <a:lnTo>
                      <a:pt x="340" y="146"/>
                    </a:lnTo>
                    <a:lnTo>
                      <a:pt x="340" y="128"/>
                    </a:lnTo>
                    <a:lnTo>
                      <a:pt x="340" y="123"/>
                    </a:lnTo>
                    <a:lnTo>
                      <a:pt x="365" y="123"/>
                    </a:lnTo>
                    <a:lnTo>
                      <a:pt x="365" y="128"/>
                    </a:lnTo>
                    <a:lnTo>
                      <a:pt x="365" y="128"/>
                    </a:lnTo>
                    <a:lnTo>
                      <a:pt x="365" y="147"/>
                    </a:lnTo>
                    <a:lnTo>
                      <a:pt x="364" y="166"/>
                    </a:lnTo>
                    <a:lnTo>
                      <a:pt x="364" y="166"/>
                    </a:lnTo>
                    <a:close/>
                    <a:moveTo>
                      <a:pt x="366" y="98"/>
                    </a:moveTo>
                    <a:lnTo>
                      <a:pt x="341" y="97"/>
                    </a:lnTo>
                    <a:lnTo>
                      <a:pt x="341" y="97"/>
                    </a:lnTo>
                    <a:lnTo>
                      <a:pt x="343" y="84"/>
                    </a:lnTo>
                    <a:lnTo>
                      <a:pt x="345" y="72"/>
                    </a:lnTo>
                    <a:lnTo>
                      <a:pt x="348" y="61"/>
                    </a:lnTo>
                    <a:lnTo>
                      <a:pt x="352" y="51"/>
                    </a:lnTo>
                    <a:lnTo>
                      <a:pt x="375" y="62"/>
                    </a:lnTo>
                    <a:lnTo>
                      <a:pt x="375" y="62"/>
                    </a:lnTo>
                    <a:lnTo>
                      <a:pt x="372" y="70"/>
                    </a:lnTo>
                    <a:lnTo>
                      <a:pt x="369" y="78"/>
                    </a:lnTo>
                    <a:lnTo>
                      <a:pt x="368" y="88"/>
                    </a:lnTo>
                    <a:lnTo>
                      <a:pt x="366" y="98"/>
                    </a:lnTo>
                    <a:lnTo>
                      <a:pt x="366" y="98"/>
                    </a:lnTo>
                    <a:close/>
                    <a:moveTo>
                      <a:pt x="387" y="45"/>
                    </a:moveTo>
                    <a:lnTo>
                      <a:pt x="368" y="27"/>
                    </a:lnTo>
                    <a:lnTo>
                      <a:pt x="368" y="27"/>
                    </a:lnTo>
                    <a:lnTo>
                      <a:pt x="376" y="19"/>
                    </a:lnTo>
                    <a:lnTo>
                      <a:pt x="386" y="12"/>
                    </a:lnTo>
                    <a:lnTo>
                      <a:pt x="386" y="12"/>
                    </a:lnTo>
                    <a:lnTo>
                      <a:pt x="394" y="6"/>
                    </a:lnTo>
                    <a:lnTo>
                      <a:pt x="400" y="0"/>
                    </a:lnTo>
                    <a:lnTo>
                      <a:pt x="420" y="16"/>
                    </a:lnTo>
                    <a:lnTo>
                      <a:pt x="420" y="16"/>
                    </a:lnTo>
                    <a:lnTo>
                      <a:pt x="412" y="24"/>
                    </a:lnTo>
                    <a:lnTo>
                      <a:pt x="402" y="32"/>
                    </a:lnTo>
                    <a:lnTo>
                      <a:pt x="402" y="32"/>
                    </a:lnTo>
                    <a:lnTo>
                      <a:pt x="394" y="38"/>
                    </a:lnTo>
                    <a:lnTo>
                      <a:pt x="387" y="45"/>
                    </a:lnTo>
                    <a:lnTo>
                      <a:pt x="387" y="45"/>
                    </a:ln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255" name="Group 71"/>
            <p:cNvGrpSpPr/>
            <p:nvPr/>
          </p:nvGrpSpPr>
          <p:grpSpPr>
            <a:xfrm>
              <a:off x="1894700" y="3660264"/>
              <a:ext cx="317255" cy="463681"/>
              <a:chOff x="1279524" y="4223204"/>
              <a:chExt cx="330200" cy="482601"/>
            </a:xfrm>
            <a:solidFill>
              <a:schemeClr val="accent1"/>
            </a:solidFill>
          </p:grpSpPr>
          <p:sp>
            <p:nvSpPr>
              <p:cNvPr id="260" name="Freeform: Shape 76"/>
              <p:cNvSpPr>
                <a:spLocks/>
              </p:cNvSpPr>
              <p:nvPr/>
            </p:nvSpPr>
            <p:spPr bwMode="auto">
              <a:xfrm>
                <a:off x="1279524" y="4223204"/>
                <a:ext cx="207963" cy="254000"/>
              </a:xfrm>
              <a:custGeom>
                <a:avLst/>
                <a:gdLst>
                  <a:gd name="T0" fmla="*/ 131 w 131"/>
                  <a:gd name="T1" fmla="*/ 94 h 160"/>
                  <a:gd name="T2" fmla="*/ 131 w 131"/>
                  <a:gd name="T3" fmla="*/ 92 h 160"/>
                  <a:gd name="T4" fmla="*/ 131 w 131"/>
                  <a:gd name="T5" fmla="*/ 0 h 160"/>
                  <a:gd name="T6" fmla="*/ 124 w 131"/>
                  <a:gd name="T7" fmla="*/ 3 h 160"/>
                  <a:gd name="T8" fmla="*/ 49 w 131"/>
                  <a:gd name="T9" fmla="*/ 35 h 160"/>
                  <a:gd name="T10" fmla="*/ 42 w 131"/>
                  <a:gd name="T11" fmla="*/ 111 h 160"/>
                  <a:gd name="T12" fmla="*/ 35 w 131"/>
                  <a:gd name="T13" fmla="*/ 110 h 160"/>
                  <a:gd name="T14" fmla="*/ 28 w 131"/>
                  <a:gd name="T15" fmla="*/ 110 h 160"/>
                  <a:gd name="T16" fmla="*/ 17 w 131"/>
                  <a:gd name="T17" fmla="*/ 114 h 160"/>
                  <a:gd name="T18" fmla="*/ 8 w 131"/>
                  <a:gd name="T19" fmla="*/ 121 h 160"/>
                  <a:gd name="T20" fmla="*/ 2 w 131"/>
                  <a:gd name="T21" fmla="*/ 130 h 160"/>
                  <a:gd name="T22" fmla="*/ 0 w 131"/>
                  <a:gd name="T23" fmla="*/ 140 h 160"/>
                  <a:gd name="T24" fmla="*/ 1 w 131"/>
                  <a:gd name="T25" fmla="*/ 144 h 160"/>
                  <a:gd name="T26" fmla="*/ 5 w 131"/>
                  <a:gd name="T27" fmla="*/ 152 h 160"/>
                  <a:gd name="T28" fmla="*/ 13 w 131"/>
                  <a:gd name="T29" fmla="*/ 158 h 160"/>
                  <a:gd name="T30" fmla="*/ 23 w 131"/>
                  <a:gd name="T31" fmla="*/ 160 h 160"/>
                  <a:gd name="T32" fmla="*/ 29 w 131"/>
                  <a:gd name="T33" fmla="*/ 159 h 160"/>
                  <a:gd name="T34" fmla="*/ 39 w 131"/>
                  <a:gd name="T35" fmla="*/ 155 h 160"/>
                  <a:gd name="T36" fmla="*/ 48 w 131"/>
                  <a:gd name="T37" fmla="*/ 148 h 160"/>
                  <a:gd name="T38" fmla="*/ 54 w 131"/>
                  <a:gd name="T39" fmla="*/ 140 h 160"/>
                  <a:gd name="T40" fmla="*/ 56 w 131"/>
                  <a:gd name="T41" fmla="*/ 130 h 160"/>
                  <a:gd name="T42" fmla="*/ 56 w 131"/>
                  <a:gd name="T43" fmla="*/ 127 h 160"/>
                  <a:gd name="T44" fmla="*/ 117 w 131"/>
                  <a:gd name="T45" fmla="*/ 30 h 160"/>
                  <a:gd name="T46" fmla="*/ 117 w 131"/>
                  <a:gd name="T47" fmla="*/ 73 h 160"/>
                  <a:gd name="T48" fmla="*/ 103 w 131"/>
                  <a:gd name="T49" fmla="*/ 72 h 160"/>
                  <a:gd name="T50" fmla="*/ 97 w 131"/>
                  <a:gd name="T51" fmla="*/ 73 h 160"/>
                  <a:gd name="T52" fmla="*/ 87 w 131"/>
                  <a:gd name="T53" fmla="*/ 79 h 160"/>
                  <a:gd name="T54" fmla="*/ 80 w 131"/>
                  <a:gd name="T55" fmla="*/ 87 h 160"/>
                  <a:gd name="T56" fmla="*/ 76 w 131"/>
                  <a:gd name="T57" fmla="*/ 96 h 160"/>
                  <a:gd name="T58" fmla="*/ 75 w 131"/>
                  <a:gd name="T59" fmla="*/ 102 h 160"/>
                  <a:gd name="T60" fmla="*/ 78 w 131"/>
                  <a:gd name="T61" fmla="*/ 111 h 160"/>
                  <a:gd name="T62" fmla="*/ 84 w 131"/>
                  <a:gd name="T63" fmla="*/ 117 h 160"/>
                  <a:gd name="T64" fmla="*/ 93 w 131"/>
                  <a:gd name="T65" fmla="*/ 121 h 160"/>
                  <a:gd name="T66" fmla="*/ 104 w 131"/>
                  <a:gd name="T67" fmla="*/ 121 h 160"/>
                  <a:gd name="T68" fmla="*/ 109 w 131"/>
                  <a:gd name="T69" fmla="*/ 120 h 160"/>
                  <a:gd name="T70" fmla="*/ 118 w 131"/>
                  <a:gd name="T71" fmla="*/ 115 h 160"/>
                  <a:gd name="T72" fmla="*/ 125 w 131"/>
                  <a:gd name="T73" fmla="*/ 108 h 160"/>
                  <a:gd name="T74" fmla="*/ 130 w 131"/>
                  <a:gd name="T75" fmla="*/ 99 h 160"/>
                  <a:gd name="T76" fmla="*/ 131 w 131"/>
                  <a:gd name="T77" fmla="*/ 9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60">
                    <a:moveTo>
                      <a:pt x="131" y="94"/>
                    </a:moveTo>
                    <a:lnTo>
                      <a:pt x="131" y="94"/>
                    </a:lnTo>
                    <a:lnTo>
                      <a:pt x="131" y="92"/>
                    </a:lnTo>
                    <a:lnTo>
                      <a:pt x="131" y="92"/>
                    </a:lnTo>
                    <a:lnTo>
                      <a:pt x="131" y="90"/>
                    </a:lnTo>
                    <a:lnTo>
                      <a:pt x="131" y="0"/>
                    </a:lnTo>
                    <a:lnTo>
                      <a:pt x="124" y="3"/>
                    </a:lnTo>
                    <a:lnTo>
                      <a:pt x="124" y="3"/>
                    </a:lnTo>
                    <a:lnTo>
                      <a:pt x="49" y="34"/>
                    </a:lnTo>
                    <a:lnTo>
                      <a:pt x="49" y="35"/>
                    </a:lnTo>
                    <a:lnTo>
                      <a:pt x="42" y="37"/>
                    </a:lnTo>
                    <a:lnTo>
                      <a:pt x="42" y="111"/>
                    </a:lnTo>
                    <a:lnTo>
                      <a:pt x="42" y="111"/>
                    </a:lnTo>
                    <a:lnTo>
                      <a:pt x="35" y="110"/>
                    </a:lnTo>
                    <a:lnTo>
                      <a:pt x="28" y="110"/>
                    </a:lnTo>
                    <a:lnTo>
                      <a:pt x="28" y="110"/>
                    </a:lnTo>
                    <a:lnTo>
                      <a:pt x="22" y="111"/>
                    </a:lnTo>
                    <a:lnTo>
                      <a:pt x="17" y="114"/>
                    </a:lnTo>
                    <a:lnTo>
                      <a:pt x="12" y="117"/>
                    </a:lnTo>
                    <a:lnTo>
                      <a:pt x="8" y="121"/>
                    </a:lnTo>
                    <a:lnTo>
                      <a:pt x="5" y="125"/>
                    </a:lnTo>
                    <a:lnTo>
                      <a:pt x="2" y="130"/>
                    </a:lnTo>
                    <a:lnTo>
                      <a:pt x="1" y="134"/>
                    </a:lnTo>
                    <a:lnTo>
                      <a:pt x="0" y="140"/>
                    </a:lnTo>
                    <a:lnTo>
                      <a:pt x="0" y="140"/>
                    </a:lnTo>
                    <a:lnTo>
                      <a:pt x="1" y="144"/>
                    </a:lnTo>
                    <a:lnTo>
                      <a:pt x="3" y="149"/>
                    </a:lnTo>
                    <a:lnTo>
                      <a:pt x="5" y="152"/>
                    </a:lnTo>
                    <a:lnTo>
                      <a:pt x="9" y="155"/>
                    </a:lnTo>
                    <a:lnTo>
                      <a:pt x="13" y="158"/>
                    </a:lnTo>
                    <a:lnTo>
                      <a:pt x="18" y="159"/>
                    </a:lnTo>
                    <a:lnTo>
                      <a:pt x="23" y="160"/>
                    </a:lnTo>
                    <a:lnTo>
                      <a:pt x="29" y="159"/>
                    </a:lnTo>
                    <a:lnTo>
                      <a:pt x="29" y="159"/>
                    </a:lnTo>
                    <a:lnTo>
                      <a:pt x="34" y="158"/>
                    </a:lnTo>
                    <a:lnTo>
                      <a:pt x="39" y="155"/>
                    </a:lnTo>
                    <a:lnTo>
                      <a:pt x="44" y="152"/>
                    </a:lnTo>
                    <a:lnTo>
                      <a:pt x="48" y="148"/>
                    </a:lnTo>
                    <a:lnTo>
                      <a:pt x="51" y="144"/>
                    </a:lnTo>
                    <a:lnTo>
                      <a:pt x="54" y="140"/>
                    </a:lnTo>
                    <a:lnTo>
                      <a:pt x="55" y="135"/>
                    </a:lnTo>
                    <a:lnTo>
                      <a:pt x="56" y="130"/>
                    </a:lnTo>
                    <a:lnTo>
                      <a:pt x="56" y="130"/>
                    </a:lnTo>
                    <a:lnTo>
                      <a:pt x="56" y="127"/>
                    </a:lnTo>
                    <a:lnTo>
                      <a:pt x="56" y="58"/>
                    </a:lnTo>
                    <a:lnTo>
                      <a:pt x="117" y="30"/>
                    </a:lnTo>
                    <a:lnTo>
                      <a:pt x="117" y="73"/>
                    </a:lnTo>
                    <a:lnTo>
                      <a:pt x="117" y="73"/>
                    </a:lnTo>
                    <a:lnTo>
                      <a:pt x="110" y="72"/>
                    </a:lnTo>
                    <a:lnTo>
                      <a:pt x="103" y="72"/>
                    </a:lnTo>
                    <a:lnTo>
                      <a:pt x="103" y="72"/>
                    </a:lnTo>
                    <a:lnTo>
                      <a:pt x="97" y="73"/>
                    </a:lnTo>
                    <a:lnTo>
                      <a:pt x="92" y="76"/>
                    </a:lnTo>
                    <a:lnTo>
                      <a:pt x="87" y="79"/>
                    </a:lnTo>
                    <a:lnTo>
                      <a:pt x="83" y="83"/>
                    </a:lnTo>
                    <a:lnTo>
                      <a:pt x="80" y="87"/>
                    </a:lnTo>
                    <a:lnTo>
                      <a:pt x="77" y="92"/>
                    </a:lnTo>
                    <a:lnTo>
                      <a:pt x="76" y="96"/>
                    </a:lnTo>
                    <a:lnTo>
                      <a:pt x="75" y="102"/>
                    </a:lnTo>
                    <a:lnTo>
                      <a:pt x="75" y="102"/>
                    </a:lnTo>
                    <a:lnTo>
                      <a:pt x="76" y="106"/>
                    </a:lnTo>
                    <a:lnTo>
                      <a:pt x="78" y="111"/>
                    </a:lnTo>
                    <a:lnTo>
                      <a:pt x="80" y="114"/>
                    </a:lnTo>
                    <a:lnTo>
                      <a:pt x="84" y="117"/>
                    </a:lnTo>
                    <a:lnTo>
                      <a:pt x="88" y="120"/>
                    </a:lnTo>
                    <a:lnTo>
                      <a:pt x="93" y="121"/>
                    </a:lnTo>
                    <a:lnTo>
                      <a:pt x="98" y="122"/>
                    </a:lnTo>
                    <a:lnTo>
                      <a:pt x="104" y="121"/>
                    </a:lnTo>
                    <a:lnTo>
                      <a:pt x="104" y="121"/>
                    </a:lnTo>
                    <a:lnTo>
                      <a:pt x="109" y="120"/>
                    </a:lnTo>
                    <a:lnTo>
                      <a:pt x="114" y="118"/>
                    </a:lnTo>
                    <a:lnTo>
                      <a:pt x="118" y="115"/>
                    </a:lnTo>
                    <a:lnTo>
                      <a:pt x="122" y="112"/>
                    </a:lnTo>
                    <a:lnTo>
                      <a:pt x="125" y="108"/>
                    </a:lnTo>
                    <a:lnTo>
                      <a:pt x="128" y="104"/>
                    </a:lnTo>
                    <a:lnTo>
                      <a:pt x="130" y="99"/>
                    </a:lnTo>
                    <a:lnTo>
                      <a:pt x="131" y="95"/>
                    </a:lnTo>
                    <a:lnTo>
                      <a:pt x="131" y="95"/>
                    </a:lnTo>
                    <a:lnTo>
                      <a:pt x="131" y="94"/>
                    </a:lnTo>
                    <a:close/>
                  </a:path>
                </a:pathLst>
              </a:custGeom>
              <a:solidFill>
                <a:srgbClr val="0296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1" name="Freeform: Shape 77"/>
              <p:cNvSpPr>
                <a:spLocks/>
              </p:cNvSpPr>
              <p:nvPr/>
            </p:nvSpPr>
            <p:spPr bwMode="auto">
              <a:xfrm>
                <a:off x="1490661" y="4501017"/>
                <a:ext cx="119063" cy="204788"/>
              </a:xfrm>
              <a:custGeom>
                <a:avLst/>
                <a:gdLst>
                  <a:gd name="T0" fmla="*/ 70 w 75"/>
                  <a:gd name="T1" fmla="*/ 18 h 129"/>
                  <a:gd name="T2" fmla="*/ 61 w 75"/>
                  <a:gd name="T3" fmla="*/ 12 h 129"/>
                  <a:gd name="T4" fmla="*/ 49 w 75"/>
                  <a:gd name="T5" fmla="*/ 10 h 129"/>
                  <a:gd name="T6" fmla="*/ 24 w 75"/>
                  <a:gd name="T7" fmla="*/ 9 h 129"/>
                  <a:gd name="T8" fmla="*/ 16 w 75"/>
                  <a:gd name="T9" fmla="*/ 7 h 129"/>
                  <a:gd name="T10" fmla="*/ 0 w 75"/>
                  <a:gd name="T11" fmla="*/ 0 h 129"/>
                  <a:gd name="T12" fmla="*/ 41 w 75"/>
                  <a:gd name="T13" fmla="*/ 82 h 129"/>
                  <a:gd name="T14" fmla="*/ 30 w 75"/>
                  <a:gd name="T15" fmla="*/ 85 h 129"/>
                  <a:gd name="T16" fmla="*/ 19 w 75"/>
                  <a:gd name="T17" fmla="*/ 93 h 129"/>
                  <a:gd name="T18" fmla="*/ 16 w 75"/>
                  <a:gd name="T19" fmla="*/ 97 h 129"/>
                  <a:gd name="T20" fmla="*/ 12 w 75"/>
                  <a:gd name="T21" fmla="*/ 106 h 129"/>
                  <a:gd name="T22" fmla="*/ 12 w 75"/>
                  <a:gd name="T23" fmla="*/ 115 h 129"/>
                  <a:gd name="T24" fmla="*/ 15 w 75"/>
                  <a:gd name="T25" fmla="*/ 122 h 129"/>
                  <a:gd name="T26" fmla="*/ 17 w 75"/>
                  <a:gd name="T27" fmla="*/ 125 h 129"/>
                  <a:gd name="T28" fmla="*/ 24 w 75"/>
                  <a:gd name="T29" fmla="*/ 128 h 129"/>
                  <a:gd name="T30" fmla="*/ 32 w 75"/>
                  <a:gd name="T31" fmla="*/ 128 h 129"/>
                  <a:gd name="T32" fmla="*/ 41 w 75"/>
                  <a:gd name="T33" fmla="*/ 124 h 129"/>
                  <a:gd name="T34" fmla="*/ 48 w 75"/>
                  <a:gd name="T35" fmla="*/ 117 h 129"/>
                  <a:gd name="T36" fmla="*/ 51 w 75"/>
                  <a:gd name="T37" fmla="*/ 114 h 129"/>
                  <a:gd name="T38" fmla="*/ 56 w 75"/>
                  <a:gd name="T39" fmla="*/ 102 h 129"/>
                  <a:gd name="T40" fmla="*/ 55 w 75"/>
                  <a:gd name="T41" fmla="*/ 94 h 129"/>
                  <a:gd name="T42" fmla="*/ 53 w 75"/>
                  <a:gd name="T43" fmla="*/ 88 h 129"/>
                  <a:gd name="T44" fmla="*/ 23 w 75"/>
                  <a:gd name="T45" fmla="*/ 28 h 129"/>
                  <a:gd name="T46" fmla="*/ 31 w 75"/>
                  <a:gd name="T47" fmla="*/ 24 h 129"/>
                  <a:gd name="T48" fmla="*/ 40 w 75"/>
                  <a:gd name="T49" fmla="*/ 22 h 129"/>
                  <a:gd name="T50" fmla="*/ 52 w 75"/>
                  <a:gd name="T51" fmla="*/ 22 h 129"/>
                  <a:gd name="T52" fmla="*/ 55 w 75"/>
                  <a:gd name="T53" fmla="*/ 23 h 129"/>
                  <a:gd name="T54" fmla="*/ 63 w 75"/>
                  <a:gd name="T55" fmla="*/ 28 h 129"/>
                  <a:gd name="T56" fmla="*/ 70 w 75"/>
                  <a:gd name="T57" fmla="*/ 40 h 129"/>
                  <a:gd name="T58" fmla="*/ 74 w 75"/>
                  <a:gd name="T59" fmla="*/ 55 h 129"/>
                  <a:gd name="T60" fmla="*/ 75 w 75"/>
                  <a:gd name="T61" fmla="*/ 51 h 129"/>
                  <a:gd name="T62" fmla="*/ 75 w 75"/>
                  <a:gd name="T63" fmla="*/ 35 h 129"/>
                  <a:gd name="T64" fmla="*/ 72 w 75"/>
                  <a:gd name="T65" fmla="*/ 23 h 129"/>
                  <a:gd name="T66" fmla="*/ 70 w 75"/>
                  <a:gd name="T67" fmla="*/ 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9">
                    <a:moveTo>
                      <a:pt x="70" y="18"/>
                    </a:moveTo>
                    <a:lnTo>
                      <a:pt x="70" y="18"/>
                    </a:lnTo>
                    <a:lnTo>
                      <a:pt x="66" y="15"/>
                    </a:lnTo>
                    <a:lnTo>
                      <a:pt x="61" y="12"/>
                    </a:lnTo>
                    <a:lnTo>
                      <a:pt x="55" y="11"/>
                    </a:lnTo>
                    <a:lnTo>
                      <a:pt x="49" y="10"/>
                    </a:lnTo>
                    <a:lnTo>
                      <a:pt x="36" y="10"/>
                    </a:lnTo>
                    <a:lnTo>
                      <a:pt x="24" y="9"/>
                    </a:lnTo>
                    <a:lnTo>
                      <a:pt x="24" y="9"/>
                    </a:lnTo>
                    <a:lnTo>
                      <a:pt x="16" y="7"/>
                    </a:lnTo>
                    <a:lnTo>
                      <a:pt x="8" y="4"/>
                    </a:lnTo>
                    <a:lnTo>
                      <a:pt x="0" y="0"/>
                    </a:lnTo>
                    <a:lnTo>
                      <a:pt x="41" y="82"/>
                    </a:lnTo>
                    <a:lnTo>
                      <a:pt x="41" y="82"/>
                    </a:lnTo>
                    <a:lnTo>
                      <a:pt x="35" y="83"/>
                    </a:lnTo>
                    <a:lnTo>
                      <a:pt x="30" y="85"/>
                    </a:lnTo>
                    <a:lnTo>
                      <a:pt x="24" y="88"/>
                    </a:lnTo>
                    <a:lnTo>
                      <a:pt x="19" y="93"/>
                    </a:lnTo>
                    <a:lnTo>
                      <a:pt x="19" y="93"/>
                    </a:lnTo>
                    <a:lnTo>
                      <a:pt x="16" y="97"/>
                    </a:lnTo>
                    <a:lnTo>
                      <a:pt x="14" y="102"/>
                    </a:lnTo>
                    <a:lnTo>
                      <a:pt x="12" y="106"/>
                    </a:lnTo>
                    <a:lnTo>
                      <a:pt x="12" y="111"/>
                    </a:lnTo>
                    <a:lnTo>
                      <a:pt x="12" y="115"/>
                    </a:lnTo>
                    <a:lnTo>
                      <a:pt x="13" y="119"/>
                    </a:lnTo>
                    <a:lnTo>
                      <a:pt x="15" y="122"/>
                    </a:lnTo>
                    <a:lnTo>
                      <a:pt x="17" y="125"/>
                    </a:lnTo>
                    <a:lnTo>
                      <a:pt x="17" y="125"/>
                    </a:lnTo>
                    <a:lnTo>
                      <a:pt x="21" y="127"/>
                    </a:lnTo>
                    <a:lnTo>
                      <a:pt x="24" y="128"/>
                    </a:lnTo>
                    <a:lnTo>
                      <a:pt x="28" y="129"/>
                    </a:lnTo>
                    <a:lnTo>
                      <a:pt x="32" y="128"/>
                    </a:lnTo>
                    <a:lnTo>
                      <a:pt x="37" y="126"/>
                    </a:lnTo>
                    <a:lnTo>
                      <a:pt x="41" y="124"/>
                    </a:lnTo>
                    <a:lnTo>
                      <a:pt x="45" y="121"/>
                    </a:lnTo>
                    <a:lnTo>
                      <a:pt x="48" y="117"/>
                    </a:lnTo>
                    <a:lnTo>
                      <a:pt x="48" y="117"/>
                    </a:lnTo>
                    <a:lnTo>
                      <a:pt x="51" y="114"/>
                    </a:lnTo>
                    <a:lnTo>
                      <a:pt x="53" y="110"/>
                    </a:lnTo>
                    <a:lnTo>
                      <a:pt x="56" y="102"/>
                    </a:lnTo>
                    <a:lnTo>
                      <a:pt x="56" y="98"/>
                    </a:lnTo>
                    <a:lnTo>
                      <a:pt x="55" y="94"/>
                    </a:lnTo>
                    <a:lnTo>
                      <a:pt x="54" y="91"/>
                    </a:lnTo>
                    <a:lnTo>
                      <a:pt x="53" y="88"/>
                    </a:lnTo>
                    <a:lnTo>
                      <a:pt x="23" y="28"/>
                    </a:lnTo>
                    <a:lnTo>
                      <a:pt x="23" y="28"/>
                    </a:lnTo>
                    <a:lnTo>
                      <a:pt x="25" y="27"/>
                    </a:lnTo>
                    <a:lnTo>
                      <a:pt x="31" y="24"/>
                    </a:lnTo>
                    <a:lnTo>
                      <a:pt x="35" y="23"/>
                    </a:lnTo>
                    <a:lnTo>
                      <a:pt x="40" y="22"/>
                    </a:lnTo>
                    <a:lnTo>
                      <a:pt x="45" y="22"/>
                    </a:lnTo>
                    <a:lnTo>
                      <a:pt x="52" y="22"/>
                    </a:lnTo>
                    <a:lnTo>
                      <a:pt x="52" y="22"/>
                    </a:lnTo>
                    <a:lnTo>
                      <a:pt x="55" y="23"/>
                    </a:lnTo>
                    <a:lnTo>
                      <a:pt x="58" y="24"/>
                    </a:lnTo>
                    <a:lnTo>
                      <a:pt x="63" y="28"/>
                    </a:lnTo>
                    <a:lnTo>
                      <a:pt x="67" y="34"/>
                    </a:lnTo>
                    <a:lnTo>
                      <a:pt x="70" y="40"/>
                    </a:lnTo>
                    <a:lnTo>
                      <a:pt x="73" y="51"/>
                    </a:lnTo>
                    <a:lnTo>
                      <a:pt x="74" y="55"/>
                    </a:lnTo>
                    <a:lnTo>
                      <a:pt x="74" y="55"/>
                    </a:lnTo>
                    <a:lnTo>
                      <a:pt x="75" y="51"/>
                    </a:lnTo>
                    <a:lnTo>
                      <a:pt x="75" y="41"/>
                    </a:lnTo>
                    <a:lnTo>
                      <a:pt x="75" y="35"/>
                    </a:lnTo>
                    <a:lnTo>
                      <a:pt x="74" y="29"/>
                    </a:lnTo>
                    <a:lnTo>
                      <a:pt x="72" y="23"/>
                    </a:lnTo>
                    <a:lnTo>
                      <a:pt x="70" y="18"/>
                    </a:lnTo>
                    <a:lnTo>
                      <a:pt x="70" y="18"/>
                    </a:lnTo>
                    <a:close/>
                  </a:path>
                </a:pathLst>
              </a:custGeom>
              <a:solidFill>
                <a:srgbClr val="0296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256" name="Group 72"/>
            <p:cNvGrpSpPr/>
            <p:nvPr/>
          </p:nvGrpSpPr>
          <p:grpSpPr>
            <a:xfrm>
              <a:off x="1750864" y="4233903"/>
              <a:ext cx="243150" cy="204962"/>
              <a:chOff x="5332411" y="3243717"/>
              <a:chExt cx="303213" cy="255587"/>
            </a:xfrm>
            <a:solidFill>
              <a:schemeClr val="accent2"/>
            </a:solidFill>
          </p:grpSpPr>
          <p:sp>
            <p:nvSpPr>
              <p:cNvPr id="257" name="Freeform: Shape 73"/>
              <p:cNvSpPr>
                <a:spLocks/>
              </p:cNvSpPr>
              <p:nvPr/>
            </p:nvSpPr>
            <p:spPr bwMode="auto">
              <a:xfrm>
                <a:off x="5510211" y="3243717"/>
                <a:ext cx="41275" cy="42863"/>
              </a:xfrm>
              <a:custGeom>
                <a:avLst/>
                <a:gdLst>
                  <a:gd name="T0" fmla="*/ 19 w 26"/>
                  <a:gd name="T1" fmla="*/ 25 h 27"/>
                  <a:gd name="T2" fmla="*/ 19 w 26"/>
                  <a:gd name="T3" fmla="*/ 25 h 27"/>
                  <a:gd name="T4" fmla="*/ 14 w 26"/>
                  <a:gd name="T5" fmla="*/ 27 h 27"/>
                  <a:gd name="T6" fmla="*/ 9 w 26"/>
                  <a:gd name="T7" fmla="*/ 26 h 27"/>
                  <a:gd name="T8" fmla="*/ 4 w 26"/>
                  <a:gd name="T9" fmla="*/ 24 h 27"/>
                  <a:gd name="T10" fmla="*/ 1 w 26"/>
                  <a:gd name="T11" fmla="*/ 20 h 27"/>
                  <a:gd name="T12" fmla="*/ 1 w 26"/>
                  <a:gd name="T13" fmla="*/ 20 h 27"/>
                  <a:gd name="T14" fmla="*/ 0 w 26"/>
                  <a:gd name="T15" fmla="*/ 15 h 27"/>
                  <a:gd name="T16" fmla="*/ 0 w 26"/>
                  <a:gd name="T17" fmla="*/ 10 h 27"/>
                  <a:gd name="T18" fmla="*/ 3 w 26"/>
                  <a:gd name="T19" fmla="*/ 5 h 27"/>
                  <a:gd name="T20" fmla="*/ 7 w 26"/>
                  <a:gd name="T21" fmla="*/ 2 h 27"/>
                  <a:gd name="T22" fmla="*/ 7 w 26"/>
                  <a:gd name="T23" fmla="*/ 2 h 27"/>
                  <a:gd name="T24" fmla="*/ 12 w 26"/>
                  <a:gd name="T25" fmla="*/ 0 h 27"/>
                  <a:gd name="T26" fmla="*/ 17 w 26"/>
                  <a:gd name="T27" fmla="*/ 1 h 27"/>
                  <a:gd name="T28" fmla="*/ 21 w 26"/>
                  <a:gd name="T29" fmla="*/ 3 h 27"/>
                  <a:gd name="T30" fmla="*/ 25 w 26"/>
                  <a:gd name="T31" fmla="*/ 7 h 27"/>
                  <a:gd name="T32" fmla="*/ 25 w 26"/>
                  <a:gd name="T33" fmla="*/ 7 h 27"/>
                  <a:gd name="T34" fmla="*/ 26 w 26"/>
                  <a:gd name="T35" fmla="*/ 12 h 27"/>
                  <a:gd name="T36" fmla="*/ 25 w 26"/>
                  <a:gd name="T37" fmla="*/ 18 h 27"/>
                  <a:gd name="T38" fmla="*/ 23 w 26"/>
                  <a:gd name="T39" fmla="*/ 22 h 27"/>
                  <a:gd name="T40" fmla="*/ 19 w 26"/>
                  <a:gd name="T41" fmla="*/ 25 h 27"/>
                  <a:gd name="T42" fmla="*/ 19 w 26"/>
                  <a:gd name="T4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7">
                    <a:moveTo>
                      <a:pt x="19" y="25"/>
                    </a:moveTo>
                    <a:lnTo>
                      <a:pt x="19" y="25"/>
                    </a:lnTo>
                    <a:lnTo>
                      <a:pt x="14" y="27"/>
                    </a:lnTo>
                    <a:lnTo>
                      <a:pt x="9" y="26"/>
                    </a:lnTo>
                    <a:lnTo>
                      <a:pt x="4" y="24"/>
                    </a:lnTo>
                    <a:lnTo>
                      <a:pt x="1" y="20"/>
                    </a:lnTo>
                    <a:lnTo>
                      <a:pt x="1" y="20"/>
                    </a:lnTo>
                    <a:lnTo>
                      <a:pt x="0" y="15"/>
                    </a:lnTo>
                    <a:lnTo>
                      <a:pt x="0" y="10"/>
                    </a:lnTo>
                    <a:lnTo>
                      <a:pt x="3" y="5"/>
                    </a:lnTo>
                    <a:lnTo>
                      <a:pt x="7" y="2"/>
                    </a:lnTo>
                    <a:lnTo>
                      <a:pt x="7" y="2"/>
                    </a:lnTo>
                    <a:lnTo>
                      <a:pt x="12" y="0"/>
                    </a:lnTo>
                    <a:lnTo>
                      <a:pt x="17" y="1"/>
                    </a:lnTo>
                    <a:lnTo>
                      <a:pt x="21" y="3"/>
                    </a:lnTo>
                    <a:lnTo>
                      <a:pt x="25" y="7"/>
                    </a:lnTo>
                    <a:lnTo>
                      <a:pt x="25" y="7"/>
                    </a:lnTo>
                    <a:lnTo>
                      <a:pt x="26" y="12"/>
                    </a:lnTo>
                    <a:lnTo>
                      <a:pt x="25" y="18"/>
                    </a:lnTo>
                    <a:lnTo>
                      <a:pt x="23" y="22"/>
                    </a:lnTo>
                    <a:lnTo>
                      <a:pt x="19" y="25"/>
                    </a:lnTo>
                    <a:lnTo>
                      <a:pt x="19" y="25"/>
                    </a:lnTo>
                    <a:close/>
                  </a:path>
                </a:pathLst>
              </a:custGeom>
              <a:solidFill>
                <a:srgbClr val="02967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58" name="Freeform: Shape 74"/>
              <p:cNvSpPr>
                <a:spLocks/>
              </p:cNvSpPr>
              <p:nvPr/>
            </p:nvSpPr>
            <p:spPr bwMode="auto">
              <a:xfrm>
                <a:off x="5332411" y="3410404"/>
                <a:ext cx="92075" cy="88900"/>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solidFill>
                <a:srgbClr val="02967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59" name="Freeform: Shape 75"/>
              <p:cNvSpPr>
                <a:spLocks/>
              </p:cNvSpPr>
              <p:nvPr/>
            </p:nvSpPr>
            <p:spPr bwMode="auto">
              <a:xfrm>
                <a:off x="5522911" y="3370717"/>
                <a:ext cx="112713" cy="112713"/>
              </a:xfrm>
              <a:custGeom>
                <a:avLst/>
                <a:gdLst>
                  <a:gd name="T0" fmla="*/ 36 w 71"/>
                  <a:gd name="T1" fmla="*/ 0 h 71"/>
                  <a:gd name="T2" fmla="*/ 43 w 71"/>
                  <a:gd name="T3" fmla="*/ 29 h 71"/>
                  <a:gd name="T4" fmla="*/ 71 w 71"/>
                  <a:gd name="T5" fmla="*/ 36 h 71"/>
                  <a:gd name="T6" fmla="*/ 43 w 71"/>
                  <a:gd name="T7" fmla="*/ 43 h 71"/>
                  <a:gd name="T8" fmla="*/ 36 w 71"/>
                  <a:gd name="T9" fmla="*/ 71 h 71"/>
                  <a:gd name="T10" fmla="*/ 29 w 71"/>
                  <a:gd name="T11" fmla="*/ 43 h 71"/>
                  <a:gd name="T12" fmla="*/ 0 w 71"/>
                  <a:gd name="T13" fmla="*/ 36 h 71"/>
                  <a:gd name="T14" fmla="*/ 29 w 71"/>
                  <a:gd name="T15" fmla="*/ 29 h 71"/>
                  <a:gd name="T16" fmla="*/ 36 w 7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36" y="0"/>
                    </a:moveTo>
                    <a:lnTo>
                      <a:pt x="43" y="29"/>
                    </a:lnTo>
                    <a:lnTo>
                      <a:pt x="71" y="36"/>
                    </a:lnTo>
                    <a:lnTo>
                      <a:pt x="43" y="43"/>
                    </a:lnTo>
                    <a:lnTo>
                      <a:pt x="36" y="71"/>
                    </a:lnTo>
                    <a:lnTo>
                      <a:pt x="29" y="43"/>
                    </a:lnTo>
                    <a:lnTo>
                      <a:pt x="0" y="36"/>
                    </a:lnTo>
                    <a:lnTo>
                      <a:pt x="29" y="29"/>
                    </a:lnTo>
                    <a:lnTo>
                      <a:pt x="36" y="0"/>
                    </a:lnTo>
                    <a:close/>
                  </a:path>
                </a:pathLst>
              </a:custGeom>
              <a:solidFill>
                <a:srgbClr val="02967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sp>
        <p:nvSpPr>
          <p:cNvPr id="71" name="矩形 70"/>
          <p:cNvSpPr/>
          <p:nvPr/>
        </p:nvSpPr>
        <p:spPr>
          <a:xfrm>
            <a:off x="1482089" y="5137016"/>
            <a:ext cx="922782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73" name="矩形 72"/>
          <p:cNvSpPr/>
          <p:nvPr/>
        </p:nvSpPr>
        <p:spPr>
          <a:xfrm>
            <a:off x="2018216" y="2285140"/>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p>
        </p:txBody>
      </p:sp>
      <p:sp>
        <p:nvSpPr>
          <p:cNvPr id="74" name="矩形 73"/>
          <p:cNvSpPr/>
          <p:nvPr/>
        </p:nvSpPr>
        <p:spPr>
          <a:xfrm>
            <a:off x="3638026" y="2657149"/>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p>
        </p:txBody>
      </p:sp>
      <p:sp>
        <p:nvSpPr>
          <p:cNvPr id="75" name="矩形 74"/>
          <p:cNvSpPr/>
          <p:nvPr/>
        </p:nvSpPr>
        <p:spPr>
          <a:xfrm>
            <a:off x="5293850" y="2253976"/>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p>
        </p:txBody>
      </p:sp>
      <p:sp>
        <p:nvSpPr>
          <p:cNvPr id="76" name="矩形 75"/>
          <p:cNvSpPr/>
          <p:nvPr/>
        </p:nvSpPr>
        <p:spPr>
          <a:xfrm>
            <a:off x="6780113" y="2752642"/>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p>
        </p:txBody>
      </p:sp>
      <p:sp>
        <p:nvSpPr>
          <p:cNvPr id="77" name="矩形 76"/>
          <p:cNvSpPr/>
          <p:nvPr/>
        </p:nvSpPr>
        <p:spPr>
          <a:xfrm>
            <a:off x="8333258" y="2170435"/>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p>
        </p:txBody>
      </p:sp>
      <p:grpSp>
        <p:nvGrpSpPr>
          <p:cNvPr id="50" name="组合 49"/>
          <p:cNvGrpSpPr/>
          <p:nvPr/>
        </p:nvGrpSpPr>
        <p:grpSpPr>
          <a:xfrm>
            <a:off x="787654" y="609042"/>
            <a:ext cx="7921292" cy="686733"/>
            <a:chOff x="787654" y="609042"/>
            <a:chExt cx="7921292" cy="686733"/>
          </a:xfrm>
        </p:grpSpPr>
        <p:grpSp>
          <p:nvGrpSpPr>
            <p:cNvPr id="51" name="组合 50"/>
            <p:cNvGrpSpPr/>
            <p:nvPr/>
          </p:nvGrpSpPr>
          <p:grpSpPr>
            <a:xfrm>
              <a:off x="787654" y="772555"/>
              <a:ext cx="7921292" cy="523220"/>
              <a:chOff x="1518453" y="330611"/>
              <a:chExt cx="7921292" cy="523220"/>
            </a:xfrm>
          </p:grpSpPr>
          <p:sp>
            <p:nvSpPr>
              <p:cNvPr id="53" name="文本框 52"/>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54" name="文本框 53"/>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52" name="矩形 51"/>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666048450"/>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additive="base">
                                        <p:cTn id="7" dur="500" fill="hold"/>
                                        <p:tgtEl>
                                          <p:spTgt spid="234"/>
                                        </p:tgtEl>
                                        <p:attrNameLst>
                                          <p:attrName>ppt_x</p:attrName>
                                        </p:attrNameLst>
                                      </p:cBhvr>
                                      <p:tavLst>
                                        <p:tav tm="0">
                                          <p:val>
                                            <p:strVal val="0-#ppt_w/2"/>
                                          </p:val>
                                        </p:tav>
                                        <p:tav tm="100000">
                                          <p:val>
                                            <p:strVal val="#ppt_x"/>
                                          </p:val>
                                        </p:tav>
                                      </p:tavLst>
                                    </p:anim>
                                    <p:anim calcmode="lin" valueType="num">
                                      <p:cBhvr additive="base">
                                        <p:cTn id="8" dur="500" fill="hold"/>
                                        <p:tgtEl>
                                          <p:spTgt spid="2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animEffect transition="in" filter="fade">
                                      <p:cBhvr>
                                        <p:cTn id="14" dur="500"/>
                                        <p:tgtEl>
                                          <p:spTgt spid="7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ppt_w</p:attrName>
                                        </p:attrNameLst>
                                      </p:cBhvr>
                                      <p:tavLst>
                                        <p:tav tm="0">
                                          <p:val>
                                            <p:fltVal val="0"/>
                                          </p:val>
                                        </p:tav>
                                        <p:tav tm="100000">
                                          <p:val>
                                            <p:strVal val="#ppt_w"/>
                                          </p:val>
                                        </p:tav>
                                      </p:tavLst>
                                    </p:anim>
                                    <p:anim calcmode="lin" valueType="num">
                                      <p:cBhvr>
                                        <p:cTn id="23" dur="500" fill="hold"/>
                                        <p:tgtEl>
                                          <p:spTgt spid="75"/>
                                        </p:tgtEl>
                                        <p:attrNameLst>
                                          <p:attrName>ppt_h</p:attrName>
                                        </p:attrNameLst>
                                      </p:cBhvr>
                                      <p:tavLst>
                                        <p:tav tm="0">
                                          <p:val>
                                            <p:fltVal val="0"/>
                                          </p:val>
                                        </p:tav>
                                        <p:tav tm="100000">
                                          <p:val>
                                            <p:strVal val="#ppt_h"/>
                                          </p:val>
                                        </p:tav>
                                      </p:tavLst>
                                    </p:anim>
                                    <p:animEffect transition="in" filter="fade">
                                      <p:cBhvr>
                                        <p:cTn id="24" dur="500"/>
                                        <p:tgtEl>
                                          <p:spTgt spid="7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Effect transition="in" filter="fade">
                                      <p:cBhvr>
                                        <p:cTn id="34" dur="500"/>
                                        <p:tgtEl>
                                          <p:spTgt spid="77"/>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left)">
                                      <p:cBhvr>
                                        <p:cTn id="3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4" grpId="0"/>
      <p:bldP spid="75" grpId="0"/>
      <p:bldP spid="76" grpId="0"/>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44d49d5-804f-4a35-9ab6-98a3540b9817"/>
          <p:cNvGrpSpPr>
            <a:grpSpLocks noChangeAspect="1"/>
          </p:cNvGrpSpPr>
          <p:nvPr/>
        </p:nvGrpSpPr>
        <p:grpSpPr>
          <a:xfrm>
            <a:off x="3751425" y="2218039"/>
            <a:ext cx="4689151" cy="3439828"/>
            <a:chOff x="3774284" y="1772816"/>
            <a:chExt cx="4689151" cy="3439828"/>
          </a:xfrm>
        </p:grpSpPr>
        <p:grpSp>
          <p:nvGrpSpPr>
            <p:cNvPr id="4" name="Group 13"/>
            <p:cNvGrpSpPr/>
            <p:nvPr/>
          </p:nvGrpSpPr>
          <p:grpSpPr>
            <a:xfrm>
              <a:off x="3774284" y="2299963"/>
              <a:ext cx="4689151" cy="2344576"/>
              <a:chOff x="5025571" y="2441729"/>
              <a:chExt cx="11048999" cy="5524501"/>
            </a:xfrm>
          </p:grpSpPr>
          <p:sp>
            <p:nvSpPr>
              <p:cNvPr id="27" name="Arc 24"/>
              <p:cNvSpPr/>
              <p:nvPr/>
            </p:nvSpPr>
            <p:spPr>
              <a:xfrm rot="5400000">
                <a:off x="5025571" y="2441729"/>
                <a:ext cx="5524501" cy="5524501"/>
              </a:xfrm>
              <a:prstGeom prst="arc">
                <a:avLst>
                  <a:gd name="adj1" fmla="val 16200000"/>
                  <a:gd name="adj2" fmla="val 10800000"/>
                </a:avLst>
              </a:prstGeom>
              <a:ln w="9525">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28" name="Arc 25"/>
              <p:cNvSpPr/>
              <p:nvPr/>
            </p:nvSpPr>
            <p:spPr>
              <a:xfrm rot="16200000">
                <a:off x="10550070" y="2441730"/>
                <a:ext cx="5524500" cy="5524500"/>
              </a:xfrm>
              <a:prstGeom prst="arc">
                <a:avLst>
                  <a:gd name="adj1" fmla="val 16297427"/>
                  <a:gd name="adj2" fmla="val 10800000"/>
                </a:avLst>
              </a:prstGeom>
              <a:ln w="9525">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sp>
          <p:nvSpPr>
            <p:cNvPr id="5" name="Oval 16"/>
            <p:cNvSpPr/>
            <p:nvPr/>
          </p:nvSpPr>
          <p:spPr>
            <a:xfrm>
              <a:off x="4101184" y="4171269"/>
              <a:ext cx="404887" cy="404887"/>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Oval 17"/>
            <p:cNvSpPr/>
            <p:nvPr/>
          </p:nvSpPr>
          <p:spPr>
            <a:xfrm>
              <a:off x="7752663" y="2282644"/>
              <a:ext cx="404887" cy="404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7" name="Group 3"/>
            <p:cNvGrpSpPr/>
            <p:nvPr/>
          </p:nvGrpSpPr>
          <p:grpSpPr>
            <a:xfrm>
              <a:off x="6627184" y="3884724"/>
              <a:ext cx="1327924" cy="1327920"/>
              <a:chOff x="6714584" y="3938476"/>
              <a:chExt cx="1022143" cy="1022141"/>
            </a:xfrm>
          </p:grpSpPr>
          <p:sp>
            <p:nvSpPr>
              <p:cNvPr id="24" name="Oval 18"/>
              <p:cNvSpPr/>
              <p:nvPr/>
            </p:nvSpPr>
            <p:spPr>
              <a:xfrm flipH="1">
                <a:off x="6714584" y="3938476"/>
                <a:ext cx="1022143" cy="1022141"/>
              </a:xfrm>
              <a:prstGeom prst="ellipse">
                <a:avLst/>
              </a:prstGeom>
              <a:solidFill>
                <a:srgbClr val="029676"/>
              </a:solidFill>
              <a:ln w="38100">
                <a:solidFill>
                  <a:srgbClr val="02967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Oval 19"/>
              <p:cNvSpPr/>
              <p:nvPr/>
            </p:nvSpPr>
            <p:spPr>
              <a:xfrm flipH="1">
                <a:off x="6793889" y="4011683"/>
                <a:ext cx="871263" cy="871262"/>
              </a:xfrm>
              <a:prstGeom prst="ellipse">
                <a:avLst/>
              </a:prstGeom>
              <a:solidFill>
                <a:srgbClr val="029676"/>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Freeform: Shape 29"/>
              <p:cNvSpPr>
                <a:spLocks noChangeAspect="1"/>
              </p:cNvSpPr>
              <p:nvPr/>
            </p:nvSpPr>
            <p:spPr bwMode="auto">
              <a:xfrm>
                <a:off x="7061794" y="4287769"/>
                <a:ext cx="381053" cy="311001"/>
              </a:xfrm>
              <a:custGeom>
                <a:avLst/>
                <a:gdLst>
                  <a:gd name="connsiteX0" fmla="*/ 130130 w 508000"/>
                  <a:gd name="connsiteY0" fmla="*/ 314926 h 414610"/>
                  <a:gd name="connsiteX1" fmla="*/ 207920 w 508000"/>
                  <a:gd name="connsiteY1" fmla="*/ 327583 h 414610"/>
                  <a:gd name="connsiteX2" fmla="*/ 52339 w 508000"/>
                  <a:gd name="connsiteY2" fmla="*/ 327583 h 414610"/>
                  <a:gd name="connsiteX3" fmla="*/ 130130 w 508000"/>
                  <a:gd name="connsiteY3" fmla="*/ 314926 h 414610"/>
                  <a:gd name="connsiteX4" fmla="*/ 130130 w 508000"/>
                  <a:gd name="connsiteY4" fmla="*/ 243364 h 414610"/>
                  <a:gd name="connsiteX5" fmla="*/ 207920 w 508000"/>
                  <a:gd name="connsiteY5" fmla="*/ 255534 h 414610"/>
                  <a:gd name="connsiteX6" fmla="*/ 52339 w 508000"/>
                  <a:gd name="connsiteY6" fmla="*/ 255534 h 414610"/>
                  <a:gd name="connsiteX7" fmla="*/ 130130 w 508000"/>
                  <a:gd name="connsiteY7" fmla="*/ 243364 h 414610"/>
                  <a:gd name="connsiteX8" fmla="*/ 372875 w 508000"/>
                  <a:gd name="connsiteY8" fmla="*/ 242403 h 414610"/>
                  <a:gd name="connsiteX9" fmla="*/ 400550 w 508000"/>
                  <a:gd name="connsiteY9" fmla="*/ 259928 h 414610"/>
                  <a:gd name="connsiteX10" fmla="*/ 428226 w 508000"/>
                  <a:gd name="connsiteY10" fmla="*/ 242403 h 414610"/>
                  <a:gd name="connsiteX11" fmla="*/ 457843 w 508000"/>
                  <a:gd name="connsiteY11" fmla="*/ 271124 h 414610"/>
                  <a:gd name="connsiteX12" fmla="*/ 451532 w 508000"/>
                  <a:gd name="connsiteY12" fmla="*/ 293030 h 414610"/>
                  <a:gd name="connsiteX13" fmla="*/ 400550 w 508000"/>
                  <a:gd name="connsiteY13" fmla="*/ 335382 h 414610"/>
                  <a:gd name="connsiteX14" fmla="*/ 349569 w 508000"/>
                  <a:gd name="connsiteY14" fmla="*/ 293030 h 414610"/>
                  <a:gd name="connsiteX15" fmla="*/ 343258 w 508000"/>
                  <a:gd name="connsiteY15" fmla="*/ 271124 h 414610"/>
                  <a:gd name="connsiteX16" fmla="*/ 372875 w 508000"/>
                  <a:gd name="connsiteY16" fmla="*/ 242403 h 414610"/>
                  <a:gd name="connsiteX17" fmla="*/ 130130 w 508000"/>
                  <a:gd name="connsiteY17" fmla="*/ 171315 h 414610"/>
                  <a:gd name="connsiteX18" fmla="*/ 207920 w 508000"/>
                  <a:gd name="connsiteY18" fmla="*/ 183972 h 414610"/>
                  <a:gd name="connsiteX19" fmla="*/ 52339 w 508000"/>
                  <a:gd name="connsiteY19" fmla="*/ 183972 h 414610"/>
                  <a:gd name="connsiteX20" fmla="*/ 130130 w 508000"/>
                  <a:gd name="connsiteY20" fmla="*/ 171315 h 414610"/>
                  <a:gd name="connsiteX21" fmla="*/ 130130 w 508000"/>
                  <a:gd name="connsiteY21" fmla="*/ 99753 h 414610"/>
                  <a:gd name="connsiteX22" fmla="*/ 207920 w 508000"/>
                  <a:gd name="connsiteY22" fmla="*/ 112410 h 414610"/>
                  <a:gd name="connsiteX23" fmla="*/ 52339 w 508000"/>
                  <a:gd name="connsiteY23" fmla="*/ 112410 h 414610"/>
                  <a:gd name="connsiteX24" fmla="*/ 130130 w 508000"/>
                  <a:gd name="connsiteY24" fmla="*/ 99753 h 414610"/>
                  <a:gd name="connsiteX25" fmla="*/ 322230 w 508000"/>
                  <a:gd name="connsiteY25" fmla="*/ 85796 h 414610"/>
                  <a:gd name="connsiteX26" fmla="*/ 349955 w 508000"/>
                  <a:gd name="connsiteY26" fmla="*/ 102810 h 414610"/>
                  <a:gd name="connsiteX27" fmla="*/ 378166 w 508000"/>
                  <a:gd name="connsiteY27" fmla="*/ 85796 h 414610"/>
                  <a:gd name="connsiteX28" fmla="*/ 407350 w 508000"/>
                  <a:gd name="connsiteY28" fmla="*/ 114478 h 414610"/>
                  <a:gd name="connsiteX29" fmla="*/ 401026 w 508000"/>
                  <a:gd name="connsiteY29" fmla="*/ 136353 h 414610"/>
                  <a:gd name="connsiteX30" fmla="*/ 349955 w 508000"/>
                  <a:gd name="connsiteY30" fmla="*/ 178160 h 414610"/>
                  <a:gd name="connsiteX31" fmla="*/ 298884 w 508000"/>
                  <a:gd name="connsiteY31" fmla="*/ 136353 h 414610"/>
                  <a:gd name="connsiteX32" fmla="*/ 292560 w 508000"/>
                  <a:gd name="connsiteY32" fmla="*/ 114478 h 414610"/>
                  <a:gd name="connsiteX33" fmla="*/ 322230 w 508000"/>
                  <a:gd name="connsiteY33" fmla="*/ 85796 h 414610"/>
                  <a:gd name="connsiteX34" fmla="*/ 378205 w 508000"/>
                  <a:gd name="connsiteY34" fmla="*/ 28711 h 414610"/>
                  <a:gd name="connsiteX35" fmla="*/ 284869 w 508000"/>
                  <a:gd name="connsiteY35" fmla="*/ 39904 h 414610"/>
                  <a:gd name="connsiteX36" fmla="*/ 268827 w 508000"/>
                  <a:gd name="connsiteY36" fmla="*/ 58882 h 414610"/>
                  <a:gd name="connsiteX37" fmla="*/ 268827 w 508000"/>
                  <a:gd name="connsiteY37" fmla="*/ 369840 h 414610"/>
                  <a:gd name="connsiteX38" fmla="*/ 284869 w 508000"/>
                  <a:gd name="connsiteY38" fmla="*/ 386385 h 414610"/>
                  <a:gd name="connsiteX39" fmla="*/ 377233 w 508000"/>
                  <a:gd name="connsiteY39" fmla="*/ 382979 h 414610"/>
                  <a:gd name="connsiteX40" fmla="*/ 471541 w 508000"/>
                  <a:gd name="connsiteY40" fmla="*/ 386385 h 414610"/>
                  <a:gd name="connsiteX41" fmla="*/ 487583 w 508000"/>
                  <a:gd name="connsiteY41" fmla="*/ 369840 h 414610"/>
                  <a:gd name="connsiteX42" fmla="*/ 487583 w 508000"/>
                  <a:gd name="connsiteY42" fmla="*/ 58882 h 414610"/>
                  <a:gd name="connsiteX43" fmla="*/ 471541 w 508000"/>
                  <a:gd name="connsiteY43" fmla="*/ 39904 h 414610"/>
                  <a:gd name="connsiteX44" fmla="*/ 378205 w 508000"/>
                  <a:gd name="connsiteY44" fmla="*/ 28711 h 414610"/>
                  <a:gd name="connsiteX45" fmla="*/ 129795 w 508000"/>
                  <a:gd name="connsiteY45" fmla="*/ 28711 h 414610"/>
                  <a:gd name="connsiteX46" fmla="*/ 36459 w 508000"/>
                  <a:gd name="connsiteY46" fmla="*/ 39904 h 414610"/>
                  <a:gd name="connsiteX47" fmla="*/ 20417 w 508000"/>
                  <a:gd name="connsiteY47" fmla="*/ 58882 h 414610"/>
                  <a:gd name="connsiteX48" fmla="*/ 20417 w 508000"/>
                  <a:gd name="connsiteY48" fmla="*/ 369840 h 414610"/>
                  <a:gd name="connsiteX49" fmla="*/ 36459 w 508000"/>
                  <a:gd name="connsiteY49" fmla="*/ 386385 h 414610"/>
                  <a:gd name="connsiteX50" fmla="*/ 128823 w 508000"/>
                  <a:gd name="connsiteY50" fmla="*/ 382979 h 414610"/>
                  <a:gd name="connsiteX51" fmla="*/ 222645 w 508000"/>
                  <a:gd name="connsiteY51" fmla="*/ 386385 h 414610"/>
                  <a:gd name="connsiteX52" fmla="*/ 239173 w 508000"/>
                  <a:gd name="connsiteY52" fmla="*/ 369840 h 414610"/>
                  <a:gd name="connsiteX53" fmla="*/ 239173 w 508000"/>
                  <a:gd name="connsiteY53" fmla="*/ 58882 h 414610"/>
                  <a:gd name="connsiteX54" fmla="*/ 223131 w 508000"/>
                  <a:gd name="connsiteY54" fmla="*/ 39904 h 414610"/>
                  <a:gd name="connsiteX55" fmla="*/ 129795 w 508000"/>
                  <a:gd name="connsiteY55" fmla="*/ 28711 h 414610"/>
                  <a:gd name="connsiteX56" fmla="*/ 126878 w 508000"/>
                  <a:gd name="connsiteY56" fmla="*/ 0 h 414610"/>
                  <a:gd name="connsiteX57" fmla="*/ 254243 w 508000"/>
                  <a:gd name="connsiteY57" fmla="*/ 11679 h 414610"/>
                  <a:gd name="connsiteX58" fmla="*/ 381122 w 508000"/>
                  <a:gd name="connsiteY58" fmla="*/ 0 h 414610"/>
                  <a:gd name="connsiteX59" fmla="*/ 489041 w 508000"/>
                  <a:gd name="connsiteY59" fmla="*/ 13139 h 414610"/>
                  <a:gd name="connsiteX60" fmla="*/ 508000 w 508000"/>
                  <a:gd name="connsiteY60" fmla="*/ 35038 h 414610"/>
                  <a:gd name="connsiteX61" fmla="*/ 508000 w 508000"/>
                  <a:gd name="connsiteY61" fmla="*/ 395631 h 414610"/>
                  <a:gd name="connsiteX62" fmla="*/ 489041 w 508000"/>
                  <a:gd name="connsiteY62" fmla="*/ 414610 h 414610"/>
                  <a:gd name="connsiteX63" fmla="*/ 379663 w 508000"/>
                  <a:gd name="connsiteY63" fmla="*/ 410717 h 414610"/>
                  <a:gd name="connsiteX64" fmla="*/ 125906 w 508000"/>
                  <a:gd name="connsiteY64" fmla="*/ 410717 h 414610"/>
                  <a:gd name="connsiteX65" fmla="*/ 18959 w 508000"/>
                  <a:gd name="connsiteY65" fmla="*/ 414610 h 414610"/>
                  <a:gd name="connsiteX66" fmla="*/ 0 w 508000"/>
                  <a:gd name="connsiteY66" fmla="*/ 395631 h 414610"/>
                  <a:gd name="connsiteX67" fmla="*/ 0 w 508000"/>
                  <a:gd name="connsiteY67" fmla="*/ 35038 h 414610"/>
                  <a:gd name="connsiteX68" fmla="*/ 18959 w 508000"/>
                  <a:gd name="connsiteY68" fmla="*/ 13139 h 414610"/>
                  <a:gd name="connsiteX69" fmla="*/ 126878 w 508000"/>
                  <a:gd name="connsiteY69" fmla="*/ 0 h 41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8000" h="414610">
                    <a:moveTo>
                      <a:pt x="130130" y="314926"/>
                    </a:moveTo>
                    <a:cubicBezTo>
                      <a:pt x="183610" y="314926"/>
                      <a:pt x="207920" y="327583"/>
                      <a:pt x="207920" y="327583"/>
                    </a:cubicBezTo>
                    <a:lnTo>
                      <a:pt x="52339" y="327583"/>
                    </a:lnTo>
                    <a:cubicBezTo>
                      <a:pt x="52339" y="327583"/>
                      <a:pt x="76649" y="314926"/>
                      <a:pt x="130130" y="314926"/>
                    </a:cubicBezTo>
                    <a:close/>
                    <a:moveTo>
                      <a:pt x="130130" y="243364"/>
                    </a:moveTo>
                    <a:cubicBezTo>
                      <a:pt x="183610" y="243364"/>
                      <a:pt x="207920" y="255534"/>
                      <a:pt x="207920" y="255534"/>
                    </a:cubicBezTo>
                    <a:lnTo>
                      <a:pt x="52339" y="255534"/>
                    </a:lnTo>
                    <a:cubicBezTo>
                      <a:pt x="52339" y="255534"/>
                      <a:pt x="76649" y="243364"/>
                      <a:pt x="130130" y="243364"/>
                    </a:cubicBezTo>
                    <a:close/>
                    <a:moveTo>
                      <a:pt x="372875" y="242403"/>
                    </a:moveTo>
                    <a:cubicBezTo>
                      <a:pt x="388898" y="242403"/>
                      <a:pt x="398608" y="259928"/>
                      <a:pt x="400550" y="259928"/>
                    </a:cubicBezTo>
                    <a:cubicBezTo>
                      <a:pt x="402978" y="259928"/>
                      <a:pt x="412689" y="242403"/>
                      <a:pt x="428226" y="242403"/>
                    </a:cubicBezTo>
                    <a:cubicBezTo>
                      <a:pt x="444249" y="242403"/>
                      <a:pt x="456872" y="255547"/>
                      <a:pt x="457843" y="271124"/>
                    </a:cubicBezTo>
                    <a:cubicBezTo>
                      <a:pt x="458329" y="280374"/>
                      <a:pt x="455416" y="287189"/>
                      <a:pt x="451532" y="293030"/>
                    </a:cubicBezTo>
                    <a:cubicBezTo>
                      <a:pt x="443277" y="305687"/>
                      <a:pt x="408319" y="335382"/>
                      <a:pt x="400550" y="335382"/>
                    </a:cubicBezTo>
                    <a:cubicBezTo>
                      <a:pt x="393267" y="335382"/>
                      <a:pt x="357824" y="305687"/>
                      <a:pt x="349569" y="293030"/>
                    </a:cubicBezTo>
                    <a:cubicBezTo>
                      <a:pt x="345685" y="287189"/>
                      <a:pt x="342772" y="280374"/>
                      <a:pt x="343258" y="271124"/>
                    </a:cubicBezTo>
                    <a:cubicBezTo>
                      <a:pt x="344229" y="255547"/>
                      <a:pt x="356852" y="242403"/>
                      <a:pt x="372875" y="242403"/>
                    </a:cubicBezTo>
                    <a:close/>
                    <a:moveTo>
                      <a:pt x="130130" y="171315"/>
                    </a:moveTo>
                    <a:cubicBezTo>
                      <a:pt x="183610" y="171315"/>
                      <a:pt x="207920" y="183972"/>
                      <a:pt x="207920" y="183972"/>
                    </a:cubicBezTo>
                    <a:lnTo>
                      <a:pt x="52339" y="183972"/>
                    </a:lnTo>
                    <a:cubicBezTo>
                      <a:pt x="52339" y="183972"/>
                      <a:pt x="76649" y="171315"/>
                      <a:pt x="130130" y="171315"/>
                    </a:cubicBezTo>
                    <a:close/>
                    <a:moveTo>
                      <a:pt x="130130" y="99753"/>
                    </a:moveTo>
                    <a:cubicBezTo>
                      <a:pt x="183610" y="99753"/>
                      <a:pt x="207920" y="112410"/>
                      <a:pt x="207920" y="112410"/>
                    </a:cubicBezTo>
                    <a:lnTo>
                      <a:pt x="52339" y="112410"/>
                    </a:lnTo>
                    <a:cubicBezTo>
                      <a:pt x="52339" y="112410"/>
                      <a:pt x="76649" y="99753"/>
                      <a:pt x="130130" y="99753"/>
                    </a:cubicBezTo>
                    <a:close/>
                    <a:moveTo>
                      <a:pt x="322230" y="85796"/>
                    </a:moveTo>
                    <a:cubicBezTo>
                      <a:pt x="338768" y="85796"/>
                      <a:pt x="348009" y="102810"/>
                      <a:pt x="349955" y="102810"/>
                    </a:cubicBezTo>
                    <a:cubicBezTo>
                      <a:pt x="352387" y="102810"/>
                      <a:pt x="362115" y="85796"/>
                      <a:pt x="378166" y="85796"/>
                    </a:cubicBezTo>
                    <a:cubicBezTo>
                      <a:pt x="393731" y="85796"/>
                      <a:pt x="406863" y="98435"/>
                      <a:pt x="407350" y="114478"/>
                    </a:cubicBezTo>
                    <a:cubicBezTo>
                      <a:pt x="407836" y="123228"/>
                      <a:pt x="405404" y="130034"/>
                      <a:pt x="401026" y="136353"/>
                    </a:cubicBezTo>
                    <a:cubicBezTo>
                      <a:pt x="392758" y="148992"/>
                      <a:pt x="357737" y="178160"/>
                      <a:pt x="349955" y="178160"/>
                    </a:cubicBezTo>
                    <a:cubicBezTo>
                      <a:pt x="342659" y="178160"/>
                      <a:pt x="307152" y="148506"/>
                      <a:pt x="298884" y="136353"/>
                    </a:cubicBezTo>
                    <a:cubicBezTo>
                      <a:pt x="294992" y="130034"/>
                      <a:pt x="292074" y="123228"/>
                      <a:pt x="292560" y="114478"/>
                    </a:cubicBezTo>
                    <a:cubicBezTo>
                      <a:pt x="293533" y="98435"/>
                      <a:pt x="306666" y="85796"/>
                      <a:pt x="322230" y="85796"/>
                    </a:cubicBezTo>
                    <a:close/>
                    <a:moveTo>
                      <a:pt x="378205" y="28711"/>
                    </a:moveTo>
                    <a:cubicBezTo>
                      <a:pt x="319870" y="28711"/>
                      <a:pt x="284869" y="39904"/>
                      <a:pt x="284869" y="39904"/>
                    </a:cubicBezTo>
                    <a:cubicBezTo>
                      <a:pt x="276119" y="41364"/>
                      <a:pt x="268827" y="50123"/>
                      <a:pt x="268827" y="58882"/>
                    </a:cubicBezTo>
                    <a:cubicBezTo>
                      <a:pt x="268827" y="58882"/>
                      <a:pt x="268827" y="58882"/>
                      <a:pt x="268827" y="369840"/>
                    </a:cubicBezTo>
                    <a:cubicBezTo>
                      <a:pt x="268827" y="378599"/>
                      <a:pt x="276119" y="386385"/>
                      <a:pt x="284869" y="386385"/>
                    </a:cubicBezTo>
                    <a:cubicBezTo>
                      <a:pt x="284869" y="386385"/>
                      <a:pt x="320842" y="382979"/>
                      <a:pt x="377233" y="382979"/>
                    </a:cubicBezTo>
                    <a:cubicBezTo>
                      <a:pt x="437026" y="382979"/>
                      <a:pt x="435567" y="386385"/>
                      <a:pt x="471541" y="386385"/>
                    </a:cubicBezTo>
                    <a:cubicBezTo>
                      <a:pt x="480291" y="386385"/>
                      <a:pt x="487583" y="378599"/>
                      <a:pt x="487583" y="369840"/>
                    </a:cubicBezTo>
                    <a:lnTo>
                      <a:pt x="487583" y="58882"/>
                    </a:lnTo>
                    <a:cubicBezTo>
                      <a:pt x="487583" y="50123"/>
                      <a:pt x="480291" y="41364"/>
                      <a:pt x="471541" y="39904"/>
                    </a:cubicBezTo>
                    <a:cubicBezTo>
                      <a:pt x="471541" y="39904"/>
                      <a:pt x="436540" y="28711"/>
                      <a:pt x="378205" y="28711"/>
                    </a:cubicBezTo>
                    <a:close/>
                    <a:moveTo>
                      <a:pt x="129795" y="28711"/>
                    </a:moveTo>
                    <a:cubicBezTo>
                      <a:pt x="71460" y="28711"/>
                      <a:pt x="36459" y="39904"/>
                      <a:pt x="36459" y="39904"/>
                    </a:cubicBezTo>
                    <a:cubicBezTo>
                      <a:pt x="27709" y="41364"/>
                      <a:pt x="20417" y="50123"/>
                      <a:pt x="20417" y="58882"/>
                    </a:cubicBezTo>
                    <a:cubicBezTo>
                      <a:pt x="20417" y="58882"/>
                      <a:pt x="20417" y="58882"/>
                      <a:pt x="20417" y="369840"/>
                    </a:cubicBezTo>
                    <a:cubicBezTo>
                      <a:pt x="20417" y="378599"/>
                      <a:pt x="27709" y="386385"/>
                      <a:pt x="36459" y="386385"/>
                    </a:cubicBezTo>
                    <a:cubicBezTo>
                      <a:pt x="36459" y="386385"/>
                      <a:pt x="72433" y="382979"/>
                      <a:pt x="128823" y="382979"/>
                    </a:cubicBezTo>
                    <a:cubicBezTo>
                      <a:pt x="188616" y="382979"/>
                      <a:pt x="187158" y="386385"/>
                      <a:pt x="222645" y="386385"/>
                    </a:cubicBezTo>
                    <a:cubicBezTo>
                      <a:pt x="231881" y="386385"/>
                      <a:pt x="239173" y="378599"/>
                      <a:pt x="239173" y="369840"/>
                    </a:cubicBezTo>
                    <a:lnTo>
                      <a:pt x="239173" y="58882"/>
                    </a:lnTo>
                    <a:cubicBezTo>
                      <a:pt x="239173" y="50123"/>
                      <a:pt x="231881" y="41364"/>
                      <a:pt x="223131" y="39904"/>
                    </a:cubicBezTo>
                    <a:cubicBezTo>
                      <a:pt x="223131" y="39904"/>
                      <a:pt x="188130" y="28711"/>
                      <a:pt x="129795" y="28711"/>
                    </a:cubicBezTo>
                    <a:close/>
                    <a:moveTo>
                      <a:pt x="126878" y="0"/>
                    </a:moveTo>
                    <a:cubicBezTo>
                      <a:pt x="160907" y="0"/>
                      <a:pt x="240632" y="11679"/>
                      <a:pt x="254243" y="11679"/>
                    </a:cubicBezTo>
                    <a:cubicBezTo>
                      <a:pt x="277091" y="11679"/>
                      <a:pt x="347093" y="0"/>
                      <a:pt x="381122" y="0"/>
                    </a:cubicBezTo>
                    <a:cubicBezTo>
                      <a:pt x="448693" y="0"/>
                      <a:pt x="489041" y="13139"/>
                      <a:pt x="489041" y="13139"/>
                    </a:cubicBezTo>
                    <a:cubicBezTo>
                      <a:pt x="499250" y="15086"/>
                      <a:pt x="508000" y="24818"/>
                      <a:pt x="508000" y="35038"/>
                    </a:cubicBezTo>
                    <a:cubicBezTo>
                      <a:pt x="508000" y="35038"/>
                      <a:pt x="508000" y="35038"/>
                      <a:pt x="508000" y="395631"/>
                    </a:cubicBezTo>
                    <a:cubicBezTo>
                      <a:pt x="508000" y="406337"/>
                      <a:pt x="499250" y="414610"/>
                      <a:pt x="489041" y="414610"/>
                    </a:cubicBezTo>
                    <a:cubicBezTo>
                      <a:pt x="447234" y="414610"/>
                      <a:pt x="449179" y="410717"/>
                      <a:pt x="379663" y="410717"/>
                    </a:cubicBezTo>
                    <a:cubicBezTo>
                      <a:pt x="379663" y="410717"/>
                      <a:pt x="379663" y="410717"/>
                      <a:pt x="125906" y="410717"/>
                    </a:cubicBezTo>
                    <a:cubicBezTo>
                      <a:pt x="60279" y="410717"/>
                      <a:pt x="18959" y="414610"/>
                      <a:pt x="18959" y="414610"/>
                    </a:cubicBezTo>
                    <a:cubicBezTo>
                      <a:pt x="8750" y="414610"/>
                      <a:pt x="0" y="406337"/>
                      <a:pt x="0" y="395631"/>
                    </a:cubicBezTo>
                    <a:cubicBezTo>
                      <a:pt x="0" y="395631"/>
                      <a:pt x="0" y="395631"/>
                      <a:pt x="0" y="35038"/>
                    </a:cubicBezTo>
                    <a:cubicBezTo>
                      <a:pt x="0" y="24818"/>
                      <a:pt x="8264" y="15086"/>
                      <a:pt x="18959" y="13139"/>
                    </a:cubicBezTo>
                    <a:cubicBezTo>
                      <a:pt x="18959" y="13139"/>
                      <a:pt x="59307" y="0"/>
                      <a:pt x="126878" y="0"/>
                    </a:cubicBezTo>
                    <a:close/>
                  </a:path>
                </a:pathLst>
              </a:custGeom>
              <a:solidFill>
                <a:schemeClr val="bg1"/>
              </a:solidFill>
              <a:ln>
                <a:noFill/>
              </a:ln>
            </p:spPr>
            <p:txBody>
              <a:bodyPr anchor="ctr"/>
              <a:lstStyle/>
              <a:p>
                <a:pPr algn="ctr"/>
                <a:endParaRPr>
                  <a:cs typeface="+mn-ea"/>
                  <a:sym typeface="+mn-lt"/>
                </a:endParaRPr>
              </a:p>
            </p:txBody>
          </p:sp>
        </p:grpSp>
        <p:grpSp>
          <p:nvGrpSpPr>
            <p:cNvPr id="8" name="Group 6"/>
            <p:cNvGrpSpPr/>
            <p:nvPr/>
          </p:nvGrpSpPr>
          <p:grpSpPr>
            <a:xfrm>
              <a:off x="4282608" y="1772816"/>
              <a:ext cx="1327924" cy="1327920"/>
              <a:chOff x="4909893" y="2312876"/>
              <a:chExt cx="1022143" cy="1022141"/>
            </a:xfrm>
          </p:grpSpPr>
          <p:sp>
            <p:nvSpPr>
              <p:cNvPr id="21" name="Oval 21"/>
              <p:cNvSpPr/>
              <p:nvPr/>
            </p:nvSpPr>
            <p:spPr>
              <a:xfrm flipH="1">
                <a:off x="4909893" y="2312876"/>
                <a:ext cx="1022143" cy="1022141"/>
              </a:xfrm>
              <a:prstGeom prst="ellipse">
                <a:avLst/>
              </a:prstGeom>
              <a:solidFill>
                <a:srgbClr val="029676"/>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Oval 22"/>
              <p:cNvSpPr/>
              <p:nvPr/>
            </p:nvSpPr>
            <p:spPr>
              <a:xfrm flipH="1">
                <a:off x="4989198" y="2388316"/>
                <a:ext cx="871263" cy="871262"/>
              </a:xfrm>
              <a:prstGeom prst="ellipse">
                <a:avLst/>
              </a:prstGeom>
              <a:solidFill>
                <a:srgbClr val="029676"/>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Freeform: Shape 30"/>
              <p:cNvSpPr>
                <a:spLocks noChangeAspect="1"/>
              </p:cNvSpPr>
              <p:nvPr/>
            </p:nvSpPr>
            <p:spPr bwMode="auto">
              <a:xfrm>
                <a:off x="5230439" y="2685625"/>
                <a:ext cx="381053" cy="276641"/>
              </a:xfrm>
              <a:custGeom>
                <a:avLst/>
                <a:gdLst>
                  <a:gd name="connsiteX0" fmla="*/ 220682 w 508000"/>
                  <a:gd name="connsiteY0" fmla="*/ 153574 h 368803"/>
                  <a:gd name="connsiteX1" fmla="*/ 251847 w 508000"/>
                  <a:gd name="connsiteY1" fmla="*/ 166568 h 368803"/>
                  <a:gd name="connsiteX2" fmla="*/ 314177 w 508000"/>
                  <a:gd name="connsiteY2" fmla="*/ 166568 h 368803"/>
                  <a:gd name="connsiteX3" fmla="*/ 314177 w 508000"/>
                  <a:gd name="connsiteY3" fmla="*/ 232405 h 368803"/>
                  <a:gd name="connsiteX4" fmla="*/ 258773 w 508000"/>
                  <a:gd name="connsiteY4" fmla="*/ 287846 h 368803"/>
                  <a:gd name="connsiteX5" fmla="*/ 248384 w 508000"/>
                  <a:gd name="connsiteY5" fmla="*/ 287846 h 368803"/>
                  <a:gd name="connsiteX6" fmla="*/ 189517 w 508000"/>
                  <a:gd name="connsiteY6" fmla="*/ 232405 h 368803"/>
                  <a:gd name="connsiteX7" fmla="*/ 189517 w 508000"/>
                  <a:gd name="connsiteY7" fmla="*/ 166568 h 368803"/>
                  <a:gd name="connsiteX8" fmla="*/ 220682 w 508000"/>
                  <a:gd name="connsiteY8" fmla="*/ 153574 h 368803"/>
                  <a:gd name="connsiteX9" fmla="*/ 463075 w 508000"/>
                  <a:gd name="connsiteY9" fmla="*/ 73065 h 368803"/>
                  <a:gd name="connsiteX10" fmla="*/ 362857 w 508000"/>
                  <a:gd name="connsiteY10" fmla="*/ 191360 h 368803"/>
                  <a:gd name="connsiteX11" fmla="*/ 463075 w 508000"/>
                  <a:gd name="connsiteY11" fmla="*/ 295738 h 368803"/>
                  <a:gd name="connsiteX12" fmla="*/ 41469 w 508000"/>
                  <a:gd name="connsiteY12" fmla="*/ 73065 h 368803"/>
                  <a:gd name="connsiteX13" fmla="*/ 41469 w 508000"/>
                  <a:gd name="connsiteY13" fmla="*/ 295738 h 368803"/>
                  <a:gd name="connsiteX14" fmla="*/ 141687 w 508000"/>
                  <a:gd name="connsiteY14" fmla="*/ 191360 h 368803"/>
                  <a:gd name="connsiteX15" fmla="*/ 41469 w 508000"/>
                  <a:gd name="connsiteY15" fmla="*/ 73065 h 368803"/>
                  <a:gd name="connsiteX16" fmla="*/ 72571 w 508000"/>
                  <a:gd name="connsiteY16" fmla="*/ 41751 h 368803"/>
                  <a:gd name="connsiteX17" fmla="*/ 176245 w 508000"/>
                  <a:gd name="connsiteY17" fmla="*/ 163526 h 368803"/>
                  <a:gd name="connsiteX18" fmla="*/ 169333 w 508000"/>
                  <a:gd name="connsiteY18" fmla="*/ 226153 h 368803"/>
                  <a:gd name="connsiteX19" fmla="*/ 72571 w 508000"/>
                  <a:gd name="connsiteY19" fmla="*/ 327052 h 368803"/>
                  <a:gd name="connsiteX20" fmla="*/ 435429 w 508000"/>
                  <a:gd name="connsiteY20" fmla="*/ 327052 h 368803"/>
                  <a:gd name="connsiteX21" fmla="*/ 338667 w 508000"/>
                  <a:gd name="connsiteY21" fmla="*/ 226153 h 368803"/>
                  <a:gd name="connsiteX22" fmla="*/ 331755 w 508000"/>
                  <a:gd name="connsiteY22" fmla="*/ 163526 h 368803"/>
                  <a:gd name="connsiteX23" fmla="*/ 435429 w 508000"/>
                  <a:gd name="connsiteY23" fmla="*/ 41751 h 368803"/>
                  <a:gd name="connsiteX24" fmla="*/ 72571 w 508000"/>
                  <a:gd name="connsiteY24" fmla="*/ 41751 h 368803"/>
                  <a:gd name="connsiteX25" fmla="*/ 55293 w 508000"/>
                  <a:gd name="connsiteY25" fmla="*/ 0 h 368803"/>
                  <a:gd name="connsiteX26" fmla="*/ 449252 w 508000"/>
                  <a:gd name="connsiteY26" fmla="*/ 0 h 368803"/>
                  <a:gd name="connsiteX27" fmla="*/ 466531 w 508000"/>
                  <a:gd name="connsiteY27" fmla="*/ 3479 h 368803"/>
                  <a:gd name="connsiteX28" fmla="*/ 508000 w 508000"/>
                  <a:gd name="connsiteY28" fmla="*/ 55668 h 368803"/>
                  <a:gd name="connsiteX29" fmla="*/ 504544 w 508000"/>
                  <a:gd name="connsiteY29" fmla="*/ 313135 h 368803"/>
                  <a:gd name="connsiteX30" fmla="*/ 490721 w 508000"/>
                  <a:gd name="connsiteY30" fmla="*/ 351407 h 368803"/>
                  <a:gd name="connsiteX31" fmla="*/ 449252 w 508000"/>
                  <a:gd name="connsiteY31" fmla="*/ 368803 h 368803"/>
                  <a:gd name="connsiteX32" fmla="*/ 55293 w 508000"/>
                  <a:gd name="connsiteY32" fmla="*/ 368803 h 368803"/>
                  <a:gd name="connsiteX33" fmla="*/ 17279 w 508000"/>
                  <a:gd name="connsiteY33" fmla="*/ 351407 h 368803"/>
                  <a:gd name="connsiteX34" fmla="*/ 0 w 508000"/>
                  <a:gd name="connsiteY34" fmla="*/ 313135 h 368803"/>
                  <a:gd name="connsiteX35" fmla="*/ 0 w 508000"/>
                  <a:gd name="connsiteY35" fmla="*/ 55668 h 368803"/>
                  <a:gd name="connsiteX36" fmla="*/ 41469 w 508000"/>
                  <a:gd name="connsiteY36" fmla="*/ 3479 h 368803"/>
                  <a:gd name="connsiteX37" fmla="*/ 55293 w 508000"/>
                  <a:gd name="connsiteY37" fmla="*/ 0 h 36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000" h="368803">
                    <a:moveTo>
                      <a:pt x="220682" y="153574"/>
                    </a:moveTo>
                    <a:cubicBezTo>
                      <a:pt x="231936" y="153574"/>
                      <a:pt x="243190" y="157906"/>
                      <a:pt x="251847" y="166568"/>
                    </a:cubicBezTo>
                    <a:cubicBezTo>
                      <a:pt x="269161" y="149243"/>
                      <a:pt x="296863" y="149243"/>
                      <a:pt x="314177" y="166568"/>
                    </a:cubicBezTo>
                    <a:cubicBezTo>
                      <a:pt x="331491" y="183894"/>
                      <a:pt x="331491" y="215079"/>
                      <a:pt x="314177" y="232405"/>
                    </a:cubicBezTo>
                    <a:cubicBezTo>
                      <a:pt x="314177" y="232405"/>
                      <a:pt x="272624" y="273986"/>
                      <a:pt x="258773" y="287846"/>
                    </a:cubicBezTo>
                    <a:cubicBezTo>
                      <a:pt x="255310" y="291311"/>
                      <a:pt x="251847" y="291311"/>
                      <a:pt x="248384" y="287846"/>
                    </a:cubicBezTo>
                    <a:cubicBezTo>
                      <a:pt x="231070" y="273986"/>
                      <a:pt x="189517" y="232405"/>
                      <a:pt x="189517" y="232405"/>
                    </a:cubicBezTo>
                    <a:cubicBezTo>
                      <a:pt x="172203" y="215079"/>
                      <a:pt x="172203" y="183894"/>
                      <a:pt x="189517" y="166568"/>
                    </a:cubicBezTo>
                    <a:cubicBezTo>
                      <a:pt x="198174" y="157906"/>
                      <a:pt x="209428" y="153574"/>
                      <a:pt x="220682" y="153574"/>
                    </a:cubicBezTo>
                    <a:close/>
                    <a:moveTo>
                      <a:pt x="463075" y="73065"/>
                    </a:moveTo>
                    <a:cubicBezTo>
                      <a:pt x="463075" y="73065"/>
                      <a:pt x="463075" y="73065"/>
                      <a:pt x="362857" y="191360"/>
                    </a:cubicBezTo>
                    <a:cubicBezTo>
                      <a:pt x="362857" y="191360"/>
                      <a:pt x="362857" y="191360"/>
                      <a:pt x="463075" y="295738"/>
                    </a:cubicBezTo>
                    <a:close/>
                    <a:moveTo>
                      <a:pt x="41469" y="73065"/>
                    </a:moveTo>
                    <a:cubicBezTo>
                      <a:pt x="41469" y="73065"/>
                      <a:pt x="41469" y="73065"/>
                      <a:pt x="41469" y="295738"/>
                    </a:cubicBezTo>
                    <a:lnTo>
                      <a:pt x="141687" y="191360"/>
                    </a:lnTo>
                    <a:cubicBezTo>
                      <a:pt x="141687" y="191360"/>
                      <a:pt x="141687" y="191360"/>
                      <a:pt x="41469" y="73065"/>
                    </a:cubicBezTo>
                    <a:close/>
                    <a:moveTo>
                      <a:pt x="72571" y="41751"/>
                    </a:moveTo>
                    <a:cubicBezTo>
                      <a:pt x="72571" y="41751"/>
                      <a:pt x="127864" y="107858"/>
                      <a:pt x="176245" y="163526"/>
                    </a:cubicBezTo>
                    <a:cubicBezTo>
                      <a:pt x="162422" y="180922"/>
                      <a:pt x="158966" y="205277"/>
                      <a:pt x="169333" y="226153"/>
                    </a:cubicBezTo>
                    <a:cubicBezTo>
                      <a:pt x="169333" y="226153"/>
                      <a:pt x="169333" y="226153"/>
                      <a:pt x="72571" y="327052"/>
                    </a:cubicBezTo>
                    <a:lnTo>
                      <a:pt x="435429" y="327052"/>
                    </a:lnTo>
                    <a:cubicBezTo>
                      <a:pt x="435429" y="327052"/>
                      <a:pt x="435429" y="327052"/>
                      <a:pt x="338667" y="226153"/>
                    </a:cubicBezTo>
                    <a:cubicBezTo>
                      <a:pt x="349034" y="205277"/>
                      <a:pt x="345578" y="180922"/>
                      <a:pt x="331755" y="163526"/>
                    </a:cubicBezTo>
                    <a:cubicBezTo>
                      <a:pt x="380136" y="107858"/>
                      <a:pt x="435429" y="41751"/>
                      <a:pt x="435429" y="41751"/>
                    </a:cubicBezTo>
                    <a:cubicBezTo>
                      <a:pt x="435429" y="41751"/>
                      <a:pt x="435429" y="41751"/>
                      <a:pt x="72571" y="41751"/>
                    </a:cubicBezTo>
                    <a:close/>
                    <a:moveTo>
                      <a:pt x="55293" y="0"/>
                    </a:moveTo>
                    <a:cubicBezTo>
                      <a:pt x="55293" y="0"/>
                      <a:pt x="55293" y="0"/>
                      <a:pt x="449252" y="0"/>
                    </a:cubicBezTo>
                    <a:cubicBezTo>
                      <a:pt x="456163" y="0"/>
                      <a:pt x="459619" y="0"/>
                      <a:pt x="466531" y="3479"/>
                    </a:cubicBezTo>
                    <a:cubicBezTo>
                      <a:pt x="490721" y="10438"/>
                      <a:pt x="508000" y="31313"/>
                      <a:pt x="508000" y="55668"/>
                    </a:cubicBezTo>
                    <a:cubicBezTo>
                      <a:pt x="508000" y="55668"/>
                      <a:pt x="508000" y="55668"/>
                      <a:pt x="504544" y="313135"/>
                    </a:cubicBezTo>
                    <a:cubicBezTo>
                      <a:pt x="504544" y="327052"/>
                      <a:pt x="501088" y="340969"/>
                      <a:pt x="490721" y="351407"/>
                    </a:cubicBezTo>
                    <a:cubicBezTo>
                      <a:pt x="480354" y="361844"/>
                      <a:pt x="463075" y="368803"/>
                      <a:pt x="449252" y="368803"/>
                    </a:cubicBezTo>
                    <a:cubicBezTo>
                      <a:pt x="449252" y="368803"/>
                      <a:pt x="449252" y="368803"/>
                      <a:pt x="55293" y="368803"/>
                    </a:cubicBezTo>
                    <a:cubicBezTo>
                      <a:pt x="41469" y="368803"/>
                      <a:pt x="27646" y="361844"/>
                      <a:pt x="17279" y="351407"/>
                    </a:cubicBezTo>
                    <a:cubicBezTo>
                      <a:pt x="6912" y="340969"/>
                      <a:pt x="0" y="327052"/>
                      <a:pt x="0" y="313135"/>
                    </a:cubicBezTo>
                    <a:cubicBezTo>
                      <a:pt x="0" y="313135"/>
                      <a:pt x="0" y="313135"/>
                      <a:pt x="0" y="55668"/>
                    </a:cubicBezTo>
                    <a:cubicBezTo>
                      <a:pt x="0" y="31313"/>
                      <a:pt x="17279" y="10438"/>
                      <a:pt x="41469" y="3479"/>
                    </a:cubicBezTo>
                    <a:cubicBezTo>
                      <a:pt x="44925" y="0"/>
                      <a:pt x="51837" y="0"/>
                      <a:pt x="55293" y="0"/>
                    </a:cubicBezTo>
                    <a:close/>
                  </a:path>
                </a:pathLst>
              </a:custGeom>
              <a:solidFill>
                <a:schemeClr val="bg1"/>
              </a:solidFill>
              <a:ln>
                <a:noFill/>
              </a:ln>
            </p:spPr>
            <p:txBody>
              <a:bodyPr anchor="ctr"/>
              <a:lstStyle/>
              <a:p>
                <a:pPr algn="ctr"/>
                <a:endParaRPr>
                  <a:cs typeface="+mn-ea"/>
                  <a:sym typeface="+mn-lt"/>
                </a:endParaRPr>
              </a:p>
            </p:txBody>
          </p:sp>
        </p:grpSp>
      </p:grpSp>
      <p:grpSp>
        <p:nvGrpSpPr>
          <p:cNvPr id="32" name="组合 31"/>
          <p:cNvGrpSpPr/>
          <p:nvPr/>
        </p:nvGrpSpPr>
        <p:grpSpPr>
          <a:xfrm>
            <a:off x="882952" y="2092021"/>
            <a:ext cx="2756462" cy="1220554"/>
            <a:chOff x="5133155" y="1649255"/>
            <a:chExt cx="2756462" cy="1220554"/>
          </a:xfrm>
        </p:grpSpPr>
        <p:sp>
          <p:nvSpPr>
            <p:cNvPr id="33" name="矩形 32"/>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34" name="矩形 33"/>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35" name="组合 34"/>
          <p:cNvGrpSpPr/>
          <p:nvPr/>
        </p:nvGrpSpPr>
        <p:grpSpPr>
          <a:xfrm>
            <a:off x="882952" y="4173456"/>
            <a:ext cx="2756462" cy="1220554"/>
            <a:chOff x="5133155" y="1649255"/>
            <a:chExt cx="2756462" cy="1220554"/>
          </a:xfrm>
        </p:grpSpPr>
        <p:sp>
          <p:nvSpPr>
            <p:cNvPr id="36" name="矩形 35"/>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37" name="矩形 36"/>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38" name="组合 37"/>
          <p:cNvGrpSpPr/>
          <p:nvPr/>
        </p:nvGrpSpPr>
        <p:grpSpPr>
          <a:xfrm>
            <a:off x="8560826" y="2092021"/>
            <a:ext cx="2756462" cy="1220554"/>
            <a:chOff x="5133155" y="1649255"/>
            <a:chExt cx="2756462" cy="1220554"/>
          </a:xfrm>
        </p:grpSpPr>
        <p:sp>
          <p:nvSpPr>
            <p:cNvPr id="39" name="矩形 38"/>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40" name="矩形 39"/>
            <p:cNvSpPr/>
            <p:nvPr/>
          </p:nvSpPr>
          <p:spPr>
            <a:xfrm>
              <a:off x="5647643" y="1649255"/>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p>
          </p:txBody>
        </p:sp>
      </p:grpSp>
      <p:grpSp>
        <p:nvGrpSpPr>
          <p:cNvPr id="41" name="组合 40"/>
          <p:cNvGrpSpPr/>
          <p:nvPr/>
        </p:nvGrpSpPr>
        <p:grpSpPr>
          <a:xfrm>
            <a:off x="8560826" y="4173456"/>
            <a:ext cx="2756462" cy="1220554"/>
            <a:chOff x="5133155" y="1649255"/>
            <a:chExt cx="2756462" cy="1220554"/>
          </a:xfrm>
        </p:grpSpPr>
        <p:sp>
          <p:nvSpPr>
            <p:cNvPr id="42" name="矩形 41"/>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p>
          </p:txBody>
        </p:sp>
        <p:sp>
          <p:nvSpPr>
            <p:cNvPr id="43" name="矩形 42"/>
            <p:cNvSpPr/>
            <p:nvPr/>
          </p:nvSpPr>
          <p:spPr>
            <a:xfrm>
              <a:off x="5647643" y="1649255"/>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p>
          </p:txBody>
        </p:sp>
      </p:grpSp>
      <p:grpSp>
        <p:nvGrpSpPr>
          <p:cNvPr id="44" name="组合 43"/>
          <p:cNvGrpSpPr/>
          <p:nvPr/>
        </p:nvGrpSpPr>
        <p:grpSpPr>
          <a:xfrm>
            <a:off x="787654" y="609042"/>
            <a:ext cx="7921292" cy="686733"/>
            <a:chOff x="787654" y="609042"/>
            <a:chExt cx="7921292" cy="686733"/>
          </a:xfrm>
        </p:grpSpPr>
        <p:grpSp>
          <p:nvGrpSpPr>
            <p:cNvPr id="45" name="组合 44"/>
            <p:cNvGrpSpPr/>
            <p:nvPr/>
          </p:nvGrpSpPr>
          <p:grpSpPr>
            <a:xfrm>
              <a:off x="787654" y="772555"/>
              <a:ext cx="7921292" cy="523220"/>
              <a:chOff x="1518453" y="330611"/>
              <a:chExt cx="7921292" cy="523220"/>
            </a:xfrm>
          </p:grpSpPr>
          <p:sp>
            <p:nvSpPr>
              <p:cNvPr id="47" name="文本框 46"/>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48" name="文本框 47"/>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46" name="矩形 45"/>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4314425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fill="hold"/>
                                        <p:tgtEl>
                                          <p:spTgt spid="32"/>
                                        </p:tgtEl>
                                        <p:attrNameLst>
                                          <p:attrName>ppt_x</p:attrName>
                                        </p:attrNameLst>
                                      </p:cBhvr>
                                      <p:tavLst>
                                        <p:tav tm="0">
                                          <p:val>
                                            <p:strVal val="#ppt_x"/>
                                          </p:val>
                                        </p:tav>
                                        <p:tav tm="100000">
                                          <p:val>
                                            <p:strVal val="#ppt_x"/>
                                          </p:val>
                                        </p:tav>
                                      </p:tavLst>
                                    </p:anim>
                                    <p:anim calcmode="lin" valueType="num">
                                      <p:cBhvr additive="base">
                                        <p:cTn id="15" dur="500" fill="hold"/>
                                        <p:tgtEl>
                                          <p:spTgt spid="3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65061" y="1782708"/>
            <a:ext cx="8966678" cy="4198992"/>
            <a:chOff x="2919414" y="2129047"/>
            <a:chExt cx="6302374" cy="3255481"/>
          </a:xfrm>
        </p:grpSpPr>
        <p:sp>
          <p:nvSpPr>
            <p:cNvPr id="3" name="MH_SubTitle_1"/>
            <p:cNvSpPr/>
            <p:nvPr>
              <p:custDataLst>
                <p:tags r:id="rId2"/>
              </p:custDataLst>
            </p:nvPr>
          </p:nvSpPr>
          <p:spPr bwMode="auto">
            <a:xfrm>
              <a:off x="2919414" y="3600451"/>
              <a:ext cx="1290637" cy="269875"/>
            </a:xfrm>
            <a:prstGeom prst="rect">
              <a:avLst/>
            </a:prstGeom>
            <a:solidFill>
              <a:srgbClr val="029676"/>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a:solidFill>
                    <a:srgbClr val="FFFFFF"/>
                  </a:solidFill>
                  <a:cs typeface="+mn-ea"/>
                  <a:sym typeface="+mn-lt"/>
                </a:rPr>
                <a:t>2016</a:t>
              </a:r>
              <a:endParaRPr lang="zh-CN" altLang="en-US" sz="1600" i="1" kern="0" dirty="0">
                <a:solidFill>
                  <a:srgbClr val="FFFFFF"/>
                </a:solidFill>
                <a:cs typeface="+mn-ea"/>
                <a:sym typeface="+mn-lt"/>
              </a:endParaRPr>
            </a:p>
          </p:txBody>
        </p:sp>
        <p:sp>
          <p:nvSpPr>
            <p:cNvPr id="6" name="MH_SubTitle_2"/>
            <p:cNvSpPr/>
            <p:nvPr>
              <p:custDataLst>
                <p:tags r:id="rId3"/>
              </p:custDataLst>
            </p:nvPr>
          </p:nvSpPr>
          <p:spPr bwMode="auto">
            <a:xfrm>
              <a:off x="4210050" y="3600451"/>
              <a:ext cx="1239838" cy="269875"/>
            </a:xfrm>
            <a:prstGeom prst="rect">
              <a:avLst/>
            </a:prstGeom>
            <a:solidFill>
              <a:srgbClr val="029676"/>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a:solidFill>
                    <a:srgbClr val="FFFFFF"/>
                  </a:solidFill>
                  <a:cs typeface="+mn-ea"/>
                  <a:sym typeface="+mn-lt"/>
                </a:rPr>
                <a:t>2017</a:t>
              </a:r>
              <a:endParaRPr lang="zh-CN" altLang="en-US" sz="1600" i="1" kern="0" dirty="0">
                <a:solidFill>
                  <a:srgbClr val="FFFFFF"/>
                </a:solidFill>
                <a:cs typeface="+mn-ea"/>
                <a:sym typeface="+mn-lt"/>
              </a:endParaRPr>
            </a:p>
          </p:txBody>
        </p:sp>
        <p:sp>
          <p:nvSpPr>
            <p:cNvPr id="7" name="MH_SubTitle_3"/>
            <p:cNvSpPr/>
            <p:nvPr>
              <p:custDataLst>
                <p:tags r:id="rId4"/>
              </p:custDataLst>
            </p:nvPr>
          </p:nvSpPr>
          <p:spPr bwMode="auto">
            <a:xfrm>
              <a:off x="5449888" y="3600451"/>
              <a:ext cx="1270000" cy="269875"/>
            </a:xfrm>
            <a:prstGeom prst="rect">
              <a:avLst/>
            </a:prstGeom>
            <a:solidFill>
              <a:schemeClr val="accent3"/>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a:solidFill>
                    <a:srgbClr val="FFFFFF"/>
                  </a:solidFill>
                  <a:cs typeface="+mn-ea"/>
                  <a:sym typeface="+mn-lt"/>
                </a:rPr>
                <a:t>2018</a:t>
              </a:r>
              <a:endParaRPr lang="zh-CN" altLang="en-US" sz="1600" i="1" kern="0" dirty="0">
                <a:solidFill>
                  <a:srgbClr val="FFFFFF"/>
                </a:solidFill>
                <a:cs typeface="+mn-ea"/>
                <a:sym typeface="+mn-lt"/>
              </a:endParaRPr>
            </a:p>
          </p:txBody>
        </p:sp>
        <p:sp>
          <p:nvSpPr>
            <p:cNvPr id="8" name="MH_SubTitle_4"/>
            <p:cNvSpPr/>
            <p:nvPr>
              <p:custDataLst>
                <p:tags r:id="rId5"/>
              </p:custDataLst>
            </p:nvPr>
          </p:nvSpPr>
          <p:spPr bwMode="auto">
            <a:xfrm>
              <a:off x="6719888" y="3600451"/>
              <a:ext cx="1211262" cy="269875"/>
            </a:xfrm>
            <a:prstGeom prst="rect">
              <a:avLst/>
            </a:prstGeom>
            <a:solidFill>
              <a:schemeClr val="tx1">
                <a:lumMod val="65000"/>
                <a:lumOff val="35000"/>
              </a:schemeClr>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smtClean="0">
                  <a:solidFill>
                    <a:srgbClr val="FFFFFF"/>
                  </a:solidFill>
                  <a:cs typeface="+mn-ea"/>
                  <a:sym typeface="+mn-lt"/>
                </a:rPr>
                <a:t>2020</a:t>
              </a:r>
              <a:endParaRPr lang="zh-CN" altLang="en-US" sz="1600" i="1" kern="0" dirty="0">
                <a:solidFill>
                  <a:srgbClr val="FFFFFF"/>
                </a:solidFill>
                <a:cs typeface="+mn-ea"/>
                <a:sym typeface="+mn-lt"/>
              </a:endParaRPr>
            </a:p>
          </p:txBody>
        </p:sp>
        <p:sp>
          <p:nvSpPr>
            <p:cNvPr id="9" name="MH_SubTitle_5"/>
            <p:cNvSpPr/>
            <p:nvPr>
              <p:custDataLst>
                <p:tags r:id="rId6"/>
              </p:custDataLst>
            </p:nvPr>
          </p:nvSpPr>
          <p:spPr bwMode="auto">
            <a:xfrm>
              <a:off x="7931150" y="3600451"/>
              <a:ext cx="1290638" cy="269875"/>
            </a:xfrm>
            <a:prstGeom prst="rect">
              <a:avLst/>
            </a:prstGeom>
            <a:solidFill>
              <a:schemeClr val="accent5"/>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smtClean="0">
                  <a:solidFill>
                    <a:srgbClr val="FFFFFF"/>
                  </a:solidFill>
                  <a:cs typeface="+mn-ea"/>
                  <a:sym typeface="+mn-lt"/>
                </a:rPr>
                <a:t>2030</a:t>
              </a:r>
              <a:endParaRPr lang="zh-CN" altLang="en-US" sz="1600" i="1" kern="0" dirty="0">
                <a:solidFill>
                  <a:srgbClr val="FFFFFF"/>
                </a:solidFill>
                <a:cs typeface="+mn-ea"/>
                <a:sym typeface="+mn-lt"/>
              </a:endParaRPr>
            </a:p>
          </p:txBody>
        </p:sp>
        <p:cxnSp>
          <p:nvCxnSpPr>
            <p:cNvPr id="11" name="MH_Other_1"/>
            <p:cNvCxnSpPr/>
            <p:nvPr>
              <p:custDataLst>
                <p:tags r:id="rId7"/>
              </p:custDataLst>
            </p:nvPr>
          </p:nvCxnSpPr>
          <p:spPr bwMode="auto">
            <a:xfrm>
              <a:off x="4128470"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cxnSp>
          <p:nvCxnSpPr>
            <p:cNvPr id="15" name="MH_Other_2"/>
            <p:cNvCxnSpPr/>
            <p:nvPr>
              <p:custDataLst>
                <p:tags r:id="rId8"/>
              </p:custDataLst>
            </p:nvPr>
          </p:nvCxnSpPr>
          <p:spPr bwMode="auto">
            <a:xfrm>
              <a:off x="6633849"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cxnSp>
          <p:nvCxnSpPr>
            <p:cNvPr id="19" name="MH_Other_3"/>
            <p:cNvCxnSpPr/>
            <p:nvPr>
              <p:custDataLst>
                <p:tags r:id="rId9"/>
              </p:custDataLst>
            </p:nvPr>
          </p:nvCxnSpPr>
          <p:spPr bwMode="auto">
            <a:xfrm>
              <a:off x="4333536"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3" name="MH_Other_4"/>
            <p:cNvCxnSpPr/>
            <p:nvPr>
              <p:custDataLst>
                <p:tags r:id="rId10"/>
              </p:custDataLst>
            </p:nvPr>
          </p:nvCxnSpPr>
          <p:spPr bwMode="auto">
            <a:xfrm>
              <a:off x="6840199"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7" name="MH_Other_5"/>
            <p:cNvCxnSpPr/>
            <p:nvPr>
              <p:custDataLst>
                <p:tags r:id="rId11"/>
              </p:custDataLst>
            </p:nvPr>
          </p:nvCxnSpPr>
          <p:spPr bwMode="auto">
            <a:xfrm>
              <a:off x="9043476"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grpSp>
      <p:grpSp>
        <p:nvGrpSpPr>
          <p:cNvPr id="33" name="组合 32"/>
          <p:cNvGrpSpPr/>
          <p:nvPr/>
        </p:nvGrpSpPr>
        <p:grpSpPr>
          <a:xfrm>
            <a:off x="3896353" y="4361367"/>
            <a:ext cx="2241974" cy="1220554"/>
            <a:chOff x="874713" y="3325188"/>
            <a:chExt cx="2241974" cy="1220554"/>
          </a:xfrm>
        </p:grpSpPr>
        <p:sp>
          <p:nvSpPr>
            <p:cNvPr id="34" name="矩形 33"/>
            <p:cNvSpPr/>
            <p:nvPr/>
          </p:nvSpPr>
          <p:spPr>
            <a:xfrm>
              <a:off x="874713" y="3677812"/>
              <a:ext cx="204724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35" name="矩形 34"/>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36" name="组合 35"/>
          <p:cNvGrpSpPr/>
          <p:nvPr/>
        </p:nvGrpSpPr>
        <p:grpSpPr>
          <a:xfrm>
            <a:off x="7516265" y="4361367"/>
            <a:ext cx="2241974" cy="1220554"/>
            <a:chOff x="874713" y="3325188"/>
            <a:chExt cx="2241974" cy="1220554"/>
          </a:xfrm>
        </p:grpSpPr>
        <p:sp>
          <p:nvSpPr>
            <p:cNvPr id="37" name="矩形 36"/>
            <p:cNvSpPr/>
            <p:nvPr/>
          </p:nvSpPr>
          <p:spPr>
            <a:xfrm>
              <a:off x="874713" y="3677812"/>
              <a:ext cx="20849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p>
          </p:txBody>
        </p:sp>
        <p:sp>
          <p:nvSpPr>
            <p:cNvPr id="38" name="矩形 37"/>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cs typeface="+mn-ea"/>
                  <a:sym typeface="+mn-lt"/>
                </a:rPr>
                <a:t>标题文字添加</a:t>
              </a:r>
            </a:p>
          </p:txBody>
        </p:sp>
      </p:grpSp>
      <p:grpSp>
        <p:nvGrpSpPr>
          <p:cNvPr id="39" name="组合 38"/>
          <p:cNvGrpSpPr/>
          <p:nvPr/>
        </p:nvGrpSpPr>
        <p:grpSpPr>
          <a:xfrm>
            <a:off x="8080228" y="2011308"/>
            <a:ext cx="2245284" cy="1220554"/>
            <a:chOff x="1387876" y="3325188"/>
            <a:chExt cx="2245284" cy="1220554"/>
          </a:xfrm>
        </p:grpSpPr>
        <p:sp>
          <p:nvSpPr>
            <p:cNvPr id="40" name="矩形 39"/>
            <p:cNvSpPr/>
            <p:nvPr/>
          </p:nvSpPr>
          <p:spPr>
            <a:xfrm>
              <a:off x="1387876" y="3677812"/>
              <a:ext cx="224528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a:t>
              </a:r>
            </a:p>
          </p:txBody>
        </p:sp>
        <p:sp>
          <p:nvSpPr>
            <p:cNvPr id="41" name="矩形 40"/>
            <p:cNvSpPr/>
            <p:nvPr/>
          </p:nvSpPr>
          <p:spPr>
            <a:xfrm>
              <a:off x="1391186" y="3325188"/>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p>
          </p:txBody>
        </p:sp>
      </p:grpSp>
      <p:grpSp>
        <p:nvGrpSpPr>
          <p:cNvPr id="42" name="组合 41"/>
          <p:cNvGrpSpPr/>
          <p:nvPr/>
        </p:nvGrpSpPr>
        <p:grpSpPr>
          <a:xfrm>
            <a:off x="4661748" y="2011308"/>
            <a:ext cx="2241974" cy="1220554"/>
            <a:chOff x="1391186" y="3325188"/>
            <a:chExt cx="2241974" cy="1220554"/>
          </a:xfrm>
        </p:grpSpPr>
        <p:sp>
          <p:nvSpPr>
            <p:cNvPr id="43" name="矩形 42"/>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a:t>
              </a:r>
            </a:p>
          </p:txBody>
        </p:sp>
        <p:sp>
          <p:nvSpPr>
            <p:cNvPr id="44" name="矩形 43"/>
            <p:cNvSpPr/>
            <p:nvPr/>
          </p:nvSpPr>
          <p:spPr>
            <a:xfrm>
              <a:off x="1391186" y="3325188"/>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p>
          </p:txBody>
        </p:sp>
      </p:grpSp>
      <p:grpSp>
        <p:nvGrpSpPr>
          <p:cNvPr id="45" name="组合 44"/>
          <p:cNvGrpSpPr/>
          <p:nvPr/>
        </p:nvGrpSpPr>
        <p:grpSpPr>
          <a:xfrm>
            <a:off x="1097911" y="2011308"/>
            <a:ext cx="2241974" cy="1220554"/>
            <a:chOff x="1391186" y="3325188"/>
            <a:chExt cx="2241974" cy="1220554"/>
          </a:xfrm>
        </p:grpSpPr>
        <p:sp>
          <p:nvSpPr>
            <p:cNvPr id="46" name="矩形 45"/>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a:t>
              </a:r>
            </a:p>
          </p:txBody>
        </p:sp>
        <p:sp>
          <p:nvSpPr>
            <p:cNvPr id="47" name="矩形 46"/>
            <p:cNvSpPr/>
            <p:nvPr/>
          </p:nvSpPr>
          <p:spPr>
            <a:xfrm>
              <a:off x="1391186" y="3325188"/>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p>
          </p:txBody>
        </p:sp>
      </p:grpSp>
      <p:grpSp>
        <p:nvGrpSpPr>
          <p:cNvPr id="48" name="组合 47"/>
          <p:cNvGrpSpPr/>
          <p:nvPr/>
        </p:nvGrpSpPr>
        <p:grpSpPr>
          <a:xfrm>
            <a:off x="787654" y="609042"/>
            <a:ext cx="7921292" cy="686733"/>
            <a:chOff x="787654" y="609042"/>
            <a:chExt cx="7921292" cy="686733"/>
          </a:xfrm>
        </p:grpSpPr>
        <p:grpSp>
          <p:nvGrpSpPr>
            <p:cNvPr id="49" name="组合 48"/>
            <p:cNvGrpSpPr/>
            <p:nvPr/>
          </p:nvGrpSpPr>
          <p:grpSpPr>
            <a:xfrm>
              <a:off x="787654" y="772555"/>
              <a:ext cx="7921292" cy="523220"/>
              <a:chOff x="1518453" y="330611"/>
              <a:chExt cx="7921292" cy="523220"/>
            </a:xfrm>
          </p:grpSpPr>
          <p:sp>
            <p:nvSpPr>
              <p:cNvPr id="51" name="文本框 50"/>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52" name="文本框 51"/>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50" name="矩形 49"/>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203666590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ppt_x</p:attrName>
                                        </p:attrNameLst>
                                      </p:cBhvr>
                                      <p:tavLst>
                                        <p:tav tm="0">
                                          <p:val>
                                            <p:strVal val="#ppt_x+#ppt_w*1.125000"/>
                                          </p:val>
                                        </p:tav>
                                        <p:tav tm="100000">
                                          <p:val>
                                            <p:strVal val="#ppt_x"/>
                                          </p:val>
                                        </p:tav>
                                      </p:tavLst>
                                    </p:anim>
                                    <p:animEffect transition="in" filter="wipe(left)">
                                      <p:cBhvr>
                                        <p:cTn id="12" dur="500"/>
                                        <p:tgtEl>
                                          <p:spTgt spid="45"/>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p:tgtEl>
                                          <p:spTgt spid="33"/>
                                        </p:tgtEl>
                                        <p:attrNameLst>
                                          <p:attrName>ppt_x</p:attrName>
                                        </p:attrNameLst>
                                      </p:cBhvr>
                                      <p:tavLst>
                                        <p:tav tm="0">
                                          <p:val>
                                            <p:strVal val="#ppt_x-#ppt_w*1.125000"/>
                                          </p:val>
                                        </p:tav>
                                        <p:tav tm="100000">
                                          <p:val>
                                            <p:strVal val="#ppt_x"/>
                                          </p:val>
                                        </p:tav>
                                      </p:tavLst>
                                    </p:anim>
                                    <p:animEffect transition="in" filter="wipe(right)">
                                      <p:cBhvr>
                                        <p:cTn id="17" dur="500"/>
                                        <p:tgtEl>
                                          <p:spTgt spid="33"/>
                                        </p:tgtEl>
                                      </p:cBhvr>
                                    </p:animEffect>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p:tgtEl>
                                          <p:spTgt spid="42"/>
                                        </p:tgtEl>
                                        <p:attrNameLst>
                                          <p:attrName>ppt_x</p:attrName>
                                        </p:attrNameLst>
                                      </p:cBhvr>
                                      <p:tavLst>
                                        <p:tav tm="0">
                                          <p:val>
                                            <p:strVal val="#ppt_x+#ppt_w*1.125000"/>
                                          </p:val>
                                        </p:tav>
                                        <p:tav tm="100000">
                                          <p:val>
                                            <p:strVal val="#ppt_x"/>
                                          </p:val>
                                        </p:tav>
                                      </p:tavLst>
                                    </p:anim>
                                    <p:animEffect transition="in" filter="wipe(left)">
                                      <p:cBhvr>
                                        <p:cTn id="22" dur="500"/>
                                        <p:tgtEl>
                                          <p:spTgt spid="42"/>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p:tgtEl>
                                          <p:spTgt spid="39"/>
                                        </p:tgtEl>
                                        <p:attrNameLst>
                                          <p:attrName>ppt_x</p:attrName>
                                        </p:attrNameLst>
                                      </p:cBhvr>
                                      <p:tavLst>
                                        <p:tav tm="0">
                                          <p:val>
                                            <p:strVal val="#ppt_x+#ppt_w*1.125000"/>
                                          </p:val>
                                        </p:tav>
                                        <p:tav tm="100000">
                                          <p:val>
                                            <p:strVal val="#ppt_x"/>
                                          </p:val>
                                        </p:tav>
                                      </p:tavLst>
                                    </p:anim>
                                    <p:animEffect transition="in" filter="wipe(left)">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09125" y="3996806"/>
            <a:ext cx="1658403" cy="1660350"/>
            <a:chOff x="3509125" y="3996806"/>
            <a:chExt cx="1658403" cy="1660350"/>
          </a:xfrm>
        </p:grpSpPr>
        <p:sp>
          <p:nvSpPr>
            <p:cNvPr id="60" name="MH_Other_1"/>
            <p:cNvSpPr/>
            <p:nvPr>
              <p:custDataLst>
                <p:tags r:id="rId12"/>
              </p:custDataLst>
            </p:nvPr>
          </p:nvSpPr>
          <p:spPr>
            <a:xfrm>
              <a:off x="3509125" y="3996806"/>
              <a:ext cx="1658403" cy="1660350"/>
            </a:xfrm>
            <a:prstGeom prst="ellipse">
              <a:avLst/>
            </a:prstGeom>
            <a:solidFill>
              <a:schemeClr val="accent3"/>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61" name="MH_SubTitle_1"/>
            <p:cNvSpPr/>
            <p:nvPr>
              <p:custDataLst>
                <p:tags r:id="rId13"/>
              </p:custDataLst>
            </p:nvPr>
          </p:nvSpPr>
          <p:spPr>
            <a:xfrm>
              <a:off x="3648792" y="4137101"/>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标题文字添加</a:t>
              </a:r>
            </a:p>
          </p:txBody>
        </p:sp>
      </p:grpSp>
      <p:grpSp>
        <p:nvGrpSpPr>
          <p:cNvPr id="8" name="组合 7"/>
          <p:cNvGrpSpPr/>
          <p:nvPr/>
        </p:nvGrpSpPr>
        <p:grpSpPr>
          <a:xfrm>
            <a:off x="4529084" y="2780257"/>
            <a:ext cx="1311929" cy="1311929"/>
            <a:chOff x="4529084" y="2780257"/>
            <a:chExt cx="1311929" cy="1311929"/>
          </a:xfrm>
        </p:grpSpPr>
        <p:sp>
          <p:nvSpPr>
            <p:cNvPr id="62" name="MH_Other_2"/>
            <p:cNvSpPr/>
            <p:nvPr>
              <p:custDataLst>
                <p:tags r:id="rId10"/>
              </p:custDataLst>
            </p:nvPr>
          </p:nvSpPr>
          <p:spPr>
            <a:xfrm>
              <a:off x="4529084" y="2780257"/>
              <a:ext cx="1311929" cy="1311929"/>
            </a:xfrm>
            <a:prstGeom prst="ellipse">
              <a:avLst/>
            </a:prstGeom>
            <a:solidFill>
              <a:srgbClr val="02967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63" name="MH_SubTitle_3"/>
            <p:cNvSpPr/>
            <p:nvPr>
              <p:custDataLst>
                <p:tags r:id="rId11"/>
              </p:custDataLst>
            </p:nvPr>
          </p:nvSpPr>
          <p:spPr>
            <a:xfrm>
              <a:off x="4639269" y="2891382"/>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cs typeface="+mn-ea"/>
                  <a:sym typeface="+mn-lt"/>
                </a:rPr>
                <a:t>标题文字添加</a:t>
              </a:r>
            </a:p>
          </p:txBody>
        </p:sp>
      </p:grpSp>
      <p:grpSp>
        <p:nvGrpSpPr>
          <p:cNvPr id="7" name="组合 6"/>
          <p:cNvGrpSpPr/>
          <p:nvPr/>
        </p:nvGrpSpPr>
        <p:grpSpPr>
          <a:xfrm>
            <a:off x="2222501" y="1657136"/>
            <a:ext cx="2341619" cy="2339672"/>
            <a:chOff x="2222501" y="1657136"/>
            <a:chExt cx="2341619" cy="2339672"/>
          </a:xfrm>
        </p:grpSpPr>
        <p:sp>
          <p:nvSpPr>
            <p:cNvPr id="64" name="MH_Other_3"/>
            <p:cNvSpPr/>
            <p:nvPr>
              <p:custDataLst>
                <p:tags r:id="rId8"/>
              </p:custDataLst>
            </p:nvPr>
          </p:nvSpPr>
          <p:spPr>
            <a:xfrm>
              <a:off x="2222501" y="1657136"/>
              <a:ext cx="2341619" cy="2339672"/>
            </a:xfrm>
            <a:prstGeom prst="ellipse">
              <a:avLst/>
            </a:prstGeom>
            <a:solidFill>
              <a:srgbClr val="02967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66" name="MH_Title_1"/>
            <p:cNvSpPr/>
            <p:nvPr>
              <p:custDataLst>
                <p:tags r:id="rId9"/>
              </p:custDataLst>
            </p:nvPr>
          </p:nvSpPr>
          <p:spPr>
            <a:xfrm>
              <a:off x="2447126" y="1881151"/>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a:t>
              </a:r>
              <a:endParaRPr lang="en-US" altLang="zh-CN" sz="2000" b="1" dirty="0">
                <a:solidFill>
                  <a:srgbClr val="4D4D4D"/>
                </a:solidFill>
                <a:cs typeface="+mn-ea"/>
                <a:sym typeface="+mn-lt"/>
              </a:endParaRPr>
            </a:p>
            <a:p>
              <a:pPr algn="ctr">
                <a:defRPr/>
              </a:pPr>
              <a:r>
                <a:rPr lang="zh-CN" altLang="en-US" sz="2000" b="1" dirty="0">
                  <a:solidFill>
                    <a:srgbClr val="4D4D4D"/>
                  </a:solidFill>
                  <a:cs typeface="+mn-ea"/>
                  <a:sym typeface="+mn-lt"/>
                </a:rPr>
                <a:t>添加</a:t>
              </a:r>
            </a:p>
          </p:txBody>
        </p:sp>
      </p:grpSp>
      <p:grpSp>
        <p:nvGrpSpPr>
          <p:cNvPr id="3" name="组合 2"/>
          <p:cNvGrpSpPr/>
          <p:nvPr/>
        </p:nvGrpSpPr>
        <p:grpSpPr>
          <a:xfrm>
            <a:off x="7627883" y="3656173"/>
            <a:ext cx="2341618" cy="2341617"/>
            <a:chOff x="7627883" y="3656173"/>
            <a:chExt cx="2341618" cy="2341617"/>
          </a:xfrm>
        </p:grpSpPr>
        <p:sp>
          <p:nvSpPr>
            <p:cNvPr id="77" name="MH_Other_4"/>
            <p:cNvSpPr/>
            <p:nvPr>
              <p:custDataLst>
                <p:tags r:id="rId6"/>
              </p:custDataLst>
            </p:nvPr>
          </p:nvSpPr>
          <p:spPr>
            <a:xfrm>
              <a:off x="7627883" y="3656173"/>
              <a:ext cx="2341618" cy="2341617"/>
            </a:xfrm>
            <a:prstGeom prst="ellipse">
              <a:avLst/>
            </a:prstGeom>
            <a:solidFill>
              <a:schemeClr val="accent5"/>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78" name="MH_Title_2"/>
            <p:cNvSpPr/>
            <p:nvPr>
              <p:custDataLst>
                <p:tags r:id="rId7"/>
              </p:custDataLst>
            </p:nvPr>
          </p:nvSpPr>
          <p:spPr>
            <a:xfrm>
              <a:off x="7853512" y="3881117"/>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a:t>
              </a:r>
              <a:endParaRPr lang="en-US" altLang="zh-CN" sz="2000" b="1" dirty="0">
                <a:solidFill>
                  <a:srgbClr val="4D4D4D"/>
                </a:solidFill>
                <a:cs typeface="+mn-ea"/>
                <a:sym typeface="+mn-lt"/>
              </a:endParaRPr>
            </a:p>
            <a:p>
              <a:pPr algn="ctr">
                <a:defRPr/>
              </a:pPr>
              <a:r>
                <a:rPr lang="zh-CN" altLang="en-US" sz="2000" b="1" dirty="0">
                  <a:solidFill>
                    <a:srgbClr val="4D4D4D"/>
                  </a:solidFill>
                  <a:cs typeface="+mn-ea"/>
                  <a:sym typeface="+mn-lt"/>
                </a:rPr>
                <a:t>添加</a:t>
              </a:r>
            </a:p>
          </p:txBody>
        </p:sp>
      </p:grpSp>
      <p:grpSp>
        <p:nvGrpSpPr>
          <p:cNvPr id="5" name="组合 4"/>
          <p:cNvGrpSpPr/>
          <p:nvPr/>
        </p:nvGrpSpPr>
        <p:grpSpPr>
          <a:xfrm>
            <a:off x="6205005" y="4136954"/>
            <a:ext cx="1311929" cy="1311929"/>
            <a:chOff x="6205005" y="4136954"/>
            <a:chExt cx="1311929" cy="1311929"/>
          </a:xfrm>
        </p:grpSpPr>
        <p:sp>
          <p:nvSpPr>
            <p:cNvPr id="80" name="MH_Other_5"/>
            <p:cNvSpPr/>
            <p:nvPr>
              <p:custDataLst>
                <p:tags r:id="rId4"/>
              </p:custDataLst>
            </p:nvPr>
          </p:nvSpPr>
          <p:spPr>
            <a:xfrm>
              <a:off x="6205005" y="4136954"/>
              <a:ext cx="1311929" cy="1311929"/>
            </a:xfrm>
            <a:prstGeom prst="ellipse">
              <a:avLst/>
            </a:prstGeom>
            <a:solidFill>
              <a:srgbClr val="02967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81" name="MH_SubTitle_4"/>
            <p:cNvSpPr/>
            <p:nvPr>
              <p:custDataLst>
                <p:tags r:id="rId5"/>
              </p:custDataLst>
            </p:nvPr>
          </p:nvSpPr>
          <p:spPr>
            <a:xfrm>
              <a:off x="6315526" y="4247653"/>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cs typeface="+mn-ea"/>
                  <a:sym typeface="+mn-lt"/>
                </a:rPr>
                <a:t>标题文字添加</a:t>
              </a:r>
            </a:p>
          </p:txBody>
        </p:sp>
      </p:grpSp>
      <p:grpSp>
        <p:nvGrpSpPr>
          <p:cNvPr id="4" name="组合 3"/>
          <p:cNvGrpSpPr/>
          <p:nvPr/>
        </p:nvGrpSpPr>
        <p:grpSpPr>
          <a:xfrm>
            <a:off x="6687731" y="2252758"/>
            <a:ext cx="1658403" cy="1660350"/>
            <a:chOff x="6687731" y="2252758"/>
            <a:chExt cx="1658403" cy="1660350"/>
          </a:xfrm>
        </p:grpSpPr>
        <p:sp>
          <p:nvSpPr>
            <p:cNvPr id="83" name="MH_Other_6"/>
            <p:cNvSpPr/>
            <p:nvPr>
              <p:custDataLst>
                <p:tags r:id="rId2"/>
              </p:custDataLst>
            </p:nvPr>
          </p:nvSpPr>
          <p:spPr>
            <a:xfrm>
              <a:off x="6687731" y="2252758"/>
              <a:ext cx="1658403" cy="1660350"/>
            </a:xfrm>
            <a:prstGeom prst="ellipse">
              <a:avLst/>
            </a:prstGeom>
            <a:solidFill>
              <a:schemeClr val="tx1">
                <a:lumMod val="65000"/>
                <a:lumOff val="35000"/>
              </a:schemeClr>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sz="1600">
                <a:solidFill>
                  <a:srgbClr val="4D4D4D"/>
                </a:solidFill>
                <a:cs typeface="+mn-ea"/>
                <a:sym typeface="+mn-lt"/>
              </a:endParaRPr>
            </a:p>
          </p:txBody>
        </p:sp>
        <p:sp>
          <p:nvSpPr>
            <p:cNvPr id="84" name="MH_SubTitle_2"/>
            <p:cNvSpPr/>
            <p:nvPr>
              <p:custDataLst>
                <p:tags r:id="rId3"/>
              </p:custDataLst>
            </p:nvPr>
          </p:nvSpPr>
          <p:spPr>
            <a:xfrm>
              <a:off x="6826725" y="2393117"/>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标题文字添加</a:t>
              </a:r>
            </a:p>
          </p:txBody>
        </p:sp>
      </p:grpSp>
      <p:grpSp>
        <p:nvGrpSpPr>
          <p:cNvPr id="27" name="组合 26"/>
          <p:cNvGrpSpPr/>
          <p:nvPr/>
        </p:nvGrpSpPr>
        <p:grpSpPr>
          <a:xfrm>
            <a:off x="787654" y="609042"/>
            <a:ext cx="7921292" cy="686733"/>
            <a:chOff x="787654" y="609042"/>
            <a:chExt cx="7921292" cy="686733"/>
          </a:xfrm>
        </p:grpSpPr>
        <p:grpSp>
          <p:nvGrpSpPr>
            <p:cNvPr id="28" name="组合 27"/>
            <p:cNvGrpSpPr/>
            <p:nvPr/>
          </p:nvGrpSpPr>
          <p:grpSpPr>
            <a:xfrm>
              <a:off x="787654" y="772555"/>
              <a:ext cx="7921292" cy="523220"/>
              <a:chOff x="1518453" y="330611"/>
              <a:chExt cx="7921292" cy="523220"/>
            </a:xfrm>
          </p:grpSpPr>
          <p:sp>
            <p:nvSpPr>
              <p:cNvPr id="30" name="文本框 29"/>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31" name="文本框 30"/>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9" name="矩形 28"/>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46674197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7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125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anim calcmode="lin" valueType="num">
                                      <p:cBhvr>
                                        <p:cTn id="31" dur="500" fill="hold"/>
                                        <p:tgtEl>
                                          <p:spTgt spid="5"/>
                                        </p:tgtEl>
                                        <p:attrNameLst>
                                          <p:attrName>ppt_x</p:attrName>
                                        </p:attrNameLst>
                                      </p:cBhvr>
                                      <p:tavLst>
                                        <p:tav tm="0">
                                          <p:val>
                                            <p:fltVal val="0.5"/>
                                          </p:val>
                                        </p:tav>
                                        <p:tav tm="100000">
                                          <p:val>
                                            <p:strVal val="#ppt_x"/>
                                          </p:val>
                                        </p:tav>
                                      </p:tavLst>
                                    </p:anim>
                                    <p:anim calcmode="lin" valueType="num">
                                      <p:cBhvr>
                                        <p:cTn id="32" dur="500" fill="hold"/>
                                        <p:tgtEl>
                                          <p:spTgt spid="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100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anim calcmode="lin" valueType="num">
                                      <p:cBhvr>
                                        <p:cTn id="38" dur="500" fill="hold"/>
                                        <p:tgtEl>
                                          <p:spTgt spid="4"/>
                                        </p:tgtEl>
                                        <p:attrNameLst>
                                          <p:attrName>ppt_x</p:attrName>
                                        </p:attrNameLst>
                                      </p:cBhvr>
                                      <p:tavLst>
                                        <p:tav tm="0">
                                          <p:val>
                                            <p:fltVal val="0.5"/>
                                          </p:val>
                                        </p:tav>
                                        <p:tav tm="100000">
                                          <p:val>
                                            <p:strVal val="#ppt_x"/>
                                          </p:val>
                                        </p:tav>
                                      </p:tavLst>
                                    </p:anim>
                                    <p:anim calcmode="lin" valueType="num">
                                      <p:cBhvr>
                                        <p:cTn id="39" dur="500" fill="hold"/>
                                        <p:tgtEl>
                                          <p:spTgt spid="4"/>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50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anim calcmode="lin" valueType="num">
                                      <p:cBhvr>
                                        <p:cTn id="45" dur="500" fill="hold"/>
                                        <p:tgtEl>
                                          <p:spTgt spid="3"/>
                                        </p:tgtEl>
                                        <p:attrNameLst>
                                          <p:attrName>ppt_x</p:attrName>
                                        </p:attrNameLst>
                                      </p:cBhvr>
                                      <p:tavLst>
                                        <p:tav tm="0">
                                          <p:val>
                                            <p:fltVal val="0.5"/>
                                          </p:val>
                                        </p:tav>
                                        <p:tav tm="100000">
                                          <p:val>
                                            <p:strVal val="#ppt_x"/>
                                          </p:val>
                                        </p:tav>
                                      </p:tavLst>
                                    </p:anim>
                                    <p:anim calcmode="lin" valueType="num">
                                      <p:cBhvr>
                                        <p:cTn id="4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b="1" i="1" dirty="0">
                <a:solidFill>
                  <a:schemeClr val="bg1"/>
                </a:solidFill>
                <a:cs typeface="+mn-ea"/>
                <a:sym typeface="+mn-lt"/>
              </a:rPr>
              <a:t>PART 03</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38671069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480578" y="3371695"/>
            <a:ext cx="856527" cy="856527"/>
            <a:chOff x="7471457" y="-694481"/>
            <a:chExt cx="856527" cy="856527"/>
          </a:xfrm>
        </p:grpSpPr>
        <p:grpSp>
          <p:nvGrpSpPr>
            <p:cNvPr id="33" name="组合 32"/>
            <p:cNvGrpSpPr/>
            <p:nvPr/>
          </p:nvGrpSpPr>
          <p:grpSpPr>
            <a:xfrm>
              <a:off x="7471457" y="-694481"/>
              <a:ext cx="856527" cy="856527"/>
              <a:chOff x="4299994" y="-439838"/>
              <a:chExt cx="856527" cy="856527"/>
            </a:xfrm>
          </p:grpSpPr>
          <p:sp>
            <p:nvSpPr>
              <p:cNvPr id="37" name="椭圆 36"/>
              <p:cNvSpPr/>
              <p:nvPr/>
            </p:nvSpPr>
            <p:spPr>
              <a:xfrm>
                <a:off x="4375229" y="-364603"/>
                <a:ext cx="706056" cy="706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椭圆 41"/>
              <p:cNvSpPr/>
              <p:nvPr/>
            </p:nvSpPr>
            <p:spPr>
              <a:xfrm>
                <a:off x="4299994" y="-439838"/>
                <a:ext cx="856527" cy="85652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4" name="Freeform 5"/>
            <p:cNvSpPr>
              <a:spLocks noEditPoints="1"/>
            </p:cNvSpPr>
            <p:nvPr/>
          </p:nvSpPr>
          <p:spPr bwMode="auto">
            <a:xfrm>
              <a:off x="7624744" y="-496361"/>
              <a:ext cx="549952" cy="460286"/>
            </a:xfrm>
            <a:custGeom>
              <a:avLst/>
              <a:gdLst>
                <a:gd name="T0" fmla="*/ 267 w 270"/>
                <a:gd name="T1" fmla="*/ 129 h 225"/>
                <a:gd name="T2" fmla="*/ 141 w 270"/>
                <a:gd name="T3" fmla="*/ 3 h 225"/>
                <a:gd name="T4" fmla="*/ 135 w 270"/>
                <a:gd name="T5" fmla="*/ 0 h 225"/>
                <a:gd name="T6" fmla="*/ 129 w 270"/>
                <a:gd name="T7" fmla="*/ 3 h 225"/>
                <a:gd name="T8" fmla="*/ 3 w 270"/>
                <a:gd name="T9" fmla="*/ 129 h 225"/>
                <a:gd name="T10" fmla="*/ 3 w 270"/>
                <a:gd name="T11" fmla="*/ 140 h 225"/>
                <a:gd name="T12" fmla="*/ 13 w 270"/>
                <a:gd name="T13" fmla="*/ 140 h 225"/>
                <a:gd name="T14" fmla="*/ 37 w 270"/>
                <a:gd name="T15" fmla="*/ 115 h 225"/>
                <a:gd name="T16" fmla="*/ 37 w 270"/>
                <a:gd name="T17" fmla="*/ 215 h 225"/>
                <a:gd name="T18" fmla="*/ 47 w 270"/>
                <a:gd name="T19" fmla="*/ 225 h 225"/>
                <a:gd name="T20" fmla="*/ 103 w 270"/>
                <a:gd name="T21" fmla="*/ 225 h 225"/>
                <a:gd name="T22" fmla="*/ 167 w 270"/>
                <a:gd name="T23" fmla="*/ 225 h 225"/>
                <a:gd name="T24" fmla="*/ 223 w 270"/>
                <a:gd name="T25" fmla="*/ 225 h 225"/>
                <a:gd name="T26" fmla="*/ 229 w 270"/>
                <a:gd name="T27" fmla="*/ 215 h 225"/>
                <a:gd name="T28" fmla="*/ 229 w 270"/>
                <a:gd name="T29" fmla="*/ 116 h 225"/>
                <a:gd name="T30" fmla="*/ 255 w 270"/>
                <a:gd name="T31" fmla="*/ 140 h 225"/>
                <a:gd name="T32" fmla="*/ 261 w 270"/>
                <a:gd name="T33" fmla="*/ 143 h 225"/>
                <a:gd name="T34" fmla="*/ 267 w 270"/>
                <a:gd name="T35" fmla="*/ 140 h 225"/>
                <a:gd name="T36" fmla="*/ 267 w 270"/>
                <a:gd name="T37" fmla="*/ 129 h 225"/>
                <a:gd name="T38" fmla="*/ 157 w 270"/>
                <a:gd name="T39" fmla="*/ 209 h 225"/>
                <a:gd name="T40" fmla="*/ 109 w 270"/>
                <a:gd name="T41" fmla="*/ 209 h 225"/>
                <a:gd name="T42" fmla="*/ 109 w 270"/>
                <a:gd name="T43" fmla="*/ 155 h 225"/>
                <a:gd name="T44" fmla="*/ 123 w 270"/>
                <a:gd name="T45" fmla="*/ 145 h 225"/>
                <a:gd name="T46" fmla="*/ 147 w 270"/>
                <a:gd name="T47" fmla="*/ 145 h 225"/>
                <a:gd name="T48" fmla="*/ 157 w 270"/>
                <a:gd name="T49" fmla="*/ 155 h 225"/>
                <a:gd name="T50" fmla="*/ 157 w 270"/>
                <a:gd name="T51" fmla="*/ 209 h 225"/>
                <a:gd name="T52" fmla="*/ 213 w 270"/>
                <a:gd name="T53" fmla="*/ 209 h 225"/>
                <a:gd name="T54" fmla="*/ 173 w 270"/>
                <a:gd name="T55" fmla="*/ 209 h 225"/>
                <a:gd name="T56" fmla="*/ 173 w 270"/>
                <a:gd name="T57" fmla="*/ 155 h 225"/>
                <a:gd name="T58" fmla="*/ 147 w 270"/>
                <a:gd name="T59" fmla="*/ 129 h 225"/>
                <a:gd name="T60" fmla="*/ 123 w 270"/>
                <a:gd name="T61" fmla="*/ 129 h 225"/>
                <a:gd name="T62" fmla="*/ 93 w 270"/>
                <a:gd name="T63" fmla="*/ 155 h 225"/>
                <a:gd name="T64" fmla="*/ 93 w 270"/>
                <a:gd name="T65" fmla="*/ 209 h 225"/>
                <a:gd name="T66" fmla="*/ 53 w 270"/>
                <a:gd name="T67" fmla="*/ 209 h 225"/>
                <a:gd name="T68" fmla="*/ 53 w 270"/>
                <a:gd name="T69" fmla="*/ 99 h 225"/>
                <a:gd name="T70" fmla="*/ 54 w 270"/>
                <a:gd name="T71" fmla="*/ 99 h 225"/>
                <a:gd name="T72" fmla="*/ 133 w 270"/>
                <a:gd name="T73" fmla="*/ 20 h 225"/>
                <a:gd name="T74" fmla="*/ 213 w 270"/>
                <a:gd name="T75" fmla="*/ 100 h 225"/>
                <a:gd name="T76" fmla="*/ 213 w 270"/>
                <a:gd name="T77"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25">
                  <a:moveTo>
                    <a:pt x="267" y="129"/>
                  </a:moveTo>
                  <a:cubicBezTo>
                    <a:pt x="141" y="3"/>
                    <a:pt x="141" y="3"/>
                    <a:pt x="141" y="3"/>
                  </a:cubicBezTo>
                  <a:cubicBezTo>
                    <a:pt x="139" y="1"/>
                    <a:pt x="137" y="0"/>
                    <a:pt x="135" y="0"/>
                  </a:cubicBezTo>
                  <a:cubicBezTo>
                    <a:pt x="133" y="0"/>
                    <a:pt x="131" y="1"/>
                    <a:pt x="129" y="3"/>
                  </a:cubicBezTo>
                  <a:cubicBezTo>
                    <a:pt x="3" y="129"/>
                    <a:pt x="3" y="129"/>
                    <a:pt x="3" y="129"/>
                  </a:cubicBezTo>
                  <a:cubicBezTo>
                    <a:pt x="0" y="132"/>
                    <a:pt x="0" y="137"/>
                    <a:pt x="3" y="140"/>
                  </a:cubicBezTo>
                  <a:cubicBezTo>
                    <a:pt x="6" y="144"/>
                    <a:pt x="10" y="144"/>
                    <a:pt x="13" y="140"/>
                  </a:cubicBezTo>
                  <a:cubicBezTo>
                    <a:pt x="37" y="115"/>
                    <a:pt x="37" y="115"/>
                    <a:pt x="37" y="115"/>
                  </a:cubicBezTo>
                  <a:cubicBezTo>
                    <a:pt x="37" y="215"/>
                    <a:pt x="37" y="215"/>
                    <a:pt x="37" y="215"/>
                  </a:cubicBezTo>
                  <a:cubicBezTo>
                    <a:pt x="37" y="220"/>
                    <a:pt x="43" y="225"/>
                    <a:pt x="47" y="225"/>
                  </a:cubicBezTo>
                  <a:cubicBezTo>
                    <a:pt x="103" y="225"/>
                    <a:pt x="103" y="225"/>
                    <a:pt x="103" y="225"/>
                  </a:cubicBezTo>
                  <a:cubicBezTo>
                    <a:pt x="167" y="225"/>
                    <a:pt x="167" y="225"/>
                    <a:pt x="167" y="225"/>
                  </a:cubicBezTo>
                  <a:cubicBezTo>
                    <a:pt x="223" y="225"/>
                    <a:pt x="223" y="225"/>
                    <a:pt x="223" y="225"/>
                  </a:cubicBezTo>
                  <a:cubicBezTo>
                    <a:pt x="228" y="225"/>
                    <a:pt x="229" y="220"/>
                    <a:pt x="229" y="215"/>
                  </a:cubicBezTo>
                  <a:cubicBezTo>
                    <a:pt x="229" y="116"/>
                    <a:pt x="229" y="116"/>
                    <a:pt x="229" y="116"/>
                  </a:cubicBezTo>
                  <a:cubicBezTo>
                    <a:pt x="255" y="140"/>
                    <a:pt x="255" y="140"/>
                    <a:pt x="255" y="140"/>
                  </a:cubicBezTo>
                  <a:cubicBezTo>
                    <a:pt x="256" y="142"/>
                    <a:pt x="259" y="143"/>
                    <a:pt x="261" y="143"/>
                  </a:cubicBezTo>
                  <a:cubicBezTo>
                    <a:pt x="263" y="143"/>
                    <a:pt x="265" y="142"/>
                    <a:pt x="267" y="140"/>
                  </a:cubicBezTo>
                  <a:cubicBezTo>
                    <a:pt x="270" y="137"/>
                    <a:pt x="270" y="132"/>
                    <a:pt x="267" y="129"/>
                  </a:cubicBezTo>
                  <a:close/>
                  <a:moveTo>
                    <a:pt x="157" y="209"/>
                  </a:moveTo>
                  <a:cubicBezTo>
                    <a:pt x="109" y="209"/>
                    <a:pt x="109" y="209"/>
                    <a:pt x="109" y="209"/>
                  </a:cubicBezTo>
                  <a:cubicBezTo>
                    <a:pt x="109" y="155"/>
                    <a:pt x="109" y="155"/>
                    <a:pt x="109" y="155"/>
                  </a:cubicBezTo>
                  <a:cubicBezTo>
                    <a:pt x="109" y="149"/>
                    <a:pt x="117" y="145"/>
                    <a:pt x="123" y="145"/>
                  </a:cubicBezTo>
                  <a:cubicBezTo>
                    <a:pt x="147" y="145"/>
                    <a:pt x="147" y="145"/>
                    <a:pt x="147" y="145"/>
                  </a:cubicBezTo>
                  <a:cubicBezTo>
                    <a:pt x="154" y="145"/>
                    <a:pt x="157" y="149"/>
                    <a:pt x="157" y="155"/>
                  </a:cubicBezTo>
                  <a:lnTo>
                    <a:pt x="157" y="209"/>
                  </a:lnTo>
                  <a:close/>
                  <a:moveTo>
                    <a:pt x="213" y="209"/>
                  </a:moveTo>
                  <a:cubicBezTo>
                    <a:pt x="173" y="209"/>
                    <a:pt x="173" y="209"/>
                    <a:pt x="173" y="209"/>
                  </a:cubicBezTo>
                  <a:cubicBezTo>
                    <a:pt x="173" y="155"/>
                    <a:pt x="173" y="155"/>
                    <a:pt x="173" y="155"/>
                  </a:cubicBezTo>
                  <a:cubicBezTo>
                    <a:pt x="173" y="140"/>
                    <a:pt x="163" y="129"/>
                    <a:pt x="147" y="129"/>
                  </a:cubicBezTo>
                  <a:cubicBezTo>
                    <a:pt x="123" y="129"/>
                    <a:pt x="123" y="129"/>
                    <a:pt x="123" y="129"/>
                  </a:cubicBezTo>
                  <a:cubicBezTo>
                    <a:pt x="108" y="129"/>
                    <a:pt x="93" y="140"/>
                    <a:pt x="93" y="155"/>
                  </a:cubicBezTo>
                  <a:cubicBezTo>
                    <a:pt x="93" y="209"/>
                    <a:pt x="93" y="209"/>
                    <a:pt x="93" y="209"/>
                  </a:cubicBezTo>
                  <a:cubicBezTo>
                    <a:pt x="53" y="209"/>
                    <a:pt x="53" y="209"/>
                    <a:pt x="53" y="209"/>
                  </a:cubicBezTo>
                  <a:cubicBezTo>
                    <a:pt x="53" y="99"/>
                    <a:pt x="53" y="99"/>
                    <a:pt x="53" y="99"/>
                  </a:cubicBezTo>
                  <a:cubicBezTo>
                    <a:pt x="53" y="99"/>
                    <a:pt x="54" y="99"/>
                    <a:pt x="54" y="99"/>
                  </a:cubicBezTo>
                  <a:cubicBezTo>
                    <a:pt x="133" y="20"/>
                    <a:pt x="133" y="20"/>
                    <a:pt x="133" y="20"/>
                  </a:cubicBezTo>
                  <a:cubicBezTo>
                    <a:pt x="213" y="100"/>
                    <a:pt x="213" y="100"/>
                    <a:pt x="213" y="100"/>
                  </a:cubicBezTo>
                  <a:lnTo>
                    <a:pt x="213" y="2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aphicFrame>
        <p:nvGraphicFramePr>
          <p:cNvPr id="43" name="图表 42"/>
          <p:cNvGraphicFramePr/>
          <p:nvPr>
            <p:extLst>
              <p:ext uri="{D42A27DB-BD31-4B8C-83A1-F6EECF244321}">
                <p14:modId xmlns:p14="http://schemas.microsoft.com/office/powerpoint/2010/main" val="283482064"/>
              </p:ext>
            </p:extLst>
          </p:nvPr>
        </p:nvGraphicFramePr>
        <p:xfrm>
          <a:off x="3784678" y="2383849"/>
          <a:ext cx="4248327" cy="2832218"/>
        </p:xfrm>
        <a:graphic>
          <a:graphicData uri="http://schemas.openxmlformats.org/drawingml/2006/chart">
            <c:chart xmlns:c="http://schemas.openxmlformats.org/drawingml/2006/chart" xmlns:r="http://schemas.openxmlformats.org/officeDocument/2006/relationships" r:id="rId3"/>
          </a:graphicData>
        </a:graphic>
      </p:graphicFrame>
      <p:cxnSp>
        <p:nvCxnSpPr>
          <p:cNvPr id="45" name="直接箭头连接符 44"/>
          <p:cNvCxnSpPr/>
          <p:nvPr/>
        </p:nvCxnSpPr>
        <p:spPr>
          <a:xfrm flipV="1">
            <a:off x="5986585" y="1773038"/>
            <a:ext cx="0" cy="93980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6961400" y="3243698"/>
            <a:ext cx="938801" cy="303257"/>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71815" y="4731866"/>
            <a:ext cx="858156" cy="969282"/>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H="1">
            <a:off x="4632719" y="4644236"/>
            <a:ext cx="568258" cy="69576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flipH="1" flipV="1">
            <a:off x="3354350" y="2947634"/>
            <a:ext cx="1551192" cy="447694"/>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aphicFrame>
        <p:nvGraphicFramePr>
          <p:cNvPr id="60" name="图表 59"/>
          <p:cNvGraphicFramePr/>
          <p:nvPr/>
        </p:nvGraphicFramePr>
        <p:xfrm>
          <a:off x="7976402" y="3289685"/>
          <a:ext cx="2751422" cy="1475179"/>
        </p:xfrm>
        <a:graphic>
          <a:graphicData uri="http://schemas.openxmlformats.org/drawingml/2006/chart">
            <c:chart xmlns:c="http://schemas.openxmlformats.org/drawingml/2006/chart" xmlns:r="http://schemas.openxmlformats.org/officeDocument/2006/relationships" r:id="rId4"/>
          </a:graphicData>
        </a:graphic>
      </p:graphicFrame>
      <p:grpSp>
        <p:nvGrpSpPr>
          <p:cNvPr id="68" name="组合 67"/>
          <p:cNvGrpSpPr/>
          <p:nvPr/>
        </p:nvGrpSpPr>
        <p:grpSpPr>
          <a:xfrm>
            <a:off x="5023740" y="5500414"/>
            <a:ext cx="1213964" cy="424485"/>
            <a:chOff x="5294675" y="5735790"/>
            <a:chExt cx="1213964" cy="424485"/>
          </a:xfrm>
          <a:solidFill>
            <a:srgbClr val="029676"/>
          </a:solidFill>
        </p:grpSpPr>
        <p:grpSp>
          <p:nvGrpSpPr>
            <p:cNvPr id="69" name="组合 68"/>
            <p:cNvGrpSpPr/>
            <p:nvPr/>
          </p:nvGrpSpPr>
          <p:grpSpPr>
            <a:xfrm flipH="1">
              <a:off x="5294675" y="5735790"/>
              <a:ext cx="207752" cy="207753"/>
              <a:chOff x="2546804" y="3367484"/>
              <a:chExt cx="263525" cy="263526"/>
            </a:xfrm>
            <a:grpFill/>
          </p:grpSpPr>
          <p:sp>
            <p:nvSpPr>
              <p:cNvPr id="97" name="Oval 5"/>
              <p:cNvSpPr>
                <a:spLocks noChangeArrowheads="1"/>
              </p:cNvSpPr>
              <p:nvPr/>
            </p:nvSpPr>
            <p:spPr bwMode="auto">
              <a:xfrm>
                <a:off x="2621417"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0" name="组合 69"/>
            <p:cNvGrpSpPr/>
            <p:nvPr/>
          </p:nvGrpSpPr>
          <p:grpSpPr>
            <a:xfrm flipH="1">
              <a:off x="5546228" y="5735790"/>
              <a:ext cx="207752" cy="207753"/>
              <a:chOff x="2857954" y="3367484"/>
              <a:chExt cx="263525" cy="263526"/>
            </a:xfrm>
            <a:grpFill/>
          </p:grpSpPr>
          <p:sp>
            <p:nvSpPr>
              <p:cNvPr id="95" name="Oval 7"/>
              <p:cNvSpPr>
                <a:spLocks noChangeArrowheads="1"/>
              </p:cNvSpPr>
              <p:nvPr/>
            </p:nvSpPr>
            <p:spPr bwMode="auto">
              <a:xfrm>
                <a:off x="2942092"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1" name="组合 70"/>
            <p:cNvGrpSpPr/>
            <p:nvPr/>
          </p:nvGrpSpPr>
          <p:grpSpPr>
            <a:xfrm flipH="1">
              <a:off x="5797781" y="5735790"/>
              <a:ext cx="207752" cy="207753"/>
              <a:chOff x="3169104" y="3367484"/>
              <a:chExt cx="263525" cy="263526"/>
            </a:xfrm>
            <a:grpFill/>
          </p:grpSpPr>
          <p:sp>
            <p:nvSpPr>
              <p:cNvPr id="9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2" name="组合 71"/>
            <p:cNvGrpSpPr/>
            <p:nvPr/>
          </p:nvGrpSpPr>
          <p:grpSpPr>
            <a:xfrm flipH="1">
              <a:off x="6049334" y="5735790"/>
              <a:ext cx="207752" cy="207753"/>
              <a:chOff x="3525197" y="3367484"/>
              <a:chExt cx="263525" cy="263526"/>
            </a:xfrm>
            <a:grpFill/>
          </p:grpSpPr>
          <p:sp>
            <p:nvSpPr>
              <p:cNvPr id="9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3" name="组合 72"/>
            <p:cNvGrpSpPr/>
            <p:nvPr/>
          </p:nvGrpSpPr>
          <p:grpSpPr>
            <a:xfrm flipH="1">
              <a:off x="6300887" y="5735790"/>
              <a:ext cx="207752" cy="207753"/>
              <a:chOff x="3836347" y="3367484"/>
              <a:chExt cx="263525" cy="263526"/>
            </a:xfrm>
            <a:grpFill/>
          </p:grpSpPr>
          <p:sp>
            <p:nvSpPr>
              <p:cNvPr id="8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4" name="组合 73"/>
            <p:cNvGrpSpPr/>
            <p:nvPr/>
          </p:nvGrpSpPr>
          <p:grpSpPr>
            <a:xfrm flipH="1">
              <a:off x="5294675" y="5952522"/>
              <a:ext cx="207752" cy="207753"/>
              <a:chOff x="2546804" y="3367484"/>
              <a:chExt cx="263525" cy="263526"/>
            </a:xfrm>
            <a:grpFill/>
          </p:grpSpPr>
          <p:sp>
            <p:nvSpPr>
              <p:cNvPr id="87" name="Oval 5"/>
              <p:cNvSpPr>
                <a:spLocks noChangeArrowheads="1"/>
              </p:cNvSpPr>
              <p:nvPr/>
            </p:nvSpPr>
            <p:spPr bwMode="auto">
              <a:xfrm>
                <a:off x="2621417"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5" name="组合 74"/>
            <p:cNvGrpSpPr/>
            <p:nvPr/>
          </p:nvGrpSpPr>
          <p:grpSpPr>
            <a:xfrm flipH="1">
              <a:off x="5546228" y="5952522"/>
              <a:ext cx="207752" cy="207753"/>
              <a:chOff x="2857954" y="3367484"/>
              <a:chExt cx="263525" cy="263526"/>
            </a:xfrm>
            <a:grpFill/>
          </p:grpSpPr>
          <p:sp>
            <p:nvSpPr>
              <p:cNvPr id="85" name="Oval 7"/>
              <p:cNvSpPr>
                <a:spLocks noChangeArrowheads="1"/>
              </p:cNvSpPr>
              <p:nvPr/>
            </p:nvSpPr>
            <p:spPr bwMode="auto">
              <a:xfrm>
                <a:off x="2942092"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6" name="组合 75"/>
            <p:cNvGrpSpPr/>
            <p:nvPr/>
          </p:nvGrpSpPr>
          <p:grpSpPr>
            <a:xfrm flipH="1">
              <a:off x="5797781" y="5952522"/>
              <a:ext cx="207752" cy="207753"/>
              <a:chOff x="3169104" y="3367484"/>
              <a:chExt cx="263525" cy="263526"/>
            </a:xfrm>
            <a:grpFill/>
          </p:grpSpPr>
          <p:sp>
            <p:nvSpPr>
              <p:cNvPr id="8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7" name="组合 76"/>
            <p:cNvGrpSpPr/>
            <p:nvPr/>
          </p:nvGrpSpPr>
          <p:grpSpPr>
            <a:xfrm flipH="1">
              <a:off x="6049334" y="5952522"/>
              <a:ext cx="207752" cy="207753"/>
              <a:chOff x="3525197" y="3367484"/>
              <a:chExt cx="263525" cy="263526"/>
            </a:xfrm>
            <a:grpFill/>
          </p:grpSpPr>
          <p:sp>
            <p:nvSpPr>
              <p:cNvPr id="8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8" name="组合 77"/>
            <p:cNvGrpSpPr/>
            <p:nvPr/>
          </p:nvGrpSpPr>
          <p:grpSpPr>
            <a:xfrm flipH="1">
              <a:off x="6300887" y="5952522"/>
              <a:ext cx="207752" cy="207753"/>
              <a:chOff x="3836347" y="3367484"/>
              <a:chExt cx="263525" cy="263526"/>
            </a:xfrm>
            <a:grpFill/>
          </p:grpSpPr>
          <p:sp>
            <p:nvSpPr>
              <p:cNvPr id="7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02" name="组合 101"/>
          <p:cNvGrpSpPr/>
          <p:nvPr/>
        </p:nvGrpSpPr>
        <p:grpSpPr>
          <a:xfrm>
            <a:off x="1440734" y="2127318"/>
            <a:ext cx="2200709" cy="1467140"/>
            <a:chOff x="359611" y="1419604"/>
            <a:chExt cx="3310021" cy="2206681"/>
          </a:xfrm>
        </p:grpSpPr>
        <p:graphicFrame>
          <p:nvGraphicFramePr>
            <p:cNvPr id="106" name="图表 105"/>
            <p:cNvGraphicFramePr/>
            <p:nvPr>
              <p:extLst>
                <p:ext uri="{D42A27DB-BD31-4B8C-83A1-F6EECF244321}">
                  <p14:modId xmlns:p14="http://schemas.microsoft.com/office/powerpoint/2010/main" val="2380202486"/>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107" name="文本框 106"/>
            <p:cNvSpPr txBox="1"/>
            <p:nvPr/>
          </p:nvSpPr>
          <p:spPr>
            <a:xfrm>
              <a:off x="1269458" y="2082881"/>
              <a:ext cx="1550773" cy="879542"/>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200" i="0" u="none" strike="noStrike" kern="1200" cap="none" spc="0" normalizeH="0" baseline="0" noProof="0" dirty="0">
                  <a:ln>
                    <a:noFill/>
                  </a:ln>
                  <a:solidFill>
                    <a:prstClr val="black">
                      <a:lumMod val="75000"/>
                      <a:lumOff val="25000"/>
                    </a:prstClr>
                  </a:solidFill>
                  <a:effectLst/>
                  <a:uLnTx/>
                  <a:uFillTx/>
                  <a:cs typeface="+mn-ea"/>
                  <a:sym typeface="+mn-lt"/>
                </a:rPr>
                <a:t>59%</a:t>
              </a:r>
              <a:endParaRPr kumimoji="0" lang="zh-CN" altLang="en-US" sz="320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12" name="矩形 111"/>
          <p:cNvSpPr/>
          <p:nvPr/>
        </p:nvSpPr>
        <p:spPr>
          <a:xfrm>
            <a:off x="6130073" y="1566761"/>
            <a:ext cx="3554289" cy="535531"/>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p>
        </p:txBody>
      </p:sp>
      <p:sp>
        <p:nvSpPr>
          <p:cNvPr id="114" name="矩形 113"/>
          <p:cNvSpPr/>
          <p:nvPr/>
        </p:nvSpPr>
        <p:spPr>
          <a:xfrm>
            <a:off x="7955914" y="2585891"/>
            <a:ext cx="2988311"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p>
        </p:txBody>
      </p:sp>
      <p:sp>
        <p:nvSpPr>
          <p:cNvPr id="115" name="矩形 114"/>
          <p:cNvSpPr/>
          <p:nvPr/>
        </p:nvSpPr>
        <p:spPr>
          <a:xfrm>
            <a:off x="1104554" y="3691321"/>
            <a:ext cx="2988311"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p>
        </p:txBody>
      </p:sp>
      <p:sp>
        <p:nvSpPr>
          <p:cNvPr id="116" name="矩形 115"/>
          <p:cNvSpPr/>
          <p:nvPr/>
        </p:nvSpPr>
        <p:spPr>
          <a:xfrm>
            <a:off x="1561918" y="4992116"/>
            <a:ext cx="2988311" cy="757130"/>
          </a:xfrm>
          <a:prstGeom prst="rect">
            <a:avLst/>
          </a:prstGeom>
        </p:spPr>
        <p:txBody>
          <a:bodyPr wrap="square">
            <a:spAutoFit/>
            <a:scene3d>
              <a:camera prst="orthographicFront"/>
              <a:lightRig rig="threePt" dir="t"/>
            </a:scene3d>
            <a:sp3d contourW="12700"/>
          </a:bodyPr>
          <a:lstStyle/>
          <a:p>
            <a:pPr lvl="0" algn="r"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p>
        </p:txBody>
      </p:sp>
      <p:sp>
        <p:nvSpPr>
          <p:cNvPr id="117" name="矩形 116"/>
          <p:cNvSpPr/>
          <p:nvPr/>
        </p:nvSpPr>
        <p:spPr>
          <a:xfrm>
            <a:off x="7503721" y="5193573"/>
            <a:ext cx="3345254"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p>
        </p:txBody>
      </p:sp>
      <p:grpSp>
        <p:nvGrpSpPr>
          <p:cNvPr id="58" name="组合 57"/>
          <p:cNvGrpSpPr/>
          <p:nvPr/>
        </p:nvGrpSpPr>
        <p:grpSpPr>
          <a:xfrm>
            <a:off x="787654" y="609042"/>
            <a:ext cx="7921292" cy="686733"/>
            <a:chOff x="787654" y="609042"/>
            <a:chExt cx="7921292" cy="686733"/>
          </a:xfrm>
        </p:grpSpPr>
        <p:grpSp>
          <p:nvGrpSpPr>
            <p:cNvPr id="59" name="组合 58"/>
            <p:cNvGrpSpPr/>
            <p:nvPr/>
          </p:nvGrpSpPr>
          <p:grpSpPr>
            <a:xfrm>
              <a:off x="787654" y="772555"/>
              <a:ext cx="7921292" cy="523220"/>
              <a:chOff x="1518453" y="330611"/>
              <a:chExt cx="7921292" cy="523220"/>
            </a:xfrm>
          </p:grpSpPr>
          <p:sp>
            <p:nvSpPr>
              <p:cNvPr id="62" name="文本框 61"/>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63" name="文本框 62"/>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61" name="矩形 60"/>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694690055"/>
      </p:ext>
    </p:extLst>
  </p:cSld>
  <p:clrMapOvr>
    <a:masterClrMapping/>
  </p:clrMapOvr>
  <mc:AlternateContent xmlns:mc="http://schemas.openxmlformats.org/markup-compatibility/2006" xmlns:p14="http://schemas.microsoft.com/office/powerpoint/2010/main">
    <mc:Choice Requires="p14">
      <p:transition p14:dur="0" advTm="3000"/>
    </mc:Choice>
    <mc:Fallback xmlns="" xmlns:c="http://schemas.openxmlformats.org/drawingml/2006/chart"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6*min(max(#ppt_w*#ppt_h,.3),1)-7.4)/-.7*#ppt_w"/>
                                          </p:val>
                                        </p:tav>
                                        <p:tav tm="100000">
                                          <p:val>
                                            <p:strVal val="#ppt_w"/>
                                          </p:val>
                                        </p:tav>
                                      </p:tavLst>
                                    </p:anim>
                                    <p:anim calcmode="lin" valueType="num">
                                      <p:cBhvr>
                                        <p:cTn id="8" dur="500" fill="hold"/>
                                        <p:tgtEl>
                                          <p:spTgt spid="31"/>
                                        </p:tgtEl>
                                        <p:attrNameLst>
                                          <p:attrName>ppt_h</p:attrName>
                                        </p:attrNameLst>
                                      </p:cBhvr>
                                      <p:tavLst>
                                        <p:tav tm="0">
                                          <p:val>
                                            <p:strVal val="(6*min(max(#ppt_w*#ppt_h,.3),1)-7.4)/-.7*#ppt_h"/>
                                          </p:val>
                                        </p:tav>
                                        <p:tav tm="100000">
                                          <p:val>
                                            <p:strVal val="#ppt_h"/>
                                          </p:val>
                                        </p:tav>
                                      </p:tavLst>
                                    </p:anim>
                                    <p:anim calcmode="lin" valueType="num">
                                      <p:cBhvr>
                                        <p:cTn id="9" dur="500" fill="hold"/>
                                        <p:tgtEl>
                                          <p:spTgt spid="31"/>
                                        </p:tgtEl>
                                        <p:attrNameLst>
                                          <p:attrName>ppt_x</p:attrName>
                                        </p:attrNameLst>
                                      </p:cBhvr>
                                      <p:tavLst>
                                        <p:tav tm="0">
                                          <p:val>
                                            <p:fltVal val="0.5"/>
                                          </p:val>
                                        </p:tav>
                                        <p:tav tm="100000">
                                          <p:val>
                                            <p:strVal val="#ppt_x"/>
                                          </p:val>
                                        </p:tav>
                                      </p:tavLst>
                                    </p:anim>
                                    <p:anim calcmode="lin" valueType="num">
                                      <p:cBhvr>
                                        <p:cTn id="1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1" presetClass="entr" presetSubtype="2"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heel(2)">
                                      <p:cBhvr>
                                        <p:cTn id="14" dur="750"/>
                                        <p:tgtEl>
                                          <p:spTgt spid="43"/>
                                        </p:tgtEl>
                                      </p:cBhvr>
                                    </p:animEffect>
                                  </p:childTnLst>
                                </p:cTn>
                              </p:par>
                            </p:childTnLst>
                          </p:cTn>
                        </p:par>
                        <p:par>
                          <p:cTn id="15" fill="hold">
                            <p:stCondLst>
                              <p:cond delay="1250"/>
                            </p:stCondLst>
                            <p:childTnLst>
                              <p:par>
                                <p:cTn id="16" presetID="22" presetClass="entr" presetSubtype="4"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down)">
                                      <p:cBhvr>
                                        <p:cTn id="18" dur="500"/>
                                        <p:tgtEl>
                                          <p:spTgt spid="45"/>
                                        </p:tgtEl>
                                      </p:cBhvr>
                                    </p:animEffect>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childTnLst>
                          </p:cTn>
                        </p:par>
                        <p:par>
                          <p:cTn id="23" fill="hold">
                            <p:stCondLst>
                              <p:cond delay="2250"/>
                            </p:stCondLst>
                            <p:childTnLst>
                              <p:par>
                                <p:cTn id="24" presetID="22" presetClass="entr" presetSubtype="1"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par>
                          <p:cTn id="27" fill="hold">
                            <p:stCondLst>
                              <p:cond delay="2750"/>
                            </p:stCondLst>
                            <p:childTnLst>
                              <p:par>
                                <p:cTn id="28" presetID="22" presetClass="entr" presetSubtype="1"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up)">
                                      <p:cBhvr>
                                        <p:cTn id="30" dur="500"/>
                                        <p:tgtEl>
                                          <p:spTgt spid="49"/>
                                        </p:tgtEl>
                                      </p:cBhvr>
                                    </p:animEffect>
                                  </p:childTnLst>
                                </p:cTn>
                              </p:par>
                            </p:childTnLst>
                          </p:cTn>
                        </p:par>
                        <p:par>
                          <p:cTn id="31" fill="hold">
                            <p:stCondLst>
                              <p:cond delay="3250"/>
                            </p:stCondLst>
                            <p:childTnLst>
                              <p:par>
                                <p:cTn id="32" presetID="22" presetClass="entr" presetSubtype="2"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500"/>
                                        <p:tgtEl>
                                          <p:spTgt spid="50"/>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4"/>
                                        </p:tgtEl>
                                        <p:attrNameLst>
                                          <p:attrName>style.visibility</p:attrName>
                                        </p:attrNameLst>
                                      </p:cBhvr>
                                      <p:to>
                                        <p:strVal val="visible"/>
                                      </p:to>
                                    </p:set>
                                    <p:animEffect transition="in" filter="fade">
                                      <p:cBhvr>
                                        <p:cTn id="41" dur="500"/>
                                        <p:tgtEl>
                                          <p:spTgt spid="1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500"/>
                                        <p:tgtEl>
                                          <p:spTgt spid="117"/>
                                        </p:tgtEl>
                                      </p:cBhvr>
                                    </p:animEffect>
                                  </p:childTnLst>
                                </p:cTn>
                              </p:par>
                              <p:par>
                                <p:cTn id="48" presetID="10" presetClass="entr" presetSubtype="0" fill="hold"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16"/>
                                        </p:tgtEl>
                                        <p:attrNameLst>
                                          <p:attrName>style.visibility</p:attrName>
                                        </p:attrNameLst>
                                      </p:cBhvr>
                                      <p:to>
                                        <p:strVal val="visible"/>
                                      </p:to>
                                    </p:set>
                                    <p:animEffect transition="in" filter="fade">
                                      <p:cBhvr>
                                        <p:cTn id="53" dur="500"/>
                                        <p:tgtEl>
                                          <p:spTgt spid="1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fade">
                                      <p:cBhvr>
                                        <p:cTn id="56" dur="500"/>
                                        <p:tgtEl>
                                          <p:spTgt spid="115"/>
                                        </p:tgtEl>
                                      </p:cBhvr>
                                    </p:animEffect>
                                  </p:childTnLst>
                                </p:cTn>
                              </p:par>
                              <p:par>
                                <p:cTn id="57" presetID="10" presetClass="entr" presetSubtype="0" fill="hold" nodeType="with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fade">
                                      <p:cBhvr>
                                        <p:cTn id="5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Graphic spid="60" grpId="0">
        <p:bldAsOne/>
      </p:bldGraphic>
      <p:bldP spid="112" grpId="0"/>
      <p:bldP spid="114" grpId="0"/>
      <p:bldP spid="115" grpId="0"/>
      <p:bldP spid="116" grpId="0"/>
      <p:bldP spid="1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1180663" y="4361264"/>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846161" y="1735452"/>
            <a:ext cx="333829" cy="333829"/>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cs typeface="+mn-ea"/>
                <a:sym typeface="+mn-lt"/>
              </a:rPr>
              <a:t>+</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6" name="矩形 45"/>
          <p:cNvSpPr/>
          <p:nvPr/>
        </p:nvSpPr>
        <p:spPr>
          <a:xfrm>
            <a:off x="6846161" y="3223768"/>
            <a:ext cx="333829" cy="333829"/>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cs typeface="+mn-ea"/>
                <a:sym typeface="+mn-lt"/>
              </a:rPr>
              <a:t>+</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81" name="矩形 80"/>
          <p:cNvSpPr/>
          <p:nvPr/>
        </p:nvSpPr>
        <p:spPr>
          <a:xfrm>
            <a:off x="6846161" y="4712084"/>
            <a:ext cx="333829" cy="33382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cs typeface="+mn-ea"/>
                <a:sym typeface="+mn-lt"/>
              </a:rPr>
              <a:t>-</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nvGrpSpPr>
          <p:cNvPr id="85" name="组合 84"/>
          <p:cNvGrpSpPr/>
          <p:nvPr/>
        </p:nvGrpSpPr>
        <p:grpSpPr>
          <a:xfrm>
            <a:off x="1210579" y="1828735"/>
            <a:ext cx="500458" cy="2477673"/>
            <a:chOff x="1048657" y="1540628"/>
            <a:chExt cx="500458" cy="2477673"/>
          </a:xfrm>
        </p:grpSpPr>
        <p:sp>
          <p:nvSpPr>
            <p:cNvPr id="86" name="矩形 85"/>
            <p:cNvSpPr/>
            <p:nvPr/>
          </p:nvSpPr>
          <p:spPr>
            <a:xfrm>
              <a:off x="1168077" y="1819274"/>
              <a:ext cx="252000" cy="21990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87" name="文本框 86"/>
            <p:cNvSpPr txBox="1"/>
            <p:nvPr/>
          </p:nvSpPr>
          <p:spPr>
            <a:xfrm>
              <a:off x="1048657" y="1540628"/>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76%</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88" name="组合 87"/>
          <p:cNvGrpSpPr/>
          <p:nvPr/>
        </p:nvGrpSpPr>
        <p:grpSpPr>
          <a:xfrm>
            <a:off x="1620914" y="2868608"/>
            <a:ext cx="500458" cy="1437801"/>
            <a:chOff x="1458992" y="2580501"/>
            <a:chExt cx="500458" cy="1437801"/>
          </a:xfrm>
        </p:grpSpPr>
        <p:sp>
          <p:nvSpPr>
            <p:cNvPr id="89" name="矩形 88"/>
            <p:cNvSpPr/>
            <p:nvPr/>
          </p:nvSpPr>
          <p:spPr>
            <a:xfrm>
              <a:off x="1577606" y="2857500"/>
              <a:ext cx="252000" cy="116080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0" name="文本框 89"/>
            <p:cNvSpPr txBox="1"/>
            <p:nvPr/>
          </p:nvSpPr>
          <p:spPr>
            <a:xfrm>
              <a:off x="1458992" y="2580501"/>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57%</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1" name="组合 90"/>
          <p:cNvGrpSpPr/>
          <p:nvPr/>
        </p:nvGrpSpPr>
        <p:grpSpPr>
          <a:xfrm>
            <a:off x="2029637" y="2220908"/>
            <a:ext cx="500458" cy="2085501"/>
            <a:chOff x="1867715" y="1932801"/>
            <a:chExt cx="500458" cy="2085501"/>
          </a:xfrm>
        </p:grpSpPr>
        <p:sp>
          <p:nvSpPr>
            <p:cNvPr id="92" name="矩形 91"/>
            <p:cNvSpPr/>
            <p:nvPr/>
          </p:nvSpPr>
          <p:spPr>
            <a:xfrm>
              <a:off x="1987135" y="2209800"/>
              <a:ext cx="252000" cy="180850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3" name="文本框 92"/>
            <p:cNvSpPr txBox="1"/>
            <p:nvPr/>
          </p:nvSpPr>
          <p:spPr>
            <a:xfrm>
              <a:off x="1867715" y="1932801"/>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68%</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4" name="组合 93"/>
          <p:cNvGrpSpPr/>
          <p:nvPr/>
        </p:nvGrpSpPr>
        <p:grpSpPr>
          <a:xfrm>
            <a:off x="2441538" y="2485493"/>
            <a:ext cx="500458" cy="1820915"/>
            <a:chOff x="2279616" y="2197386"/>
            <a:chExt cx="500458" cy="1820915"/>
          </a:xfrm>
        </p:grpSpPr>
        <p:sp>
          <p:nvSpPr>
            <p:cNvPr id="95" name="矩形 94"/>
            <p:cNvSpPr/>
            <p:nvPr/>
          </p:nvSpPr>
          <p:spPr>
            <a:xfrm>
              <a:off x="2396664" y="2486024"/>
              <a:ext cx="252000" cy="153227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6" name="文本框 95"/>
            <p:cNvSpPr txBox="1"/>
            <p:nvPr/>
          </p:nvSpPr>
          <p:spPr>
            <a:xfrm>
              <a:off x="2279616" y="2197386"/>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60%</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7" name="组合 96"/>
          <p:cNvGrpSpPr/>
          <p:nvPr/>
        </p:nvGrpSpPr>
        <p:grpSpPr>
          <a:xfrm>
            <a:off x="2848695" y="4426682"/>
            <a:ext cx="500458" cy="1385587"/>
            <a:chOff x="2686773" y="4123077"/>
            <a:chExt cx="500458" cy="1385587"/>
          </a:xfrm>
        </p:grpSpPr>
        <p:sp>
          <p:nvSpPr>
            <p:cNvPr id="98" name="矩形 97"/>
            <p:cNvSpPr/>
            <p:nvPr/>
          </p:nvSpPr>
          <p:spPr>
            <a:xfrm flipV="1">
              <a:off x="2806193" y="4123077"/>
              <a:ext cx="252000" cy="11061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9" name="文本框 98"/>
            <p:cNvSpPr txBox="1"/>
            <p:nvPr/>
          </p:nvSpPr>
          <p:spPr>
            <a:xfrm>
              <a:off x="2686773" y="5231665"/>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34%</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0" name="组合 99"/>
          <p:cNvGrpSpPr/>
          <p:nvPr/>
        </p:nvGrpSpPr>
        <p:grpSpPr>
          <a:xfrm>
            <a:off x="3258224" y="4426682"/>
            <a:ext cx="500458" cy="876707"/>
            <a:chOff x="3096302" y="4123077"/>
            <a:chExt cx="500458" cy="876707"/>
          </a:xfrm>
        </p:grpSpPr>
        <p:sp>
          <p:nvSpPr>
            <p:cNvPr id="101" name="矩形 100"/>
            <p:cNvSpPr/>
            <p:nvPr/>
          </p:nvSpPr>
          <p:spPr>
            <a:xfrm flipV="1">
              <a:off x="3215722" y="4123077"/>
              <a:ext cx="252000" cy="5917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02" name="文本框 101"/>
            <p:cNvSpPr txBox="1"/>
            <p:nvPr/>
          </p:nvSpPr>
          <p:spPr>
            <a:xfrm>
              <a:off x="3096302" y="4722785"/>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23%</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3" name="组合 102"/>
          <p:cNvGrpSpPr/>
          <p:nvPr/>
        </p:nvGrpSpPr>
        <p:grpSpPr>
          <a:xfrm>
            <a:off x="3663404" y="3707709"/>
            <a:ext cx="500458" cy="598700"/>
            <a:chOff x="3501482" y="3419602"/>
            <a:chExt cx="500458" cy="598700"/>
          </a:xfrm>
        </p:grpSpPr>
        <p:sp>
          <p:nvSpPr>
            <p:cNvPr id="104" name="矩形 103"/>
            <p:cNvSpPr/>
            <p:nvPr/>
          </p:nvSpPr>
          <p:spPr>
            <a:xfrm>
              <a:off x="3625251" y="3695700"/>
              <a:ext cx="252000" cy="32260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05" name="文本框 104"/>
            <p:cNvSpPr txBox="1"/>
            <p:nvPr/>
          </p:nvSpPr>
          <p:spPr>
            <a:xfrm>
              <a:off x="3501482" y="3419602"/>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18%</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6" name="组合 105"/>
          <p:cNvGrpSpPr/>
          <p:nvPr/>
        </p:nvGrpSpPr>
        <p:grpSpPr>
          <a:xfrm>
            <a:off x="4077282" y="3380791"/>
            <a:ext cx="500458" cy="925618"/>
            <a:chOff x="3915360" y="3092684"/>
            <a:chExt cx="500458" cy="925618"/>
          </a:xfrm>
        </p:grpSpPr>
        <p:sp>
          <p:nvSpPr>
            <p:cNvPr id="107" name="矩形 106"/>
            <p:cNvSpPr/>
            <p:nvPr/>
          </p:nvSpPr>
          <p:spPr>
            <a:xfrm>
              <a:off x="4034780" y="3371850"/>
              <a:ext cx="252000" cy="64645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08" name="文本框 107"/>
            <p:cNvSpPr txBox="1"/>
            <p:nvPr/>
          </p:nvSpPr>
          <p:spPr>
            <a:xfrm>
              <a:off x="3915360" y="309268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20%</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9" name="组合 108"/>
          <p:cNvGrpSpPr/>
          <p:nvPr/>
        </p:nvGrpSpPr>
        <p:grpSpPr>
          <a:xfrm>
            <a:off x="4486811" y="2935071"/>
            <a:ext cx="500458" cy="1371337"/>
            <a:chOff x="4324889" y="2646964"/>
            <a:chExt cx="500458" cy="1371337"/>
          </a:xfrm>
        </p:grpSpPr>
        <p:sp>
          <p:nvSpPr>
            <p:cNvPr id="110" name="矩形 109"/>
            <p:cNvSpPr/>
            <p:nvPr/>
          </p:nvSpPr>
          <p:spPr>
            <a:xfrm>
              <a:off x="4444309" y="2924174"/>
              <a:ext cx="252000" cy="10941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11" name="文本框 110"/>
            <p:cNvSpPr txBox="1"/>
            <p:nvPr/>
          </p:nvSpPr>
          <p:spPr>
            <a:xfrm>
              <a:off x="4324889" y="264696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56%</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2" name="组合 111"/>
          <p:cNvGrpSpPr/>
          <p:nvPr/>
        </p:nvGrpSpPr>
        <p:grpSpPr>
          <a:xfrm>
            <a:off x="4896340" y="4426682"/>
            <a:ext cx="500458" cy="639247"/>
            <a:chOff x="4734418" y="4123077"/>
            <a:chExt cx="500458" cy="639247"/>
          </a:xfrm>
        </p:grpSpPr>
        <p:sp>
          <p:nvSpPr>
            <p:cNvPr id="113" name="矩形 112"/>
            <p:cNvSpPr/>
            <p:nvPr/>
          </p:nvSpPr>
          <p:spPr>
            <a:xfrm flipV="1">
              <a:off x="4853838" y="4123077"/>
              <a:ext cx="252000" cy="3631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14" name="文本框 113"/>
            <p:cNvSpPr txBox="1"/>
            <p:nvPr/>
          </p:nvSpPr>
          <p:spPr>
            <a:xfrm>
              <a:off x="4734418" y="4485325"/>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12%</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5" name="组合 114"/>
          <p:cNvGrpSpPr/>
          <p:nvPr/>
        </p:nvGrpSpPr>
        <p:grpSpPr>
          <a:xfrm>
            <a:off x="5305869" y="4426681"/>
            <a:ext cx="500458" cy="477647"/>
            <a:chOff x="5143947" y="4123076"/>
            <a:chExt cx="500458" cy="477647"/>
          </a:xfrm>
        </p:grpSpPr>
        <p:sp>
          <p:nvSpPr>
            <p:cNvPr id="116" name="矩形 115"/>
            <p:cNvSpPr/>
            <p:nvPr/>
          </p:nvSpPr>
          <p:spPr>
            <a:xfrm flipV="1">
              <a:off x="5263367" y="4123076"/>
              <a:ext cx="252000" cy="2012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17" name="文本框 116"/>
            <p:cNvSpPr txBox="1"/>
            <p:nvPr/>
          </p:nvSpPr>
          <p:spPr>
            <a:xfrm>
              <a:off x="5143947" y="432372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09%</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8" name="组合 117"/>
          <p:cNvGrpSpPr/>
          <p:nvPr/>
        </p:nvGrpSpPr>
        <p:grpSpPr>
          <a:xfrm>
            <a:off x="5719549" y="3237491"/>
            <a:ext cx="500458" cy="1068917"/>
            <a:chOff x="5557627" y="2949384"/>
            <a:chExt cx="500458" cy="1068917"/>
          </a:xfrm>
        </p:grpSpPr>
        <p:sp>
          <p:nvSpPr>
            <p:cNvPr id="119" name="矩形 118"/>
            <p:cNvSpPr/>
            <p:nvPr/>
          </p:nvSpPr>
          <p:spPr>
            <a:xfrm>
              <a:off x="5672901" y="3228974"/>
              <a:ext cx="252000" cy="7893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20" name="文本框 119"/>
            <p:cNvSpPr txBox="1"/>
            <p:nvPr/>
          </p:nvSpPr>
          <p:spPr>
            <a:xfrm>
              <a:off x="5557627" y="294938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45%</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62" name="组合 61"/>
          <p:cNvGrpSpPr/>
          <p:nvPr/>
        </p:nvGrpSpPr>
        <p:grpSpPr>
          <a:xfrm>
            <a:off x="7341369" y="1581540"/>
            <a:ext cx="3471095" cy="1187331"/>
            <a:chOff x="4265655" y="1851119"/>
            <a:chExt cx="3650691" cy="1187331"/>
          </a:xfrm>
        </p:grpSpPr>
        <p:sp>
          <p:nvSpPr>
            <p:cNvPr id="63" name="矩形 62"/>
            <p:cNvSpPr/>
            <p:nvPr/>
          </p:nvSpPr>
          <p:spPr>
            <a:xfrm>
              <a:off x="4265656" y="2281320"/>
              <a:ext cx="3650690"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p>
          </p:txBody>
        </p:sp>
        <p:sp>
          <p:nvSpPr>
            <p:cNvPr id="64" name="矩形 63"/>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29676"/>
                  </a:solidFill>
                  <a:effectLst/>
                  <a:uLnTx/>
                  <a:uFillTx/>
                  <a:cs typeface="+mn-ea"/>
                  <a:sym typeface="+mn-lt"/>
                </a:rPr>
                <a:t>标题文字添加此处</a:t>
              </a:r>
            </a:p>
          </p:txBody>
        </p:sp>
      </p:grpSp>
      <p:grpSp>
        <p:nvGrpSpPr>
          <p:cNvPr id="65" name="组合 64"/>
          <p:cNvGrpSpPr/>
          <p:nvPr/>
        </p:nvGrpSpPr>
        <p:grpSpPr>
          <a:xfrm>
            <a:off x="7341369" y="3054520"/>
            <a:ext cx="3471095" cy="1187331"/>
            <a:chOff x="4265655" y="1851119"/>
            <a:chExt cx="3650691" cy="1187331"/>
          </a:xfrm>
        </p:grpSpPr>
        <p:sp>
          <p:nvSpPr>
            <p:cNvPr id="66" name="矩形 65"/>
            <p:cNvSpPr/>
            <p:nvPr/>
          </p:nvSpPr>
          <p:spPr>
            <a:xfrm>
              <a:off x="4265656" y="2281320"/>
              <a:ext cx="3650690"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p>
          </p:txBody>
        </p:sp>
        <p:sp>
          <p:nvSpPr>
            <p:cNvPr id="67" name="矩形 66"/>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29676"/>
                  </a:solidFill>
                  <a:effectLst/>
                  <a:uLnTx/>
                  <a:uFillTx/>
                  <a:cs typeface="+mn-ea"/>
                  <a:sym typeface="+mn-lt"/>
                </a:rPr>
                <a:t>标题文字添加此处</a:t>
              </a:r>
            </a:p>
          </p:txBody>
        </p:sp>
      </p:grpSp>
      <p:grpSp>
        <p:nvGrpSpPr>
          <p:cNvPr id="68" name="组合 67"/>
          <p:cNvGrpSpPr/>
          <p:nvPr/>
        </p:nvGrpSpPr>
        <p:grpSpPr>
          <a:xfrm>
            <a:off x="7341369" y="4546367"/>
            <a:ext cx="3471095" cy="1215031"/>
            <a:chOff x="4265655" y="1851119"/>
            <a:chExt cx="3650691" cy="1215031"/>
          </a:xfrm>
        </p:grpSpPr>
        <p:sp>
          <p:nvSpPr>
            <p:cNvPr id="69" name="矩形 68"/>
            <p:cNvSpPr/>
            <p:nvPr/>
          </p:nvSpPr>
          <p:spPr>
            <a:xfrm>
              <a:off x="4265656" y="2281320"/>
              <a:ext cx="3650690" cy="784830"/>
            </a:xfrm>
            <a:prstGeom prst="rect">
              <a:avLst/>
            </a:prstGeom>
          </p:spPr>
          <p:txBody>
            <a:bodyPr wrap="square">
              <a:spAutoFit/>
              <a:scene3d>
                <a:camera prst="orthographicFront"/>
                <a:lightRig rig="threePt" dir="t"/>
              </a:scene3d>
              <a:sp3d contourW="12700"/>
            </a:bodyPr>
            <a:lstStyle/>
            <a:p>
              <a:pPr lvl="0" eaLnBrk="0" fontAlgn="base" hangingPunct="0">
                <a:lnSpc>
                  <a:spcPct val="125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p>
          </p:txBody>
        </p:sp>
        <p:sp>
          <p:nvSpPr>
            <p:cNvPr id="70" name="矩形 69"/>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标题文字添加此处</a:t>
              </a:r>
            </a:p>
          </p:txBody>
        </p:sp>
      </p:grpSp>
      <p:grpSp>
        <p:nvGrpSpPr>
          <p:cNvPr id="56" name="组合 55"/>
          <p:cNvGrpSpPr/>
          <p:nvPr/>
        </p:nvGrpSpPr>
        <p:grpSpPr>
          <a:xfrm>
            <a:off x="787654" y="609042"/>
            <a:ext cx="7921292" cy="686733"/>
            <a:chOff x="787654" y="609042"/>
            <a:chExt cx="7921292" cy="686733"/>
          </a:xfrm>
        </p:grpSpPr>
        <p:grpSp>
          <p:nvGrpSpPr>
            <p:cNvPr id="57" name="组合 56"/>
            <p:cNvGrpSpPr/>
            <p:nvPr/>
          </p:nvGrpSpPr>
          <p:grpSpPr>
            <a:xfrm>
              <a:off x="787654" y="772555"/>
              <a:ext cx="7921292" cy="523220"/>
              <a:chOff x="1518453" y="330611"/>
              <a:chExt cx="7921292" cy="523220"/>
            </a:xfrm>
          </p:grpSpPr>
          <p:sp>
            <p:nvSpPr>
              <p:cNvPr id="59" name="文本框 58"/>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60" name="文本框 59"/>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58" name="矩形 57"/>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3997110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outVertical)">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par>
                                <p:cTn id="12" presetID="22" presetClass="entr" presetSubtype="4" fill="hold"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down)">
                                      <p:cBhvr>
                                        <p:cTn id="14" dur="500"/>
                                        <p:tgtEl>
                                          <p:spTgt spid="88"/>
                                        </p:tgtEl>
                                      </p:cBhvr>
                                    </p:animEffect>
                                  </p:childTnLst>
                                </p:cTn>
                              </p:par>
                              <p:par>
                                <p:cTn id="15" presetID="22" presetClass="entr" presetSubtype="4"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500"/>
                                        <p:tgtEl>
                                          <p:spTgt spid="91"/>
                                        </p:tgtEl>
                                      </p:cBhvr>
                                    </p:animEffect>
                                  </p:childTnLst>
                                </p:cTn>
                              </p:par>
                              <p:par>
                                <p:cTn id="18" presetID="22" presetClass="entr" presetSubtype="4" fill="hold" nodeType="with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wipe(down)">
                                      <p:cBhvr>
                                        <p:cTn id="20" dur="500"/>
                                        <p:tgtEl>
                                          <p:spTgt spid="94"/>
                                        </p:tgtEl>
                                      </p:cBhvr>
                                    </p:animEffect>
                                  </p:childTnLst>
                                </p:cTn>
                              </p:par>
                              <p:par>
                                <p:cTn id="21" presetID="22" presetClass="entr" presetSubtype="4" fill="hold" nodeType="with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wipe(down)">
                                      <p:cBhvr>
                                        <p:cTn id="23" dur="500"/>
                                        <p:tgtEl>
                                          <p:spTgt spid="103"/>
                                        </p:tgtEl>
                                      </p:cBhvr>
                                    </p:animEffect>
                                  </p:childTnLst>
                                </p:cTn>
                              </p:par>
                              <p:par>
                                <p:cTn id="24" presetID="22" presetClass="entr" presetSubtype="4" fill="hold"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down)">
                                      <p:cBhvr>
                                        <p:cTn id="26" dur="500"/>
                                        <p:tgtEl>
                                          <p:spTgt spid="106"/>
                                        </p:tgtEl>
                                      </p:cBhvr>
                                    </p:animEffect>
                                  </p:childTnLst>
                                </p:cTn>
                              </p:par>
                              <p:par>
                                <p:cTn id="27" presetID="22" presetClass="entr" presetSubtype="4"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wipe(down)">
                                      <p:cBhvr>
                                        <p:cTn id="29" dur="500"/>
                                        <p:tgtEl>
                                          <p:spTgt spid="109"/>
                                        </p:tgtEl>
                                      </p:cBhvr>
                                    </p:animEffect>
                                  </p:childTnLst>
                                </p:cTn>
                              </p:par>
                              <p:par>
                                <p:cTn id="30" presetID="22" presetClass="entr" presetSubtype="4" fill="hold" nodeType="with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wipe(down)">
                                      <p:cBhvr>
                                        <p:cTn id="32" dur="500"/>
                                        <p:tgtEl>
                                          <p:spTgt spid="118"/>
                                        </p:tgtEl>
                                      </p:cBhvr>
                                    </p:animEffect>
                                  </p:childTnLst>
                                </p:cTn>
                              </p:par>
                              <p:par>
                                <p:cTn id="33" presetID="22" presetClass="entr" presetSubtype="1"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up)">
                                      <p:cBhvr>
                                        <p:cTn id="35" dur="500"/>
                                        <p:tgtEl>
                                          <p:spTgt spid="97"/>
                                        </p:tgtEl>
                                      </p:cBhvr>
                                    </p:animEffect>
                                  </p:childTnLst>
                                </p:cTn>
                              </p:par>
                              <p:par>
                                <p:cTn id="36" presetID="22" presetClass="entr" presetSubtype="1"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up)">
                                      <p:cBhvr>
                                        <p:cTn id="38" dur="500"/>
                                        <p:tgtEl>
                                          <p:spTgt spid="100"/>
                                        </p:tgtEl>
                                      </p:cBhvr>
                                    </p:animEffect>
                                  </p:childTnLst>
                                </p:cTn>
                              </p:par>
                              <p:par>
                                <p:cTn id="39" presetID="22" presetClass="entr" presetSubtype="1"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wipe(up)">
                                      <p:cBhvr>
                                        <p:cTn id="41" dur="500"/>
                                        <p:tgtEl>
                                          <p:spTgt spid="112"/>
                                        </p:tgtEl>
                                      </p:cBhvr>
                                    </p:animEffect>
                                  </p:childTnLst>
                                </p:cTn>
                              </p:par>
                              <p:par>
                                <p:cTn id="42" presetID="22" presetClass="entr" presetSubtype="1" fill="hold" nodeType="with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animEffect transition="in" filter="fade">
                                      <p:cBhvr>
                                        <p:cTn id="60" dur="500"/>
                                        <p:tgtEl>
                                          <p:spTgt spid="81"/>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animBg="1"/>
      <p:bldP spid="8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45974" y="1587003"/>
            <a:ext cx="4164747" cy="3710595"/>
            <a:chOff x="6545974" y="1587003"/>
            <a:chExt cx="4164747" cy="3710595"/>
          </a:xfrm>
        </p:grpSpPr>
        <p:sp>
          <p:nvSpPr>
            <p:cNvPr id="231" name="MH_Other_1"/>
            <p:cNvSpPr/>
            <p:nvPr>
              <p:custDataLst>
                <p:tags r:id="rId4"/>
              </p:custDataLst>
            </p:nvPr>
          </p:nvSpPr>
          <p:spPr bwMode="auto">
            <a:xfrm rot="19138825">
              <a:off x="6747245" y="3479286"/>
              <a:ext cx="3037977" cy="41286"/>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sp>
          <p:nvSpPr>
            <p:cNvPr id="234" name="MH_Other_2"/>
            <p:cNvSpPr>
              <a:spLocks/>
            </p:cNvSpPr>
            <p:nvPr>
              <p:custDataLst>
                <p:tags r:id="rId5"/>
              </p:custDataLst>
            </p:nvPr>
          </p:nvSpPr>
          <p:spPr bwMode="auto">
            <a:xfrm>
              <a:off x="6549416" y="1874286"/>
              <a:ext cx="2487494" cy="94786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 fmla="*/ 10000 w 10000"/>
                <a:gd name="connsiteY0" fmla="*/ 9853 h 9853"/>
                <a:gd name="connsiteX1" fmla="*/ 6936 w 10000"/>
                <a:gd name="connsiteY1" fmla="*/ 3308 h 9853"/>
                <a:gd name="connsiteX2" fmla="*/ 6936 w 10000"/>
                <a:gd name="connsiteY2" fmla="*/ 3308 h 9853"/>
                <a:gd name="connsiteX3" fmla="*/ 6932 w 10000"/>
                <a:gd name="connsiteY3" fmla="*/ 3302 h 9853"/>
                <a:gd name="connsiteX4" fmla="*/ 7200 w 10000"/>
                <a:gd name="connsiteY4" fmla="*/ 3517 h 9853"/>
                <a:gd name="connsiteX5" fmla="*/ 6989 w 10000"/>
                <a:gd name="connsiteY5" fmla="*/ 3085 h 9853"/>
                <a:gd name="connsiteX6" fmla="*/ 610 w 10000"/>
                <a:gd name="connsiteY6" fmla="*/ 218 h 9853"/>
                <a:gd name="connsiteX7" fmla="*/ 0 w 10000"/>
                <a:gd name="connsiteY7" fmla="*/ 7479 h 9853"/>
                <a:gd name="connsiteX8" fmla="*/ 10000 w 10000"/>
                <a:gd name="connsiteY8" fmla="*/ 9853 h 9853"/>
                <a:gd name="connsiteX0" fmla="*/ 10000 w 10000"/>
                <a:gd name="connsiteY0" fmla="*/ 9999 h 9999"/>
                <a:gd name="connsiteX1" fmla="*/ 6936 w 10000"/>
                <a:gd name="connsiteY1" fmla="*/ 3356 h 9999"/>
                <a:gd name="connsiteX2" fmla="*/ 6936 w 10000"/>
                <a:gd name="connsiteY2" fmla="*/ 3356 h 9999"/>
                <a:gd name="connsiteX3" fmla="*/ 6932 w 10000"/>
                <a:gd name="connsiteY3" fmla="*/ 3350 h 9999"/>
                <a:gd name="connsiteX4" fmla="*/ 6989 w 10000"/>
                <a:gd name="connsiteY4" fmla="*/ 3130 h 9999"/>
                <a:gd name="connsiteX5" fmla="*/ 610 w 10000"/>
                <a:gd name="connsiteY5" fmla="*/ 220 h 9999"/>
                <a:gd name="connsiteX6" fmla="*/ 0 w 10000"/>
                <a:gd name="connsiteY6" fmla="*/ 7590 h 9999"/>
                <a:gd name="connsiteX7" fmla="*/ 10000 w 10000"/>
                <a:gd name="connsiteY7" fmla="*/ 9999 h 9999"/>
                <a:gd name="connsiteX0" fmla="*/ 10000 w 10000"/>
                <a:gd name="connsiteY0" fmla="*/ 10000 h 10000"/>
                <a:gd name="connsiteX1" fmla="*/ 6936 w 10000"/>
                <a:gd name="connsiteY1" fmla="*/ 3356 h 10000"/>
                <a:gd name="connsiteX2" fmla="*/ 6936 w 10000"/>
                <a:gd name="connsiteY2" fmla="*/ 3356 h 10000"/>
                <a:gd name="connsiteX3" fmla="*/ 6989 w 10000"/>
                <a:gd name="connsiteY3" fmla="*/ 3130 h 10000"/>
                <a:gd name="connsiteX4" fmla="*/ 610 w 10000"/>
                <a:gd name="connsiteY4" fmla="*/ 220 h 10000"/>
                <a:gd name="connsiteX5" fmla="*/ 0 w 10000"/>
                <a:gd name="connsiteY5" fmla="*/ 7591 h 10000"/>
                <a:gd name="connsiteX6" fmla="*/ 10000 w 10000"/>
                <a:gd name="connsiteY6" fmla="*/ 10000 h 10000"/>
                <a:gd name="connsiteX0" fmla="*/ 10000 w 10000"/>
                <a:gd name="connsiteY0" fmla="*/ 10000 h 10000"/>
                <a:gd name="connsiteX1" fmla="*/ 6936 w 10000"/>
                <a:gd name="connsiteY1" fmla="*/ 3356 h 10000"/>
                <a:gd name="connsiteX2" fmla="*/ 6989 w 10000"/>
                <a:gd name="connsiteY2" fmla="*/ 3130 h 10000"/>
                <a:gd name="connsiteX3" fmla="*/ 610 w 10000"/>
                <a:gd name="connsiteY3" fmla="*/ 220 h 10000"/>
                <a:gd name="connsiteX4" fmla="*/ 0 w 10000"/>
                <a:gd name="connsiteY4" fmla="*/ 7591 h 10000"/>
                <a:gd name="connsiteX5" fmla="*/ 10000 w 10000"/>
                <a:gd name="connsiteY5" fmla="*/ 10000 h 10000"/>
                <a:gd name="connsiteX0" fmla="*/ 10000 w 10290"/>
                <a:gd name="connsiteY0" fmla="*/ 10067 h 10067"/>
                <a:gd name="connsiteX1" fmla="*/ 6989 w 10290"/>
                <a:gd name="connsiteY1" fmla="*/ 3197 h 10067"/>
                <a:gd name="connsiteX2" fmla="*/ 610 w 10290"/>
                <a:gd name="connsiteY2" fmla="*/ 287 h 10067"/>
                <a:gd name="connsiteX3" fmla="*/ 0 w 10290"/>
                <a:gd name="connsiteY3" fmla="*/ 7658 h 10067"/>
                <a:gd name="connsiteX4" fmla="*/ 10000 w 1029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81 h 10081"/>
                <a:gd name="connsiteX1" fmla="*/ 6989 w 10000"/>
                <a:gd name="connsiteY1" fmla="*/ 3211 h 10081"/>
                <a:gd name="connsiteX2" fmla="*/ 610 w 10000"/>
                <a:gd name="connsiteY2" fmla="*/ 301 h 10081"/>
                <a:gd name="connsiteX3" fmla="*/ 0 w 10000"/>
                <a:gd name="connsiteY3" fmla="*/ 7672 h 10081"/>
                <a:gd name="connsiteX4" fmla="*/ 10000 w 10000"/>
                <a:gd name="connsiteY4" fmla="*/ 10081 h 10081"/>
                <a:gd name="connsiteX0" fmla="*/ 10000 w 10000"/>
                <a:gd name="connsiteY0" fmla="*/ 10118 h 10118"/>
                <a:gd name="connsiteX1" fmla="*/ 6796 w 10000"/>
                <a:gd name="connsiteY1" fmla="*/ 2887 h 10118"/>
                <a:gd name="connsiteX2" fmla="*/ 610 w 10000"/>
                <a:gd name="connsiteY2" fmla="*/ 338 h 10118"/>
                <a:gd name="connsiteX3" fmla="*/ 0 w 10000"/>
                <a:gd name="connsiteY3" fmla="*/ 7709 h 10118"/>
                <a:gd name="connsiteX4" fmla="*/ 10000 w 10000"/>
                <a:gd name="connsiteY4" fmla="*/ 10118 h 10118"/>
                <a:gd name="connsiteX0" fmla="*/ 10000 w 10000"/>
                <a:gd name="connsiteY0" fmla="*/ 10124 h 10124"/>
                <a:gd name="connsiteX1" fmla="*/ 6796 w 10000"/>
                <a:gd name="connsiteY1" fmla="*/ 2893 h 10124"/>
                <a:gd name="connsiteX2" fmla="*/ 610 w 10000"/>
                <a:gd name="connsiteY2" fmla="*/ 344 h 10124"/>
                <a:gd name="connsiteX3" fmla="*/ 0 w 10000"/>
                <a:gd name="connsiteY3" fmla="*/ 7715 h 10124"/>
                <a:gd name="connsiteX4" fmla="*/ 10000 w 10000"/>
                <a:gd name="connsiteY4" fmla="*/ 10124 h 1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a:gsLst>
                <a:gs pos="0">
                  <a:srgbClr val="C5C5C5"/>
                </a:gs>
                <a:gs pos="50000">
                  <a:srgbClr val="D9D9D9"/>
                </a:gs>
                <a:gs pos="100000">
                  <a:srgbClr val="EAEAEA"/>
                </a:gs>
              </a:gsLst>
              <a:lin ang="5400000" scaled="0"/>
            </a:gradFill>
            <a:ln w="9525" cap="rnd">
              <a:solidFill>
                <a:srgbClr val="C5C5C5"/>
              </a:solidFill>
              <a:prstDash val="solid"/>
              <a:round/>
              <a:headEnd/>
              <a:tailEnd/>
            </a:ln>
          </p:spPr>
          <p:txBody>
            <a:bodyPr/>
            <a:lstStyle/>
            <a:p>
              <a:pPr>
                <a:defRPr/>
              </a:pPr>
              <a:endParaRPr lang="zh-CN" altLang="en-US" sz="1350">
                <a:cs typeface="+mn-ea"/>
                <a:sym typeface="+mn-lt"/>
              </a:endParaRPr>
            </a:p>
          </p:txBody>
        </p:sp>
        <p:sp>
          <p:nvSpPr>
            <p:cNvPr id="235" name="MH_Other_3"/>
            <p:cNvSpPr>
              <a:spLocks/>
            </p:cNvSpPr>
            <p:nvPr>
              <p:custDataLst>
                <p:tags r:id="rId6"/>
              </p:custDataLst>
            </p:nvPr>
          </p:nvSpPr>
          <p:spPr bwMode="auto">
            <a:xfrm>
              <a:off x="6545974" y="2366278"/>
              <a:ext cx="2490934" cy="1728860"/>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gradFill>
              <a:gsLst>
                <a:gs pos="0">
                  <a:srgbClr val="A9A9A9"/>
                </a:gs>
                <a:gs pos="50000">
                  <a:srgbClr val="C5C5C5"/>
                </a:gs>
                <a:gs pos="100000">
                  <a:srgbClr val="A9A9A9"/>
                </a:gs>
              </a:gsLst>
              <a:lin ang="2700000" scaled="0"/>
            </a:gradFill>
            <a:ln w="9525" cap="rnd">
              <a:solidFill>
                <a:srgbClr val="EAEAEA"/>
              </a:solidFill>
              <a:prstDash val="solid"/>
              <a:round/>
              <a:headEnd/>
              <a:tailEnd/>
            </a:ln>
          </p:spPr>
          <p:txBody>
            <a:bodyPr/>
            <a:lstStyle/>
            <a:p>
              <a:pPr>
                <a:defRPr/>
              </a:pPr>
              <a:endParaRPr lang="zh-CN" altLang="en-US" sz="1350">
                <a:cs typeface="+mn-ea"/>
                <a:sym typeface="+mn-lt"/>
              </a:endParaRPr>
            </a:p>
          </p:txBody>
        </p:sp>
        <p:sp>
          <p:nvSpPr>
            <p:cNvPr id="236" name="MH_Other_4"/>
            <p:cNvSpPr>
              <a:spLocks/>
            </p:cNvSpPr>
            <p:nvPr>
              <p:custDataLst>
                <p:tags r:id="rId7"/>
              </p:custDataLst>
            </p:nvPr>
          </p:nvSpPr>
          <p:spPr bwMode="auto">
            <a:xfrm>
              <a:off x="8200863" y="2125442"/>
              <a:ext cx="837765" cy="696705"/>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885 w 10885"/>
                <a:gd name="connsiteY0" fmla="*/ 11332 h 11357"/>
                <a:gd name="connsiteX1" fmla="*/ 0 w 10885"/>
                <a:gd name="connsiteY1" fmla="*/ 0 h 11357"/>
                <a:gd name="connsiteX2" fmla="*/ 10864 w 10885"/>
                <a:gd name="connsiteY2" fmla="*/ 11357 h 11357"/>
                <a:gd name="connsiteX3" fmla="*/ 10864 w 10885"/>
                <a:gd name="connsiteY3" fmla="*/ 11357 h 11357"/>
                <a:gd name="connsiteX4" fmla="*/ 10885 w 10885"/>
                <a:gd name="connsiteY4" fmla="*/ 11332 h 11357"/>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headEnd/>
              <a:tailEnd/>
            </a:ln>
          </p:spPr>
          <p:txBody>
            <a:bodyPr/>
            <a:lstStyle/>
            <a:p>
              <a:pPr>
                <a:defRPr/>
              </a:pPr>
              <a:endParaRPr lang="zh-CN" altLang="en-US" sz="1350">
                <a:cs typeface="+mn-ea"/>
                <a:sym typeface="+mn-lt"/>
              </a:endParaRPr>
            </a:p>
          </p:txBody>
        </p:sp>
        <p:sp>
          <p:nvSpPr>
            <p:cNvPr id="237" name="MH_Other_5"/>
            <p:cNvSpPr>
              <a:spLocks/>
            </p:cNvSpPr>
            <p:nvPr>
              <p:custDataLst>
                <p:tags r:id="rId8"/>
              </p:custDataLst>
            </p:nvPr>
          </p:nvSpPr>
          <p:spPr bwMode="auto">
            <a:xfrm>
              <a:off x="7428468" y="2822147"/>
              <a:ext cx="1909487" cy="2475451"/>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a:gsLst>
                <a:gs pos="0">
                  <a:schemeClr val="accent1">
                    <a:lumMod val="20000"/>
                    <a:lumOff val="80000"/>
                  </a:schemeClr>
                </a:gs>
                <a:gs pos="50000">
                  <a:schemeClr val="accent1">
                    <a:lumMod val="40000"/>
                    <a:lumOff val="60000"/>
                  </a:schemeClr>
                </a:gs>
                <a:gs pos="100000">
                  <a:schemeClr val="accent1"/>
                </a:gs>
              </a:gsLst>
              <a:lin ang="5400000" scaled="0"/>
            </a:gradFill>
            <a:ln w="9525" cap="rnd">
              <a:solidFill>
                <a:schemeClr val="accent6">
                  <a:lumMod val="20000"/>
                  <a:lumOff val="80000"/>
                </a:schemeClr>
              </a:solidFill>
              <a:prstDash val="solid"/>
              <a:round/>
              <a:headEnd/>
              <a:tailEnd/>
            </a:ln>
          </p:spPr>
          <p:txBody>
            <a:bodyPr/>
            <a:lstStyle/>
            <a:p>
              <a:pPr>
                <a:defRPr/>
              </a:pPr>
              <a:endParaRPr lang="zh-CN" altLang="en-US" sz="1350">
                <a:cs typeface="+mn-ea"/>
                <a:sym typeface="+mn-lt"/>
              </a:endParaRPr>
            </a:p>
          </p:txBody>
        </p:sp>
        <p:sp>
          <p:nvSpPr>
            <p:cNvPr id="238" name="MH_Other_6"/>
            <p:cNvSpPr>
              <a:spLocks/>
            </p:cNvSpPr>
            <p:nvPr>
              <p:custDataLst>
                <p:tags r:id="rId9"/>
              </p:custDataLst>
            </p:nvPr>
          </p:nvSpPr>
          <p:spPr bwMode="auto">
            <a:xfrm>
              <a:off x="8825317" y="2822148"/>
              <a:ext cx="942702" cy="2473731"/>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gradFill>
              <a:gsLst>
                <a:gs pos="0">
                  <a:schemeClr val="accent1">
                    <a:lumMod val="40000"/>
                    <a:lumOff val="60000"/>
                  </a:schemeClr>
                </a:gs>
                <a:gs pos="50000">
                  <a:schemeClr val="accent1"/>
                </a:gs>
                <a:gs pos="100000">
                  <a:schemeClr val="accent1">
                    <a:lumMod val="75000"/>
                  </a:schemeClr>
                </a:gs>
              </a:gsLst>
              <a:lin ang="5400000" scaled="0"/>
            </a:gradFill>
            <a:ln w="9525" cap="rnd">
              <a:solidFill>
                <a:schemeClr val="accent1">
                  <a:lumMod val="40000"/>
                  <a:lumOff val="60000"/>
                </a:schemeClr>
              </a:solidFill>
              <a:prstDash val="solid"/>
              <a:round/>
              <a:headEnd/>
              <a:tailEnd/>
            </a:ln>
          </p:spPr>
          <p:txBody>
            <a:bodyPr/>
            <a:lstStyle/>
            <a:p>
              <a:pPr>
                <a:defRPr/>
              </a:pPr>
              <a:endParaRPr lang="zh-CN" altLang="en-US" sz="1350">
                <a:cs typeface="+mn-ea"/>
                <a:sym typeface="+mn-lt"/>
              </a:endParaRPr>
            </a:p>
          </p:txBody>
        </p:sp>
        <p:sp>
          <p:nvSpPr>
            <p:cNvPr id="239" name="MH_Other_7"/>
            <p:cNvSpPr>
              <a:spLocks/>
            </p:cNvSpPr>
            <p:nvPr>
              <p:custDataLst>
                <p:tags r:id="rId10"/>
              </p:custDataLst>
            </p:nvPr>
          </p:nvSpPr>
          <p:spPr bwMode="auto">
            <a:xfrm>
              <a:off x="9036910" y="2820427"/>
              <a:ext cx="634775" cy="1126770"/>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a:gsLst>
                <a:gs pos="0">
                  <a:schemeClr val="accent1"/>
                </a:gs>
                <a:gs pos="100000">
                  <a:schemeClr val="accent1">
                    <a:lumMod val="75000"/>
                  </a:schemeClr>
                </a:gs>
              </a:gsLst>
              <a:lin ang="5400000" scaled="0"/>
            </a:gradFill>
            <a:ln w="0">
              <a:solidFill>
                <a:schemeClr val="accent1"/>
              </a:solidFill>
              <a:prstDash val="solid"/>
              <a:round/>
              <a:headEnd/>
              <a:tailEnd/>
            </a:ln>
          </p:spPr>
          <p:txBody>
            <a:bodyPr/>
            <a:lstStyle/>
            <a:p>
              <a:pPr>
                <a:defRPr/>
              </a:pPr>
              <a:endParaRPr lang="zh-CN" altLang="en-US" sz="1350">
                <a:cs typeface="+mn-ea"/>
                <a:sym typeface="+mn-lt"/>
              </a:endParaRPr>
            </a:p>
          </p:txBody>
        </p:sp>
        <p:sp>
          <p:nvSpPr>
            <p:cNvPr id="233" name="MH_Other_8"/>
            <p:cNvSpPr/>
            <p:nvPr>
              <p:custDataLst>
                <p:tags r:id="rId11"/>
              </p:custDataLst>
            </p:nvPr>
          </p:nvSpPr>
          <p:spPr bwMode="auto">
            <a:xfrm rot="19138825">
              <a:off x="6647469" y="4616377"/>
              <a:ext cx="557364" cy="115258"/>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sp>
          <p:nvSpPr>
            <p:cNvPr id="243" name="MH_Other_9"/>
            <p:cNvSpPr/>
            <p:nvPr>
              <p:custDataLst>
                <p:tags r:id="rId12"/>
              </p:custDataLst>
            </p:nvPr>
          </p:nvSpPr>
          <p:spPr>
            <a:xfrm>
              <a:off x="8870043" y="1671295"/>
              <a:ext cx="935821" cy="739711"/>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cs typeface="+mn-ea"/>
                <a:sym typeface="+mn-lt"/>
              </a:endParaRPr>
            </a:p>
          </p:txBody>
        </p:sp>
        <p:sp>
          <p:nvSpPr>
            <p:cNvPr id="244" name="MH_SubTitle_1"/>
            <p:cNvSpPr txBox="1">
              <a:spLocks noChangeArrowheads="1"/>
            </p:cNvSpPr>
            <p:nvPr>
              <p:custDataLst>
                <p:tags r:id="rId13"/>
              </p:custDataLst>
            </p:nvPr>
          </p:nvSpPr>
          <p:spPr bwMode="auto">
            <a:xfrm rot="19070786">
              <a:off x="8858003" y="1587003"/>
              <a:ext cx="1090644" cy="366414"/>
            </a:xfrm>
            <a:prstGeom prst="rect">
              <a:avLst/>
            </a:prstGeom>
            <a:noFill/>
            <a:ln w="9525">
              <a:noFill/>
              <a:miter lim="800000"/>
              <a:headEnd/>
              <a:tailEnd/>
            </a:ln>
          </p:spPr>
          <p:txBody>
            <a:bodyPr anchor="b">
              <a:normAutofit/>
              <a:scene3d>
                <a:camera prst="orthographicFront"/>
                <a:lightRig rig="threePt" dir="t"/>
              </a:scene3d>
              <a:sp3d contourW="12700"/>
            </a:bodyPr>
            <a:lstStyle/>
            <a:p>
              <a:pPr>
                <a:defRPr/>
              </a:pPr>
              <a:r>
                <a:rPr lang="en-US" altLang="zh-CN" sz="1600" dirty="0">
                  <a:solidFill>
                    <a:schemeClr val="tx1">
                      <a:lumMod val="65000"/>
                      <a:lumOff val="35000"/>
                    </a:schemeClr>
                  </a:solidFill>
                  <a:cs typeface="+mn-ea"/>
                  <a:sym typeface="+mn-lt"/>
                </a:rPr>
                <a:t>Lorem</a:t>
              </a:r>
              <a:endParaRPr lang="zh-CN" altLang="en-US" sz="1600" dirty="0">
                <a:solidFill>
                  <a:schemeClr val="tx1">
                    <a:lumMod val="65000"/>
                    <a:lumOff val="35000"/>
                  </a:schemeClr>
                </a:solidFill>
                <a:cs typeface="+mn-ea"/>
                <a:sym typeface="+mn-lt"/>
              </a:endParaRPr>
            </a:p>
          </p:txBody>
        </p:sp>
        <p:sp>
          <p:nvSpPr>
            <p:cNvPr id="246" name="MH_Other_10"/>
            <p:cNvSpPr/>
            <p:nvPr>
              <p:custDataLst>
                <p:tags r:id="rId14"/>
              </p:custDataLst>
            </p:nvPr>
          </p:nvSpPr>
          <p:spPr>
            <a:xfrm>
              <a:off x="9453211" y="2202854"/>
              <a:ext cx="832605" cy="906575"/>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cs typeface="+mn-ea"/>
                <a:sym typeface="+mn-lt"/>
              </a:endParaRPr>
            </a:p>
          </p:txBody>
        </p:sp>
        <p:sp>
          <p:nvSpPr>
            <p:cNvPr id="247" name="MH_SubTitle_2"/>
            <p:cNvSpPr txBox="1">
              <a:spLocks noChangeArrowheads="1"/>
            </p:cNvSpPr>
            <p:nvPr>
              <p:custDataLst>
                <p:tags r:id="rId15"/>
              </p:custDataLst>
            </p:nvPr>
          </p:nvSpPr>
          <p:spPr bwMode="auto">
            <a:xfrm rot="19070786">
              <a:off x="9621798" y="2404124"/>
              <a:ext cx="1088923" cy="366415"/>
            </a:xfrm>
            <a:prstGeom prst="rect">
              <a:avLst/>
            </a:prstGeom>
            <a:noFill/>
            <a:ln w="9525">
              <a:noFill/>
              <a:miter lim="800000"/>
              <a:headEnd/>
              <a:tailEnd/>
            </a:ln>
          </p:spPr>
          <p:txBody>
            <a:bodyPr>
              <a:normAutofit/>
              <a:scene3d>
                <a:camera prst="orthographicFront"/>
                <a:lightRig rig="threePt" dir="t"/>
              </a:scene3d>
              <a:sp3d contourW="12700"/>
            </a:bodyPr>
            <a:lstStyle/>
            <a:p>
              <a:pPr>
                <a:defRPr/>
              </a:pPr>
              <a:r>
                <a:rPr lang="en-US" altLang="zh-CN" sz="1600">
                  <a:solidFill>
                    <a:schemeClr val="tx1">
                      <a:lumMod val="65000"/>
                      <a:lumOff val="35000"/>
                    </a:schemeClr>
                  </a:solidFill>
                  <a:cs typeface="+mn-ea"/>
                  <a:sym typeface="+mn-lt"/>
                </a:rPr>
                <a:t>Lorem</a:t>
              </a:r>
              <a:endParaRPr lang="zh-CN" altLang="en-US" sz="1600" dirty="0">
                <a:solidFill>
                  <a:schemeClr val="tx1">
                    <a:lumMod val="65000"/>
                    <a:lumOff val="35000"/>
                  </a:schemeClr>
                </a:solidFill>
                <a:cs typeface="+mn-ea"/>
                <a:sym typeface="+mn-lt"/>
              </a:endParaRPr>
            </a:p>
          </p:txBody>
        </p:sp>
      </p:grpSp>
      <p:grpSp>
        <p:nvGrpSpPr>
          <p:cNvPr id="4" name="组合 3"/>
          <p:cNvGrpSpPr/>
          <p:nvPr/>
        </p:nvGrpSpPr>
        <p:grpSpPr>
          <a:xfrm>
            <a:off x="1444928" y="3403599"/>
            <a:ext cx="4090420" cy="1968500"/>
            <a:chOff x="1262422" y="3577502"/>
            <a:chExt cx="3523626" cy="1949588"/>
          </a:xfrm>
        </p:grpSpPr>
        <p:sp>
          <p:nvSpPr>
            <p:cNvPr id="254" name="MH_Other_11"/>
            <p:cNvSpPr/>
            <p:nvPr>
              <p:custDataLst>
                <p:tags r:id="rId2"/>
              </p:custDataLst>
            </p:nvPr>
          </p:nvSpPr>
          <p:spPr>
            <a:xfrm>
              <a:off x="1262422" y="3577502"/>
              <a:ext cx="423721" cy="423721"/>
            </a:xfrm>
            <a:prstGeom prst="diagStripe">
              <a:avLst/>
            </a:prstGeom>
            <a:solidFill>
              <a:srgbClr val="029676"/>
            </a:solidFill>
          </p:spPr>
          <p:txBody>
            <a:bodyPr anchor="ctr"/>
            <a:lstStyle/>
            <a:p>
              <a:pPr algn="just">
                <a:lnSpc>
                  <a:spcPct val="120000"/>
                </a:lnSpc>
                <a:defRPr/>
              </a:pPr>
              <a:endParaRPr lang="zh-CN" altLang="en-US" sz="1400" dirty="0">
                <a:solidFill>
                  <a:schemeClr val="bg1"/>
                </a:solidFill>
                <a:cs typeface="+mn-ea"/>
                <a:sym typeface="+mn-lt"/>
              </a:endParaRPr>
            </a:p>
          </p:txBody>
        </p:sp>
        <p:sp>
          <p:nvSpPr>
            <p:cNvPr id="255" name="MH_Other_12"/>
            <p:cNvSpPr/>
            <p:nvPr>
              <p:custDataLst>
                <p:tags r:id="rId3"/>
              </p:custDataLst>
            </p:nvPr>
          </p:nvSpPr>
          <p:spPr>
            <a:xfrm rot="10800000">
              <a:off x="4362327" y="5103369"/>
              <a:ext cx="423721" cy="423721"/>
            </a:xfrm>
            <a:prstGeom prst="diagStripe">
              <a:avLst/>
            </a:prstGeom>
            <a:solidFill>
              <a:srgbClr val="029676"/>
            </a:solidFill>
          </p:spPr>
          <p:txBody>
            <a:bodyPr anchor="ctr"/>
            <a:lstStyle/>
            <a:p>
              <a:pPr algn="just">
                <a:lnSpc>
                  <a:spcPct val="120000"/>
                </a:lnSpc>
                <a:defRPr/>
              </a:pPr>
              <a:endParaRPr lang="zh-CN" altLang="en-US" sz="1400" dirty="0">
                <a:solidFill>
                  <a:schemeClr val="bg1"/>
                </a:solidFill>
                <a:cs typeface="+mn-ea"/>
                <a:sym typeface="+mn-lt"/>
              </a:endParaRPr>
            </a:p>
          </p:txBody>
        </p:sp>
      </p:grpSp>
      <p:sp>
        <p:nvSpPr>
          <p:cNvPr id="29" name="矩形 28"/>
          <p:cNvSpPr/>
          <p:nvPr/>
        </p:nvSpPr>
        <p:spPr>
          <a:xfrm>
            <a:off x="1687665" y="3648926"/>
            <a:ext cx="364084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用户可以在投影仪或者计算机上进行演示也可以将演示文稿打印出来制作成胶片以便应用到更广泛的领域中用户在投影仪或者计算机上进行演示也可以将演示文稿打印出来制作成胶片以便应用到更广泛的领域中</a:t>
            </a:r>
          </a:p>
        </p:txBody>
      </p:sp>
      <p:grpSp>
        <p:nvGrpSpPr>
          <p:cNvPr id="28" name="组合 27"/>
          <p:cNvGrpSpPr/>
          <p:nvPr/>
        </p:nvGrpSpPr>
        <p:grpSpPr>
          <a:xfrm>
            <a:off x="787654" y="609042"/>
            <a:ext cx="7921292" cy="686733"/>
            <a:chOff x="787654" y="609042"/>
            <a:chExt cx="7921292" cy="686733"/>
          </a:xfrm>
        </p:grpSpPr>
        <p:grpSp>
          <p:nvGrpSpPr>
            <p:cNvPr id="30" name="组合 29"/>
            <p:cNvGrpSpPr/>
            <p:nvPr/>
          </p:nvGrpSpPr>
          <p:grpSpPr>
            <a:xfrm>
              <a:off x="787654" y="772555"/>
              <a:ext cx="7921292" cy="523220"/>
              <a:chOff x="1518453" y="330611"/>
              <a:chExt cx="7921292" cy="523220"/>
            </a:xfrm>
          </p:grpSpPr>
          <p:sp>
            <p:nvSpPr>
              <p:cNvPr id="32" name="文本框 31"/>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33" name="文本框 32"/>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31" name="矩形 30"/>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23989234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1"/>
          <p:cNvGrpSpPr/>
          <p:nvPr/>
        </p:nvGrpSpPr>
        <p:grpSpPr>
          <a:xfrm>
            <a:off x="1019436" y="1740223"/>
            <a:ext cx="10073391" cy="2753656"/>
            <a:chOff x="1199456" y="998508"/>
            <a:chExt cx="10073391" cy="2949207"/>
          </a:xfrm>
        </p:grpSpPr>
        <p:sp>
          <p:nvSpPr>
            <p:cNvPr id="29" name="Freeform: Shape 2"/>
            <p:cNvSpPr>
              <a:spLocks/>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029676"/>
            </a:solidFill>
            <a:ln>
              <a:noFill/>
            </a:ln>
          </p:spPr>
          <p:txBody>
            <a:bodyPr anchor="ctr"/>
            <a:lstStyle/>
            <a:p>
              <a:pPr algn="ctr"/>
              <a:endParaRPr>
                <a:cs typeface="+mn-ea"/>
                <a:sym typeface="+mn-lt"/>
              </a:endParaRPr>
            </a:p>
          </p:txBody>
        </p:sp>
        <p:sp>
          <p:nvSpPr>
            <p:cNvPr id="30" name="TextBox 7"/>
            <p:cNvSpPr txBox="1">
              <a:spLocks/>
            </p:cNvSpPr>
            <p:nvPr/>
          </p:nvSpPr>
          <p:spPr bwMode="auto">
            <a:xfrm>
              <a:off x="2269208" y="2789877"/>
              <a:ext cx="416781"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75000"/>
                      <a:lumOff val="25000"/>
                    </a:schemeClr>
                  </a:solidFill>
                  <a:cs typeface="+mn-ea"/>
                  <a:sym typeface="+mn-lt"/>
                </a:rPr>
                <a:t>20%</a:t>
              </a:r>
            </a:p>
          </p:txBody>
        </p:sp>
        <p:sp>
          <p:nvSpPr>
            <p:cNvPr id="31" name="Freeform: Shape 3"/>
            <p:cNvSpPr>
              <a:spLocks/>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tx1">
                <a:lumMod val="65000"/>
                <a:lumOff val="35000"/>
              </a:schemeClr>
            </a:solidFill>
            <a:ln>
              <a:noFill/>
            </a:ln>
          </p:spPr>
          <p:txBody>
            <a:bodyPr anchor="ctr"/>
            <a:lstStyle/>
            <a:p>
              <a:pPr algn="ctr"/>
              <a:endParaRPr>
                <a:cs typeface="+mn-ea"/>
                <a:sym typeface="+mn-lt"/>
              </a:endParaRPr>
            </a:p>
          </p:txBody>
        </p:sp>
        <p:sp>
          <p:nvSpPr>
            <p:cNvPr id="32" name="TextBox 8"/>
            <p:cNvSpPr txBox="1">
              <a:spLocks/>
            </p:cNvSpPr>
            <p:nvPr/>
          </p:nvSpPr>
          <p:spPr bwMode="auto">
            <a:xfrm>
              <a:off x="4142073" y="175195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dirty="0">
                  <a:solidFill>
                    <a:schemeClr val="tx1">
                      <a:lumMod val="75000"/>
                      <a:lumOff val="25000"/>
                    </a:schemeClr>
                  </a:solidFill>
                  <a:cs typeface="+mn-ea"/>
                  <a:sym typeface="+mn-lt"/>
                </a:rPr>
                <a:t>60%</a:t>
              </a:r>
            </a:p>
          </p:txBody>
        </p:sp>
        <p:sp>
          <p:nvSpPr>
            <p:cNvPr id="33" name="Freeform: Shape 4"/>
            <p:cNvSpPr>
              <a:spLocks/>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p:spPr>
          <p:txBody>
            <a:bodyPr anchor="ctr"/>
            <a:lstStyle/>
            <a:p>
              <a:pPr algn="ctr"/>
              <a:endParaRPr>
                <a:cs typeface="+mn-ea"/>
                <a:sym typeface="+mn-lt"/>
              </a:endParaRPr>
            </a:p>
          </p:txBody>
        </p:sp>
        <p:sp>
          <p:nvSpPr>
            <p:cNvPr id="34" name="TextBox 9"/>
            <p:cNvSpPr txBox="1">
              <a:spLocks/>
            </p:cNvSpPr>
            <p:nvPr/>
          </p:nvSpPr>
          <p:spPr bwMode="auto">
            <a:xfrm>
              <a:off x="6022148" y="2045811"/>
              <a:ext cx="428002"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75000"/>
                      <a:lumOff val="25000"/>
                    </a:schemeClr>
                  </a:solidFill>
                  <a:cs typeface="+mn-ea"/>
                  <a:sym typeface="+mn-lt"/>
                </a:rPr>
                <a:t>50%</a:t>
              </a:r>
            </a:p>
          </p:txBody>
        </p:sp>
        <p:sp>
          <p:nvSpPr>
            <p:cNvPr id="35" name="Freeform: Shape 5"/>
            <p:cNvSpPr>
              <a:spLocks/>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029676"/>
            </a:solidFill>
            <a:ln>
              <a:noFill/>
            </a:ln>
          </p:spPr>
          <p:txBody>
            <a:bodyPr anchor="ctr"/>
            <a:lstStyle/>
            <a:p>
              <a:pPr algn="ctr"/>
              <a:endParaRPr>
                <a:cs typeface="+mn-ea"/>
                <a:sym typeface="+mn-lt"/>
              </a:endParaRPr>
            </a:p>
          </p:txBody>
        </p:sp>
        <p:sp>
          <p:nvSpPr>
            <p:cNvPr id="36" name="TextBox 10"/>
            <p:cNvSpPr txBox="1">
              <a:spLocks/>
            </p:cNvSpPr>
            <p:nvPr/>
          </p:nvSpPr>
          <p:spPr bwMode="auto">
            <a:xfrm>
              <a:off x="7900625" y="99850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75000"/>
                      <a:lumOff val="25000"/>
                    </a:schemeClr>
                  </a:solidFill>
                  <a:cs typeface="+mn-ea"/>
                  <a:sym typeface="+mn-lt"/>
                </a:rPr>
                <a:t>90%</a:t>
              </a:r>
            </a:p>
          </p:txBody>
        </p:sp>
        <p:sp>
          <p:nvSpPr>
            <p:cNvPr id="37" name="Freeform: Shape 6"/>
            <p:cNvSpPr>
              <a:spLocks/>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5"/>
            </a:solidFill>
            <a:ln>
              <a:noFill/>
            </a:ln>
          </p:spPr>
          <p:txBody>
            <a:bodyPr anchor="ctr"/>
            <a:lstStyle/>
            <a:p>
              <a:pPr algn="ctr"/>
              <a:endParaRPr>
                <a:cs typeface="+mn-ea"/>
                <a:sym typeface="+mn-lt"/>
              </a:endParaRPr>
            </a:p>
          </p:txBody>
        </p:sp>
        <p:sp>
          <p:nvSpPr>
            <p:cNvPr id="38" name="TextBox 11"/>
            <p:cNvSpPr txBox="1">
              <a:spLocks/>
            </p:cNvSpPr>
            <p:nvPr/>
          </p:nvSpPr>
          <p:spPr bwMode="auto">
            <a:xfrm>
              <a:off x="9803146" y="1500238"/>
              <a:ext cx="383118"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dirty="0">
                  <a:solidFill>
                    <a:schemeClr val="tx1">
                      <a:lumMod val="75000"/>
                      <a:lumOff val="25000"/>
                    </a:schemeClr>
                  </a:solidFill>
                  <a:cs typeface="+mn-ea"/>
                  <a:sym typeface="+mn-lt"/>
                </a:rPr>
                <a:t>70%</a:t>
              </a:r>
            </a:p>
          </p:txBody>
        </p:sp>
      </p:grpSp>
      <p:sp>
        <p:nvSpPr>
          <p:cNvPr id="43" name="矩形 42"/>
          <p:cNvSpPr/>
          <p:nvPr/>
        </p:nvSpPr>
        <p:spPr>
          <a:xfrm>
            <a:off x="1320884" y="5157304"/>
            <a:ext cx="955023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4" name="矩形 43"/>
          <p:cNvSpPr/>
          <p:nvPr/>
        </p:nvSpPr>
        <p:spPr>
          <a:xfrm>
            <a:off x="1487953"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p>
        </p:txBody>
      </p:sp>
      <p:sp>
        <p:nvSpPr>
          <p:cNvPr id="45" name="矩形 44"/>
          <p:cNvSpPr/>
          <p:nvPr/>
        </p:nvSpPr>
        <p:spPr>
          <a:xfrm>
            <a:off x="3367230"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p>
        </p:txBody>
      </p:sp>
      <p:sp>
        <p:nvSpPr>
          <p:cNvPr id="46" name="矩形 45"/>
          <p:cNvSpPr/>
          <p:nvPr/>
        </p:nvSpPr>
        <p:spPr>
          <a:xfrm>
            <a:off x="5263515"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p>
        </p:txBody>
      </p:sp>
      <p:sp>
        <p:nvSpPr>
          <p:cNvPr id="47" name="矩形 46"/>
          <p:cNvSpPr/>
          <p:nvPr/>
        </p:nvSpPr>
        <p:spPr>
          <a:xfrm>
            <a:off x="7125782"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p>
        </p:txBody>
      </p:sp>
      <p:sp>
        <p:nvSpPr>
          <p:cNvPr id="48" name="矩形 47"/>
          <p:cNvSpPr/>
          <p:nvPr/>
        </p:nvSpPr>
        <p:spPr>
          <a:xfrm>
            <a:off x="9005060"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p>
        </p:txBody>
      </p:sp>
      <p:cxnSp>
        <p:nvCxnSpPr>
          <p:cNvPr id="49" name="直接连接符 48"/>
          <p:cNvCxnSpPr/>
          <p:nvPr/>
        </p:nvCxnSpPr>
        <p:spPr>
          <a:xfrm>
            <a:off x="1422053" y="5032683"/>
            <a:ext cx="93221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787654" y="609042"/>
            <a:ext cx="7921292" cy="686733"/>
            <a:chOff x="787654" y="609042"/>
            <a:chExt cx="7921292" cy="686733"/>
          </a:xfrm>
        </p:grpSpPr>
        <p:grpSp>
          <p:nvGrpSpPr>
            <p:cNvPr id="24" name="组合 23"/>
            <p:cNvGrpSpPr/>
            <p:nvPr/>
          </p:nvGrpSpPr>
          <p:grpSpPr>
            <a:xfrm>
              <a:off x="787654" y="772555"/>
              <a:ext cx="7921292" cy="523220"/>
              <a:chOff x="1518453" y="330611"/>
              <a:chExt cx="7921292" cy="523220"/>
            </a:xfrm>
          </p:grpSpPr>
          <p:sp>
            <p:nvSpPr>
              <p:cNvPr id="26" name="文本框 25"/>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7" name="文本框 26"/>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5" name="矩形 24"/>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547520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941498" y="4187941"/>
            <a:ext cx="2115220" cy="1220554"/>
            <a:chOff x="6685961" y="2819082"/>
            <a:chExt cx="2115220" cy="1220554"/>
          </a:xfrm>
        </p:grpSpPr>
        <p:sp>
          <p:nvSpPr>
            <p:cNvPr id="32" name="矩形 31"/>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p>
          </p:txBody>
        </p:sp>
        <p:sp>
          <p:nvSpPr>
            <p:cNvPr id="33" name="矩形 32"/>
            <p:cNvSpPr/>
            <p:nvPr/>
          </p:nvSpPr>
          <p:spPr>
            <a:xfrm>
              <a:off x="6788234" y="2819082"/>
              <a:ext cx="19106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029676"/>
                  </a:solidFill>
                  <a:cs typeface="+mn-ea"/>
                  <a:sym typeface="+mn-lt"/>
                </a:rPr>
                <a:t>文字添加</a:t>
              </a:r>
            </a:p>
          </p:txBody>
        </p:sp>
      </p:grpSp>
      <p:grpSp>
        <p:nvGrpSpPr>
          <p:cNvPr id="34" name="组合 33"/>
          <p:cNvGrpSpPr/>
          <p:nvPr/>
        </p:nvGrpSpPr>
        <p:grpSpPr>
          <a:xfrm>
            <a:off x="3672759" y="4187941"/>
            <a:ext cx="2115220" cy="1220554"/>
            <a:chOff x="6685961" y="2819082"/>
            <a:chExt cx="2115220" cy="1220554"/>
          </a:xfrm>
        </p:grpSpPr>
        <p:sp>
          <p:nvSpPr>
            <p:cNvPr id="35" name="矩形 34"/>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p>
          </p:txBody>
        </p:sp>
        <p:sp>
          <p:nvSpPr>
            <p:cNvPr id="36" name="矩形 35"/>
            <p:cNvSpPr/>
            <p:nvPr/>
          </p:nvSpPr>
          <p:spPr>
            <a:xfrm>
              <a:off x="6788234" y="2819082"/>
              <a:ext cx="19106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029676"/>
                  </a:solidFill>
                  <a:cs typeface="+mn-ea"/>
                  <a:sym typeface="+mn-lt"/>
                </a:rPr>
                <a:t>文字添加</a:t>
              </a:r>
            </a:p>
          </p:txBody>
        </p:sp>
      </p:grpSp>
      <p:grpSp>
        <p:nvGrpSpPr>
          <p:cNvPr id="37" name="组合 36"/>
          <p:cNvGrpSpPr/>
          <p:nvPr/>
        </p:nvGrpSpPr>
        <p:grpSpPr>
          <a:xfrm>
            <a:off x="6404019" y="4187941"/>
            <a:ext cx="2115220" cy="1220554"/>
            <a:chOff x="6685961" y="2819082"/>
            <a:chExt cx="2115220" cy="1220554"/>
          </a:xfrm>
        </p:grpSpPr>
        <p:sp>
          <p:nvSpPr>
            <p:cNvPr id="38" name="矩形 37"/>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p>
          </p:txBody>
        </p:sp>
        <p:sp>
          <p:nvSpPr>
            <p:cNvPr id="39" name="矩形 38"/>
            <p:cNvSpPr/>
            <p:nvPr/>
          </p:nvSpPr>
          <p:spPr>
            <a:xfrm>
              <a:off x="6788234" y="2819082"/>
              <a:ext cx="19106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029676"/>
                  </a:solidFill>
                  <a:cs typeface="+mn-ea"/>
                  <a:sym typeface="+mn-lt"/>
                </a:rPr>
                <a:t>文字添加</a:t>
              </a:r>
            </a:p>
          </p:txBody>
        </p:sp>
      </p:grpSp>
      <p:grpSp>
        <p:nvGrpSpPr>
          <p:cNvPr id="40" name="组合 39"/>
          <p:cNvGrpSpPr/>
          <p:nvPr/>
        </p:nvGrpSpPr>
        <p:grpSpPr>
          <a:xfrm>
            <a:off x="9135281" y="4187941"/>
            <a:ext cx="2115220" cy="1220554"/>
            <a:chOff x="6685961" y="2819082"/>
            <a:chExt cx="2115220" cy="1220554"/>
          </a:xfrm>
        </p:grpSpPr>
        <p:sp>
          <p:nvSpPr>
            <p:cNvPr id="41" name="矩形 40"/>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p>
          </p:txBody>
        </p:sp>
        <p:sp>
          <p:nvSpPr>
            <p:cNvPr id="42" name="矩形 41"/>
            <p:cNvSpPr/>
            <p:nvPr/>
          </p:nvSpPr>
          <p:spPr>
            <a:xfrm>
              <a:off x="6788234" y="2819082"/>
              <a:ext cx="19106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文字添加</a:t>
              </a:r>
            </a:p>
          </p:txBody>
        </p:sp>
      </p:grpSp>
      <p:grpSp>
        <p:nvGrpSpPr>
          <p:cNvPr id="47" name="组合 46"/>
          <p:cNvGrpSpPr/>
          <p:nvPr/>
        </p:nvGrpSpPr>
        <p:grpSpPr>
          <a:xfrm>
            <a:off x="1230153" y="2118087"/>
            <a:ext cx="1537911" cy="1537911"/>
            <a:chOff x="1230153" y="2118087"/>
            <a:chExt cx="1537911" cy="1537911"/>
          </a:xfrm>
        </p:grpSpPr>
        <p:sp>
          <p:nvSpPr>
            <p:cNvPr id="4" name="Oval 1"/>
            <p:cNvSpPr/>
            <p:nvPr/>
          </p:nvSpPr>
          <p:spPr>
            <a:xfrm>
              <a:off x="1341310" y="2229244"/>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rgbClr val="029676"/>
                </a:solidFill>
                <a:cs typeface="+mn-ea"/>
                <a:sym typeface="+mn-lt"/>
              </a:endParaRPr>
            </a:p>
          </p:txBody>
        </p:sp>
        <p:sp>
          <p:nvSpPr>
            <p:cNvPr id="5" name="Arc 2"/>
            <p:cNvSpPr/>
            <p:nvPr/>
          </p:nvSpPr>
          <p:spPr>
            <a:xfrm>
              <a:off x="1230153" y="2118087"/>
              <a:ext cx="1537911" cy="1537911"/>
            </a:xfrm>
            <a:prstGeom prst="arc">
              <a:avLst>
                <a:gd name="adj1" fmla="val 16200000"/>
                <a:gd name="adj2" fmla="val 10960510"/>
              </a:avLst>
            </a:prstGeom>
            <a:noFill/>
            <a:ln w="127000">
              <a:solidFill>
                <a:srgbClr val="0296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029676"/>
                </a:solidFill>
                <a:cs typeface="+mn-ea"/>
                <a:sym typeface="+mn-lt"/>
              </a:endParaRPr>
            </a:p>
          </p:txBody>
        </p:sp>
        <p:sp>
          <p:nvSpPr>
            <p:cNvPr id="43" name="矩形 42"/>
            <p:cNvSpPr/>
            <p:nvPr/>
          </p:nvSpPr>
          <p:spPr>
            <a:xfrm>
              <a:off x="1574502" y="2569277"/>
              <a:ext cx="841320" cy="108266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029676"/>
                  </a:solidFill>
                  <a:cs typeface="+mn-ea"/>
                  <a:sym typeface="+mn-lt"/>
                </a:rPr>
                <a:t>70%</a:t>
              </a:r>
              <a:endParaRPr lang="zh-CN" altLang="en-US" sz="2800" b="1" dirty="0">
                <a:solidFill>
                  <a:srgbClr val="029676"/>
                </a:solidFill>
                <a:cs typeface="+mn-ea"/>
                <a:sym typeface="+mn-lt"/>
              </a:endParaRPr>
            </a:p>
          </p:txBody>
        </p:sp>
      </p:grpSp>
      <p:grpSp>
        <p:nvGrpSpPr>
          <p:cNvPr id="48" name="组合 47"/>
          <p:cNvGrpSpPr/>
          <p:nvPr/>
        </p:nvGrpSpPr>
        <p:grpSpPr>
          <a:xfrm>
            <a:off x="3961414" y="2108835"/>
            <a:ext cx="1537911" cy="1543111"/>
            <a:chOff x="3961414" y="2108835"/>
            <a:chExt cx="1537911" cy="1543111"/>
          </a:xfrm>
        </p:grpSpPr>
        <p:sp>
          <p:nvSpPr>
            <p:cNvPr id="6" name="Oval 3"/>
            <p:cNvSpPr/>
            <p:nvPr/>
          </p:nvSpPr>
          <p:spPr>
            <a:xfrm>
              <a:off x="4072571" y="2219992"/>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rgbClr val="029676"/>
                </a:solidFill>
                <a:cs typeface="+mn-ea"/>
                <a:sym typeface="+mn-lt"/>
              </a:endParaRPr>
            </a:p>
          </p:txBody>
        </p:sp>
        <p:sp>
          <p:nvSpPr>
            <p:cNvPr id="7" name="Arc 4"/>
            <p:cNvSpPr/>
            <p:nvPr/>
          </p:nvSpPr>
          <p:spPr>
            <a:xfrm>
              <a:off x="3961414" y="2108835"/>
              <a:ext cx="1537911" cy="1537911"/>
            </a:xfrm>
            <a:prstGeom prst="arc">
              <a:avLst>
                <a:gd name="adj1" fmla="val 16200000"/>
                <a:gd name="adj2" fmla="val 2367902"/>
              </a:avLst>
            </a:prstGeom>
            <a:noFill/>
            <a:ln w="127000">
              <a:solidFill>
                <a:srgbClr val="0296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029676"/>
                </a:solidFill>
                <a:cs typeface="+mn-ea"/>
                <a:sym typeface="+mn-lt"/>
              </a:endParaRPr>
            </a:p>
          </p:txBody>
        </p:sp>
        <p:sp>
          <p:nvSpPr>
            <p:cNvPr id="44" name="矩形 43"/>
            <p:cNvSpPr/>
            <p:nvPr/>
          </p:nvSpPr>
          <p:spPr>
            <a:xfrm>
              <a:off x="4309709" y="2569277"/>
              <a:ext cx="841320" cy="108266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029676"/>
                  </a:solidFill>
                  <a:cs typeface="+mn-ea"/>
                  <a:sym typeface="+mn-lt"/>
                </a:rPr>
                <a:t>40%</a:t>
              </a:r>
              <a:endParaRPr lang="zh-CN" altLang="en-US" sz="2800" b="1" dirty="0">
                <a:solidFill>
                  <a:srgbClr val="029676"/>
                </a:solidFill>
                <a:cs typeface="+mn-ea"/>
                <a:sym typeface="+mn-lt"/>
              </a:endParaRPr>
            </a:p>
          </p:txBody>
        </p:sp>
      </p:grpSp>
      <p:grpSp>
        <p:nvGrpSpPr>
          <p:cNvPr id="49" name="组合 48"/>
          <p:cNvGrpSpPr/>
          <p:nvPr/>
        </p:nvGrpSpPr>
        <p:grpSpPr>
          <a:xfrm>
            <a:off x="6692675" y="2118087"/>
            <a:ext cx="1537911" cy="1577652"/>
            <a:chOff x="6692675" y="2118087"/>
            <a:chExt cx="1537911" cy="1577652"/>
          </a:xfrm>
        </p:grpSpPr>
        <p:sp>
          <p:nvSpPr>
            <p:cNvPr id="8" name="Oval 5"/>
            <p:cNvSpPr/>
            <p:nvPr/>
          </p:nvSpPr>
          <p:spPr>
            <a:xfrm>
              <a:off x="6803831" y="2229244"/>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tx2">
                    <a:lumMod val="75000"/>
                  </a:schemeClr>
                </a:solidFill>
                <a:cs typeface="+mn-ea"/>
                <a:sym typeface="+mn-lt"/>
              </a:endParaRPr>
            </a:p>
          </p:txBody>
        </p:sp>
        <p:sp>
          <p:nvSpPr>
            <p:cNvPr id="9" name="Arc 6"/>
            <p:cNvSpPr/>
            <p:nvPr/>
          </p:nvSpPr>
          <p:spPr>
            <a:xfrm>
              <a:off x="6692675" y="2118087"/>
              <a:ext cx="1537911" cy="1537911"/>
            </a:xfrm>
            <a:prstGeom prst="arc">
              <a:avLst>
                <a:gd name="adj1" fmla="val 16200000"/>
                <a:gd name="adj2" fmla="val 13327544"/>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5" name="矩形 44"/>
            <p:cNvSpPr/>
            <p:nvPr/>
          </p:nvSpPr>
          <p:spPr>
            <a:xfrm>
              <a:off x="7040969" y="2569277"/>
              <a:ext cx="841320" cy="112646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chemeClr val="accent3"/>
                  </a:solidFill>
                  <a:cs typeface="+mn-ea"/>
                  <a:sym typeface="+mn-lt"/>
                </a:rPr>
                <a:t>80%</a:t>
              </a:r>
              <a:endParaRPr lang="zh-CN" altLang="en-US" sz="2800" b="1" dirty="0">
                <a:solidFill>
                  <a:schemeClr val="accent3"/>
                </a:solidFill>
                <a:cs typeface="+mn-ea"/>
                <a:sym typeface="+mn-lt"/>
              </a:endParaRPr>
            </a:p>
          </p:txBody>
        </p:sp>
      </p:grpSp>
      <p:grpSp>
        <p:nvGrpSpPr>
          <p:cNvPr id="50" name="组合 49"/>
          <p:cNvGrpSpPr/>
          <p:nvPr/>
        </p:nvGrpSpPr>
        <p:grpSpPr>
          <a:xfrm>
            <a:off x="9423936" y="2126794"/>
            <a:ext cx="1537911" cy="1568945"/>
            <a:chOff x="9423936" y="2126794"/>
            <a:chExt cx="1537911" cy="1568945"/>
          </a:xfrm>
        </p:grpSpPr>
        <p:sp>
          <p:nvSpPr>
            <p:cNvPr id="10" name="Oval 7"/>
            <p:cNvSpPr/>
            <p:nvPr/>
          </p:nvSpPr>
          <p:spPr>
            <a:xfrm>
              <a:off x="9535093" y="2237951"/>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tx2">
                    <a:lumMod val="75000"/>
                  </a:schemeClr>
                </a:solidFill>
                <a:cs typeface="+mn-ea"/>
                <a:sym typeface="+mn-lt"/>
              </a:endParaRPr>
            </a:p>
          </p:txBody>
        </p:sp>
        <p:sp>
          <p:nvSpPr>
            <p:cNvPr id="11" name="Arc 8"/>
            <p:cNvSpPr/>
            <p:nvPr/>
          </p:nvSpPr>
          <p:spPr>
            <a:xfrm>
              <a:off x="9423936" y="2126794"/>
              <a:ext cx="1537911" cy="1537911"/>
            </a:xfrm>
            <a:prstGeom prst="arc">
              <a:avLst>
                <a:gd name="adj1" fmla="val 16200000"/>
                <a:gd name="adj2" fmla="val 8018721"/>
              </a:avLst>
            </a:prstGeom>
            <a:noFill/>
            <a:ln w="1270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6" name="矩形 45"/>
            <p:cNvSpPr/>
            <p:nvPr/>
          </p:nvSpPr>
          <p:spPr>
            <a:xfrm>
              <a:off x="9772231" y="2569277"/>
              <a:ext cx="841320" cy="112646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chemeClr val="tx1">
                      <a:lumMod val="65000"/>
                      <a:lumOff val="35000"/>
                    </a:schemeClr>
                  </a:solidFill>
                  <a:cs typeface="+mn-ea"/>
                  <a:sym typeface="+mn-lt"/>
                </a:rPr>
                <a:t>60%</a:t>
              </a:r>
              <a:endParaRPr lang="zh-CN" altLang="en-US" sz="2800" b="1" dirty="0">
                <a:solidFill>
                  <a:schemeClr val="tx1">
                    <a:lumMod val="65000"/>
                    <a:lumOff val="35000"/>
                  </a:schemeClr>
                </a:solidFill>
                <a:cs typeface="+mn-ea"/>
                <a:sym typeface="+mn-lt"/>
              </a:endParaRPr>
            </a:p>
          </p:txBody>
        </p:sp>
      </p:grpSp>
      <p:grpSp>
        <p:nvGrpSpPr>
          <p:cNvPr id="51" name="组合 50"/>
          <p:cNvGrpSpPr/>
          <p:nvPr/>
        </p:nvGrpSpPr>
        <p:grpSpPr>
          <a:xfrm>
            <a:off x="787654" y="609042"/>
            <a:ext cx="7921292" cy="686733"/>
            <a:chOff x="787654" y="609042"/>
            <a:chExt cx="7921292" cy="686733"/>
          </a:xfrm>
        </p:grpSpPr>
        <p:grpSp>
          <p:nvGrpSpPr>
            <p:cNvPr id="52" name="组合 51"/>
            <p:cNvGrpSpPr/>
            <p:nvPr/>
          </p:nvGrpSpPr>
          <p:grpSpPr>
            <a:xfrm>
              <a:off x="787654" y="772555"/>
              <a:ext cx="7921292" cy="523220"/>
              <a:chOff x="1518453" y="330611"/>
              <a:chExt cx="7921292" cy="523220"/>
            </a:xfrm>
          </p:grpSpPr>
          <p:sp>
            <p:nvSpPr>
              <p:cNvPr id="54" name="文本框 53"/>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55" name="文本框 54"/>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53" name="矩形 52"/>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0746375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21" presetClass="entr" presetSubtype="1"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heel(1)">
                                      <p:cBhvr>
                                        <p:cTn id="10" dur="2000"/>
                                        <p:tgtEl>
                                          <p:spTgt spid="48"/>
                                        </p:tgtEl>
                                      </p:cBhvr>
                                    </p:animEffect>
                                  </p:childTnLst>
                                </p:cTn>
                              </p:par>
                              <p:par>
                                <p:cTn id="11" presetID="21" presetClass="entr" presetSubtype="1"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heel(1)">
                                      <p:cBhvr>
                                        <p:cTn id="13" dur="2000"/>
                                        <p:tgtEl>
                                          <p:spTgt spid="49"/>
                                        </p:tgtEl>
                                      </p:cBhvr>
                                    </p:animEffect>
                                  </p:childTnLst>
                                </p:cTn>
                              </p:par>
                              <p:par>
                                <p:cTn id="14" presetID="21" presetClass="entr" presetSubtype="1"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heel(1)">
                                      <p:cBhvr>
                                        <p:cTn id="16" dur="2000"/>
                                        <p:tgtEl>
                                          <p:spTgt spid="50"/>
                                        </p:tgtEl>
                                      </p:cBhvr>
                                    </p:animEffect>
                                  </p:childTnLst>
                                </p:cTn>
                              </p:par>
                            </p:childTnLst>
                          </p:cTn>
                        </p:par>
                        <p:par>
                          <p:cTn id="17" fill="hold">
                            <p:stCondLst>
                              <p:cond delay="2000"/>
                            </p:stCondLst>
                            <p:childTnLst>
                              <p:par>
                                <p:cTn id="18" presetID="14" presetClass="entr" presetSubtype="1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randombar(horizontal)">
                                      <p:cBhvr>
                                        <p:cTn id="20" dur="500"/>
                                        <p:tgtEl>
                                          <p:spTgt spid="31"/>
                                        </p:tgtEl>
                                      </p:cBhvr>
                                    </p:animEffect>
                                  </p:childTnLst>
                                </p:cTn>
                              </p:par>
                            </p:childTnLst>
                          </p:cTn>
                        </p:par>
                        <p:par>
                          <p:cTn id="21" fill="hold">
                            <p:stCondLst>
                              <p:cond delay="2500"/>
                            </p:stCondLst>
                            <p:childTnLst>
                              <p:par>
                                <p:cTn id="22" presetID="14" presetClass="entr" presetSubtype="1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childTnLst>
                          </p:cTn>
                        </p:par>
                        <p:par>
                          <p:cTn id="25" fill="hold">
                            <p:stCondLst>
                              <p:cond delay="3000"/>
                            </p:stCondLst>
                            <p:childTnLst>
                              <p:par>
                                <p:cTn id="26" presetID="14" presetClass="entr" presetSubtype="1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randombar(horizontal)">
                                      <p:cBhvr>
                                        <p:cTn id="28" dur="500"/>
                                        <p:tgtEl>
                                          <p:spTgt spid="37"/>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816100" y="1841500"/>
            <a:ext cx="3175000" cy="3175000"/>
          </a:xfrm>
          <a:prstGeom prst="ellipse">
            <a:avLst/>
          </a:prstGeom>
          <a:solidFill>
            <a:srgbClr val="029676"/>
          </a:solidFill>
          <a:ln>
            <a:noFill/>
          </a:ln>
          <a:effectLst>
            <a:outerShdw blurRad="4064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 name="直接连接符 3"/>
          <p:cNvCxnSpPr/>
          <p:nvPr/>
        </p:nvCxnSpPr>
        <p:spPr>
          <a:xfrm flipH="1">
            <a:off x="3594100" y="1079500"/>
            <a:ext cx="620714" cy="62071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984627" y="1496219"/>
            <a:ext cx="230186" cy="2301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79750" y="5133974"/>
            <a:ext cx="620714" cy="62071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03550" y="5145087"/>
            <a:ext cx="230186" cy="2301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99376" y="1650206"/>
            <a:ext cx="4843224" cy="646213"/>
            <a:chOff x="3797607" y="424476"/>
            <a:chExt cx="3807891" cy="646213"/>
          </a:xfrm>
        </p:grpSpPr>
        <p:sp>
          <p:nvSpPr>
            <p:cNvPr id="12" name="文本框 11"/>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1 . </a:t>
              </a:r>
              <a:r>
                <a:rPr lang="zh-CN" altLang="en-US" sz="2800" b="1" dirty="0">
                  <a:solidFill>
                    <a:schemeClr val="tx1">
                      <a:lumMod val="75000"/>
                      <a:lumOff val="25000"/>
                    </a:schemeClr>
                  </a:solidFill>
                  <a:cs typeface="+mn-ea"/>
                  <a:sym typeface="+mn-lt"/>
                </a:rPr>
                <a:t>标题文字添加</a:t>
              </a:r>
            </a:p>
          </p:txBody>
        </p:sp>
        <p:sp>
          <p:nvSpPr>
            <p:cNvPr id="13" name="文本框 12"/>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p>
          </p:txBody>
        </p:sp>
      </p:grpSp>
      <p:grpSp>
        <p:nvGrpSpPr>
          <p:cNvPr id="14" name="组合 13"/>
          <p:cNvGrpSpPr/>
          <p:nvPr/>
        </p:nvGrpSpPr>
        <p:grpSpPr>
          <a:xfrm>
            <a:off x="5799376" y="2677991"/>
            <a:ext cx="4843224" cy="646213"/>
            <a:chOff x="3797607" y="424476"/>
            <a:chExt cx="3807891" cy="646213"/>
          </a:xfrm>
        </p:grpSpPr>
        <p:sp>
          <p:nvSpPr>
            <p:cNvPr id="15" name="文本框 14"/>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2 . </a:t>
              </a:r>
              <a:r>
                <a:rPr lang="zh-CN" altLang="en-US" sz="2800" b="1" dirty="0">
                  <a:solidFill>
                    <a:schemeClr val="tx1">
                      <a:lumMod val="75000"/>
                      <a:lumOff val="25000"/>
                    </a:schemeClr>
                  </a:solidFill>
                  <a:cs typeface="+mn-ea"/>
                  <a:sym typeface="+mn-lt"/>
                </a:rPr>
                <a:t>标题文字添加</a:t>
              </a:r>
            </a:p>
          </p:txBody>
        </p:sp>
        <p:sp>
          <p:nvSpPr>
            <p:cNvPr id="16" name="文本框 15"/>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p>
          </p:txBody>
        </p:sp>
      </p:grpSp>
      <p:grpSp>
        <p:nvGrpSpPr>
          <p:cNvPr id="17" name="组合 16"/>
          <p:cNvGrpSpPr/>
          <p:nvPr/>
        </p:nvGrpSpPr>
        <p:grpSpPr>
          <a:xfrm>
            <a:off x="5799376" y="3722704"/>
            <a:ext cx="4843224" cy="646213"/>
            <a:chOff x="3797607" y="424476"/>
            <a:chExt cx="3807891" cy="646213"/>
          </a:xfrm>
        </p:grpSpPr>
        <p:sp>
          <p:nvSpPr>
            <p:cNvPr id="18" name="文本框 17"/>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3 . </a:t>
              </a:r>
              <a:r>
                <a:rPr lang="zh-CN" altLang="en-US" sz="2800" b="1" dirty="0">
                  <a:solidFill>
                    <a:schemeClr val="tx1">
                      <a:lumMod val="75000"/>
                      <a:lumOff val="25000"/>
                    </a:schemeClr>
                  </a:solidFill>
                  <a:cs typeface="+mn-ea"/>
                  <a:sym typeface="+mn-lt"/>
                </a:rPr>
                <a:t>标题文字添加</a:t>
              </a:r>
            </a:p>
          </p:txBody>
        </p:sp>
        <p:sp>
          <p:nvSpPr>
            <p:cNvPr id="19" name="文本框 18"/>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p>
          </p:txBody>
        </p:sp>
      </p:grpSp>
      <p:grpSp>
        <p:nvGrpSpPr>
          <p:cNvPr id="20" name="组合 19"/>
          <p:cNvGrpSpPr/>
          <p:nvPr/>
        </p:nvGrpSpPr>
        <p:grpSpPr>
          <a:xfrm>
            <a:off x="5799376" y="4767418"/>
            <a:ext cx="4843224" cy="646213"/>
            <a:chOff x="3797607" y="424476"/>
            <a:chExt cx="3807891" cy="646213"/>
          </a:xfrm>
        </p:grpSpPr>
        <p:sp>
          <p:nvSpPr>
            <p:cNvPr id="21" name="文本框 20"/>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4 . </a:t>
              </a:r>
              <a:r>
                <a:rPr lang="zh-CN" altLang="en-US" sz="2800" b="1" dirty="0">
                  <a:solidFill>
                    <a:schemeClr val="tx1">
                      <a:lumMod val="75000"/>
                      <a:lumOff val="25000"/>
                    </a:schemeClr>
                  </a:solidFill>
                  <a:cs typeface="+mn-ea"/>
                  <a:sym typeface="+mn-lt"/>
                </a:rPr>
                <a:t>标题文字添加</a:t>
              </a:r>
            </a:p>
          </p:txBody>
        </p:sp>
        <p:sp>
          <p:nvSpPr>
            <p:cNvPr id="22" name="文本框 21"/>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p>
          </p:txBody>
        </p:sp>
      </p:grpSp>
      <p:sp>
        <p:nvSpPr>
          <p:cNvPr id="23" name="文本框 22"/>
          <p:cNvSpPr txBox="1"/>
          <p:nvPr/>
        </p:nvSpPr>
        <p:spPr>
          <a:xfrm>
            <a:off x="1917700" y="3434478"/>
            <a:ext cx="28956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600" i="1" dirty="0">
                <a:solidFill>
                  <a:schemeClr val="bg1"/>
                </a:solidFill>
                <a:cs typeface="+mn-ea"/>
                <a:sym typeface="+mn-lt"/>
              </a:rPr>
              <a:t>CONTENT</a:t>
            </a:r>
            <a:endParaRPr kumimoji="0" lang="zh-CN" altLang="en-US" sz="3600" i="1" u="none" strike="noStrike" kern="1200" cap="none" spc="0" normalizeH="0" baseline="0" noProof="0" dirty="0">
              <a:ln>
                <a:noFill/>
              </a:ln>
              <a:solidFill>
                <a:schemeClr val="bg1"/>
              </a:solidFill>
              <a:effectLst/>
              <a:uLnTx/>
              <a:uFillTx/>
              <a:cs typeface="+mn-ea"/>
              <a:sym typeface="+mn-lt"/>
            </a:endParaRPr>
          </a:p>
        </p:txBody>
      </p:sp>
      <p:sp>
        <p:nvSpPr>
          <p:cNvPr id="24" name="文本框 23"/>
          <p:cNvSpPr txBox="1"/>
          <p:nvPr/>
        </p:nvSpPr>
        <p:spPr>
          <a:xfrm>
            <a:off x="1917700" y="2788147"/>
            <a:ext cx="2895600" cy="70788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u="none" strike="noStrike" kern="1200" cap="none" spc="0" normalizeH="0" baseline="0" noProof="0" dirty="0">
                <a:ln>
                  <a:noFill/>
                </a:ln>
                <a:solidFill>
                  <a:schemeClr val="bg1"/>
                </a:solidFill>
                <a:effectLst/>
                <a:uLnTx/>
                <a:uFillTx/>
                <a:cs typeface="+mn-ea"/>
                <a:sym typeface="+mn-lt"/>
              </a:rPr>
              <a:t>目 录</a:t>
            </a:r>
          </a:p>
        </p:txBody>
      </p:sp>
    </p:spTree>
    <p:extLst>
      <p:ext uri="{BB962C8B-B14F-4D97-AF65-F5344CB8AC3E}">
        <p14:creationId xmlns:p14="http://schemas.microsoft.com/office/powerpoint/2010/main" val="146553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500"/>
                            </p:stCondLst>
                            <p:childTnLst>
                              <p:par>
                                <p:cTn id="41" presetID="1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ppt_x</p:attrName>
                                        </p:attrNameLst>
                                      </p:cBhvr>
                                      <p:tavLst>
                                        <p:tav tm="0">
                                          <p:val>
                                            <p:strVal val="#ppt_x-#ppt_w*1.125000"/>
                                          </p:val>
                                        </p:tav>
                                        <p:tav tm="100000">
                                          <p:val>
                                            <p:strVal val="#ppt_x"/>
                                          </p:val>
                                        </p:tav>
                                      </p:tavLst>
                                    </p:anim>
                                    <p:animEffect transition="in" filter="wipe(right)">
                                      <p:cBhvr>
                                        <p:cTn id="44" dur="500"/>
                                        <p:tgtEl>
                                          <p:spTgt spid="11"/>
                                        </p:tgtEl>
                                      </p:cBhvr>
                                    </p:animEffect>
                                  </p:childTnLst>
                                </p:cTn>
                              </p:par>
                            </p:childTnLst>
                          </p:cTn>
                        </p:par>
                        <p:par>
                          <p:cTn id="45" fill="hold">
                            <p:stCondLst>
                              <p:cond delay="1000"/>
                            </p:stCondLst>
                            <p:childTnLst>
                              <p:par>
                                <p:cTn id="46" presetID="1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ppt_x</p:attrName>
                                        </p:attrNameLst>
                                      </p:cBhvr>
                                      <p:tavLst>
                                        <p:tav tm="0">
                                          <p:val>
                                            <p:strVal val="#ppt_x-#ppt_w*1.125000"/>
                                          </p:val>
                                        </p:tav>
                                        <p:tav tm="100000">
                                          <p:val>
                                            <p:strVal val="#ppt_x"/>
                                          </p:val>
                                        </p:tav>
                                      </p:tavLst>
                                    </p:anim>
                                    <p:animEffect transition="in" filter="wipe(right)">
                                      <p:cBhvr>
                                        <p:cTn id="49" dur="500"/>
                                        <p:tgtEl>
                                          <p:spTgt spid="14"/>
                                        </p:tgtEl>
                                      </p:cBhvr>
                                    </p:animEffect>
                                  </p:childTnLst>
                                </p:cTn>
                              </p:par>
                            </p:childTnLst>
                          </p:cTn>
                        </p:par>
                        <p:par>
                          <p:cTn id="50" fill="hold">
                            <p:stCondLst>
                              <p:cond delay="1500"/>
                            </p:stCondLst>
                            <p:childTnLst>
                              <p:par>
                                <p:cTn id="51" presetID="1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right)">
                                      <p:cBhvr>
                                        <p:cTn id="54" dur="500"/>
                                        <p:tgtEl>
                                          <p:spTgt spid="17"/>
                                        </p:tgtEl>
                                      </p:cBhvr>
                                    </p:animEffect>
                                  </p:childTnLst>
                                </p:cTn>
                              </p:par>
                            </p:childTnLst>
                          </p:cTn>
                        </p:par>
                        <p:par>
                          <p:cTn id="55" fill="hold">
                            <p:stCondLst>
                              <p:cond delay="2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b="1" i="1" dirty="0">
                <a:solidFill>
                  <a:schemeClr val="bg1"/>
                </a:solidFill>
                <a:cs typeface="+mn-ea"/>
                <a:sym typeface="+mn-lt"/>
              </a:rPr>
              <a:t>PART 04</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23370957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34" r="34"/>
          <a:stretch>
            <a:fillRect/>
          </a:stretch>
        </p:blipFill>
        <p:spPr/>
      </p:pic>
      <p:pic>
        <p:nvPicPr>
          <p:cNvPr id="20" name="图片占位符 1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28" b="28"/>
          <a:stretch>
            <a:fillRect/>
          </a:stretch>
        </p:blipFill>
        <p:spPr/>
      </p:pic>
      <p:sp>
        <p:nvSpPr>
          <p:cNvPr id="3" name="MH_PageTitle"/>
          <p:cNvSpPr/>
          <p:nvPr>
            <p:custDataLst>
              <p:tags r:id="rId2"/>
            </p:custDataLst>
          </p:nvPr>
        </p:nvSpPr>
        <p:spPr>
          <a:xfrm>
            <a:off x="2718069" y="1700808"/>
            <a:ext cx="2323810" cy="4210900"/>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scene3d>
              <a:camera prst="orthographicFront"/>
              <a:lightRig rig="threePt" dir="t"/>
            </a:scene3d>
            <a:sp3d contourW="12700"/>
          </a:bodyPr>
          <a:lstStyle/>
          <a:p>
            <a:pPr lvl="0" algn="ctr"/>
            <a:r>
              <a:rPr lang="en-US" altLang="zh-CN" sz="3200" i="1" dirty="0">
                <a:solidFill>
                  <a:srgbClr val="029676"/>
                </a:solidFill>
                <a:cs typeface="+mn-ea"/>
                <a:sym typeface="+mn-lt"/>
              </a:rPr>
              <a:t>LOREM IPSUM </a:t>
            </a:r>
            <a:endParaRPr lang="zh-CN" altLang="en-US" sz="3200" i="1" dirty="0">
              <a:solidFill>
                <a:srgbClr val="029676"/>
              </a:solidFill>
              <a:cs typeface="+mn-ea"/>
              <a:sym typeface="+mn-lt"/>
            </a:endParaRPr>
          </a:p>
        </p:txBody>
      </p:sp>
      <p:grpSp>
        <p:nvGrpSpPr>
          <p:cNvPr id="17" name="组合 16"/>
          <p:cNvGrpSpPr/>
          <p:nvPr/>
        </p:nvGrpSpPr>
        <p:grpSpPr>
          <a:xfrm>
            <a:off x="6843712" y="1839288"/>
            <a:ext cx="4154487" cy="1737619"/>
            <a:chOff x="874712" y="3325188"/>
            <a:chExt cx="4154487" cy="1737619"/>
          </a:xfrm>
        </p:grpSpPr>
        <p:sp>
          <p:nvSpPr>
            <p:cNvPr id="18" name="矩形 17"/>
            <p:cNvSpPr/>
            <p:nvPr/>
          </p:nvSpPr>
          <p:spPr>
            <a:xfrm>
              <a:off x="874712" y="3677812"/>
              <a:ext cx="415448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9" name="矩形 18"/>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21" name="组合 20"/>
          <p:cNvGrpSpPr/>
          <p:nvPr/>
        </p:nvGrpSpPr>
        <p:grpSpPr>
          <a:xfrm>
            <a:off x="787654" y="609042"/>
            <a:ext cx="7921292" cy="686733"/>
            <a:chOff x="787654" y="609042"/>
            <a:chExt cx="7921292" cy="686733"/>
          </a:xfrm>
        </p:grpSpPr>
        <p:grpSp>
          <p:nvGrpSpPr>
            <p:cNvPr id="22" name="组合 21"/>
            <p:cNvGrpSpPr/>
            <p:nvPr/>
          </p:nvGrpSpPr>
          <p:grpSpPr>
            <a:xfrm>
              <a:off x="787654" y="772555"/>
              <a:ext cx="7921292" cy="523220"/>
              <a:chOff x="1518453" y="330611"/>
              <a:chExt cx="7921292" cy="523220"/>
            </a:xfrm>
          </p:grpSpPr>
          <p:sp>
            <p:nvSpPr>
              <p:cNvPr id="24" name="文本框 23"/>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5" name="文本框 24"/>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3" name="矩形 22"/>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1748809049"/>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1+#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100925" y="1319213"/>
            <a:ext cx="0" cy="495776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55688" y="3181350"/>
            <a:ext cx="1008062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55688" y="4480833"/>
            <a:ext cx="1008062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椭圆 1"/>
          <p:cNvSpPr/>
          <p:nvPr/>
        </p:nvSpPr>
        <p:spPr>
          <a:xfrm>
            <a:off x="5023623" y="2305034"/>
            <a:ext cx="609600" cy="45219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3" name="椭圆 20"/>
          <p:cNvSpPr/>
          <p:nvPr/>
        </p:nvSpPr>
        <p:spPr>
          <a:xfrm>
            <a:off x="6558778" y="2245798"/>
            <a:ext cx="609600" cy="570662"/>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8" name="矩形 47"/>
          <p:cNvSpPr/>
          <p:nvPr/>
        </p:nvSpPr>
        <p:spPr>
          <a:xfrm>
            <a:off x="1407090" y="2207964"/>
            <a:ext cx="3458556" cy="613694"/>
          </a:xfrm>
          <a:prstGeom prst="rect">
            <a:avLst/>
          </a:prstGeom>
        </p:spPr>
        <p:txBody>
          <a:bodyPr wrap="square">
            <a:spAutoFit/>
            <a:scene3d>
              <a:camera prst="orthographicFront"/>
              <a:lightRig rig="threePt" dir="t"/>
            </a:scene3d>
            <a:sp3d contourW="12700"/>
          </a:bodyPr>
          <a:lstStyle/>
          <a:p>
            <a:pPr marL="0" marR="0" lvl="0" indent="0" algn="r" defTabSz="914400" rtl="0" eaLnBrk="0" fontAlgn="base" latinLnBrk="0" hangingPunct="0">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p>
        </p:txBody>
      </p:sp>
      <p:sp>
        <p:nvSpPr>
          <p:cNvPr id="25" name="矩形 24"/>
          <p:cNvSpPr/>
          <p:nvPr/>
        </p:nvSpPr>
        <p:spPr>
          <a:xfrm>
            <a:off x="7326355" y="2207964"/>
            <a:ext cx="3458556" cy="61369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p>
        </p:txBody>
      </p:sp>
      <p:sp>
        <p:nvSpPr>
          <p:cNvPr id="54" name="椭圆 26"/>
          <p:cNvSpPr/>
          <p:nvPr/>
        </p:nvSpPr>
        <p:spPr>
          <a:xfrm>
            <a:off x="5023623" y="3477406"/>
            <a:ext cx="609600" cy="6096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5" name="椭圆 27"/>
          <p:cNvSpPr/>
          <p:nvPr/>
        </p:nvSpPr>
        <p:spPr>
          <a:xfrm>
            <a:off x="6569001" y="3477406"/>
            <a:ext cx="589155" cy="60960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0" name="矩形 29"/>
          <p:cNvSpPr/>
          <p:nvPr/>
        </p:nvSpPr>
        <p:spPr>
          <a:xfrm>
            <a:off x="1407090" y="3459041"/>
            <a:ext cx="3458556" cy="613694"/>
          </a:xfrm>
          <a:prstGeom prst="rect">
            <a:avLst/>
          </a:prstGeom>
        </p:spPr>
        <p:txBody>
          <a:bodyPr wrap="square">
            <a:spAutoFit/>
            <a:scene3d>
              <a:camera prst="orthographicFront"/>
              <a:lightRig rig="threePt" dir="t"/>
            </a:scene3d>
            <a:sp3d contourW="12700"/>
          </a:bodyPr>
          <a:lstStyle/>
          <a:p>
            <a:pPr marL="0" marR="0" lvl="0" indent="0" algn="r" defTabSz="914400" rtl="0" eaLnBrk="0" fontAlgn="base" latinLnBrk="0" hangingPunct="0">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p>
        </p:txBody>
      </p:sp>
      <p:sp>
        <p:nvSpPr>
          <p:cNvPr id="31" name="矩形 30"/>
          <p:cNvSpPr/>
          <p:nvPr/>
        </p:nvSpPr>
        <p:spPr>
          <a:xfrm>
            <a:off x="7326355" y="3459041"/>
            <a:ext cx="3458556" cy="61369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p>
        </p:txBody>
      </p:sp>
      <p:sp>
        <p:nvSpPr>
          <p:cNvPr id="56" name="椭圆 32"/>
          <p:cNvSpPr/>
          <p:nvPr/>
        </p:nvSpPr>
        <p:spPr>
          <a:xfrm>
            <a:off x="5023623" y="4732858"/>
            <a:ext cx="609600" cy="600849"/>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7" name="椭圆 33"/>
          <p:cNvSpPr/>
          <p:nvPr/>
        </p:nvSpPr>
        <p:spPr>
          <a:xfrm>
            <a:off x="6567613" y="4728483"/>
            <a:ext cx="591930" cy="609600"/>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矩形 35"/>
          <p:cNvSpPr/>
          <p:nvPr/>
        </p:nvSpPr>
        <p:spPr>
          <a:xfrm>
            <a:off x="1407090" y="4710118"/>
            <a:ext cx="3458556" cy="613694"/>
          </a:xfrm>
          <a:prstGeom prst="rect">
            <a:avLst/>
          </a:prstGeom>
        </p:spPr>
        <p:txBody>
          <a:bodyPr wrap="square">
            <a:spAutoFit/>
            <a:scene3d>
              <a:camera prst="orthographicFront"/>
              <a:lightRig rig="threePt" dir="t"/>
            </a:scene3d>
            <a:sp3d contourW="12700"/>
          </a:bodyPr>
          <a:lstStyle/>
          <a:p>
            <a:pPr marL="0" marR="0" lvl="0" indent="0" algn="r" defTabSz="914400" rtl="0" eaLnBrk="0" fontAlgn="base" latinLnBrk="0" hangingPunct="0">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p>
        </p:txBody>
      </p:sp>
      <p:sp>
        <p:nvSpPr>
          <p:cNvPr id="37" name="矩形 36"/>
          <p:cNvSpPr/>
          <p:nvPr/>
        </p:nvSpPr>
        <p:spPr>
          <a:xfrm>
            <a:off x="7326355" y="4710118"/>
            <a:ext cx="3458556" cy="61369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p>
        </p:txBody>
      </p:sp>
      <p:grpSp>
        <p:nvGrpSpPr>
          <p:cNvPr id="22" name="组合 21"/>
          <p:cNvGrpSpPr/>
          <p:nvPr/>
        </p:nvGrpSpPr>
        <p:grpSpPr>
          <a:xfrm>
            <a:off x="787654" y="609042"/>
            <a:ext cx="7921292" cy="686733"/>
            <a:chOff x="787654" y="609042"/>
            <a:chExt cx="7921292" cy="686733"/>
          </a:xfrm>
        </p:grpSpPr>
        <p:grpSp>
          <p:nvGrpSpPr>
            <p:cNvPr id="23" name="组合 22"/>
            <p:cNvGrpSpPr/>
            <p:nvPr/>
          </p:nvGrpSpPr>
          <p:grpSpPr>
            <a:xfrm>
              <a:off x="787654" y="772555"/>
              <a:ext cx="7921292" cy="523220"/>
              <a:chOff x="1518453" y="330611"/>
              <a:chExt cx="7921292" cy="523220"/>
            </a:xfrm>
          </p:grpSpPr>
          <p:sp>
            <p:nvSpPr>
              <p:cNvPr id="26" name="文本框 25"/>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7" name="文本框 26"/>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4" name="矩形 23"/>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24330287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outVertical)">
                                      <p:cBhvr>
                                        <p:cTn id="11" dur="500"/>
                                        <p:tgtEl>
                                          <p:spTgt spid="14"/>
                                        </p:tgtEl>
                                      </p:cBhvr>
                                    </p:animEffect>
                                  </p:childTnLst>
                                </p:cTn>
                              </p:par>
                              <p:par>
                                <p:cTn id="12" presetID="16" presetClass="entr" presetSubtype="37"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barn(outVertical)">
                                      <p:cBhvr>
                                        <p:cTn id="14" dur="500"/>
                                        <p:tgtEl>
                                          <p:spTgt spid="5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Effect transition="in" filter="fade">
                                      <p:cBhvr>
                                        <p:cTn id="40" dur="500"/>
                                        <p:tgtEl>
                                          <p:spTgt spid="5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ppt_w</p:attrName>
                                        </p:attrNameLst>
                                      </p:cBhvr>
                                      <p:tavLst>
                                        <p:tav tm="0">
                                          <p:val>
                                            <p:fltVal val="0"/>
                                          </p:val>
                                        </p:tav>
                                        <p:tav tm="100000">
                                          <p:val>
                                            <p:strVal val="#ppt_w"/>
                                          </p:val>
                                        </p:tav>
                                      </p:tavLst>
                                    </p:anim>
                                    <p:anim calcmode="lin" valueType="num">
                                      <p:cBhvr>
                                        <p:cTn id="44" dur="500" fill="hold"/>
                                        <p:tgtEl>
                                          <p:spTgt spid="57"/>
                                        </p:tgtEl>
                                        <p:attrNameLst>
                                          <p:attrName>ppt_h</p:attrName>
                                        </p:attrNameLst>
                                      </p:cBhvr>
                                      <p:tavLst>
                                        <p:tav tm="0">
                                          <p:val>
                                            <p:fltVal val="0"/>
                                          </p:val>
                                        </p:tav>
                                        <p:tav tm="100000">
                                          <p:val>
                                            <p:strVal val="#ppt_h"/>
                                          </p:val>
                                        </p:tav>
                                      </p:tavLst>
                                    </p:anim>
                                    <p:animEffect transition="in" filter="fade">
                                      <p:cBhvr>
                                        <p:cTn id="45" dur="500"/>
                                        <p:tgtEl>
                                          <p:spTgt spid="57"/>
                                        </p:tgtEl>
                                      </p:cBhvr>
                                    </p:animEffect>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0-#ppt_w/2"/>
                                          </p:val>
                                        </p:tav>
                                        <p:tav tm="100000">
                                          <p:val>
                                            <p:strVal val="#ppt_x"/>
                                          </p:val>
                                        </p:tav>
                                      </p:tavLst>
                                    </p:anim>
                                    <p:anim calcmode="lin" valueType="num">
                                      <p:cBhvr additive="base">
                                        <p:cTn id="50" dur="500" fill="hold"/>
                                        <p:tgtEl>
                                          <p:spTgt spid="4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0-#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0-#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1+#ppt_w/2"/>
                                          </p:val>
                                        </p:tav>
                                        <p:tav tm="100000">
                                          <p:val>
                                            <p:strVal val="#ppt_x"/>
                                          </p:val>
                                        </p:tav>
                                      </p:tavLst>
                                    </p:anim>
                                    <p:anim calcmode="lin" valueType="num">
                                      <p:cBhvr additive="base">
                                        <p:cTn id="62" dur="500" fill="hold"/>
                                        <p:tgtEl>
                                          <p:spTgt spid="25"/>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1+#ppt_w/2"/>
                                          </p:val>
                                        </p:tav>
                                        <p:tav tm="100000">
                                          <p:val>
                                            <p:strVal val="#ppt_x"/>
                                          </p:val>
                                        </p:tav>
                                      </p:tavLst>
                                    </p:anim>
                                    <p:anim calcmode="lin" valueType="num">
                                      <p:cBhvr additive="base">
                                        <p:cTn id="70"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8" grpId="0"/>
      <p:bldP spid="25" grpId="0"/>
      <p:bldP spid="54" grpId="0" animBg="1"/>
      <p:bldP spid="55" grpId="0" animBg="1"/>
      <p:bldP spid="30" grpId="0"/>
      <p:bldP spid="31" grpId="0"/>
      <p:bldP spid="56" grpId="0" animBg="1"/>
      <p:bldP spid="57" grpId="0" animBg="1"/>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47852" y="2084695"/>
            <a:ext cx="3829048" cy="3725250"/>
            <a:chOff x="2890839" y="2636839"/>
            <a:chExt cx="2693987" cy="2620961"/>
          </a:xfrm>
        </p:grpSpPr>
        <p:sp>
          <p:nvSpPr>
            <p:cNvPr id="3074" name="MH_SubTitle_4"/>
            <p:cNvSpPr>
              <a:spLocks/>
            </p:cNvSpPr>
            <p:nvPr>
              <p:custDataLst>
                <p:tags r:id="rId4"/>
              </p:custDataLst>
            </p:nvPr>
          </p:nvSpPr>
          <p:spPr bwMode="auto">
            <a:xfrm rot="3292421">
              <a:off x="2601914" y="3402014"/>
              <a:ext cx="1741487" cy="1163637"/>
            </a:xfrm>
            <a:custGeom>
              <a:avLst/>
              <a:gdLst>
                <a:gd name="T0" fmla="*/ 34858 w 1857486"/>
                <a:gd name="T1" fmla="*/ 14287 h 1241208"/>
                <a:gd name="T2" fmla="*/ 37396 w 1857486"/>
                <a:gd name="T3" fmla="*/ 23530 h 1241208"/>
                <a:gd name="T4" fmla="*/ 278844 w 1857486"/>
                <a:gd name="T5" fmla="*/ 333755 h 1241208"/>
                <a:gd name="T6" fmla="*/ 397558 w 1857486"/>
                <a:gd name="T7" fmla="*/ 400550 h 1241208"/>
                <a:gd name="T8" fmla="*/ 426495 w 1857486"/>
                <a:gd name="T9" fmla="*/ 411488 h 1241208"/>
                <a:gd name="T10" fmla="*/ 459807 w 1857486"/>
                <a:gd name="T11" fmla="*/ 424075 h 1241208"/>
                <a:gd name="T12" fmla="*/ 781116 w 1857486"/>
                <a:gd name="T13" fmla="*/ 446246 h 1241208"/>
                <a:gd name="T14" fmla="*/ 838761 w 1857486"/>
                <a:gd name="T15" fmla="*/ 430427 h 1241208"/>
                <a:gd name="T16" fmla="*/ 905549 w 1857486"/>
                <a:gd name="T17" fmla="*/ 412099 h 1241208"/>
                <a:gd name="T18" fmla="*/ 1076040 w 1857486"/>
                <a:gd name="T19" fmla="*/ 316839 h 1241208"/>
                <a:gd name="T20" fmla="*/ 1084358 w 1857486"/>
                <a:gd name="T21" fmla="*/ 309748 h 1241208"/>
                <a:gd name="T22" fmla="*/ 1126676 w 1857486"/>
                <a:gd name="T23" fmla="*/ 273669 h 1241208"/>
                <a:gd name="T24" fmla="*/ 1215836 w 1857486"/>
                <a:gd name="T25" fmla="*/ 170700 h 1241208"/>
                <a:gd name="T26" fmla="*/ 1282645 w 1857486"/>
                <a:gd name="T27" fmla="*/ 52010 h 1241208"/>
                <a:gd name="T28" fmla="*/ 1302309 w 1857486"/>
                <a:gd name="T29" fmla="*/ 0 h 1241208"/>
                <a:gd name="T30" fmla="*/ 1325339 w 1857486"/>
                <a:gd name="T31" fmla="*/ 64564 h 1241208"/>
                <a:gd name="T32" fmla="*/ 1344382 w 1857486"/>
                <a:gd name="T33" fmla="*/ 257763 h 1241208"/>
                <a:gd name="T34" fmla="*/ 1344086 w 1857486"/>
                <a:gd name="T35" fmla="*/ 260905 h 1241208"/>
                <a:gd name="T36" fmla="*/ 1338317 w 1857486"/>
                <a:gd name="T37" fmla="*/ 321999 h 1241208"/>
                <a:gd name="T38" fmla="*/ 1217937 w 1857486"/>
                <a:gd name="T39" fmla="*/ 620672 h 1241208"/>
                <a:gd name="T40" fmla="*/ 1195668 w 1857486"/>
                <a:gd name="T41" fmla="*/ 648457 h 1241208"/>
                <a:gd name="T42" fmla="*/ 1176323 w 1857486"/>
                <a:gd name="T43" fmla="*/ 672591 h 1241208"/>
                <a:gd name="T44" fmla="*/ 1076099 w 1857486"/>
                <a:gd name="T45" fmla="*/ 764832 h 1241208"/>
                <a:gd name="T46" fmla="*/ 706387 w 1857486"/>
                <a:gd name="T47" fmla="*/ 898551 h 1241208"/>
                <a:gd name="T48" fmla="*/ 697479 w 1857486"/>
                <a:gd name="T49" fmla="*/ 898565 h 1241208"/>
                <a:gd name="T50" fmla="*/ 641740 w 1857486"/>
                <a:gd name="T51" fmla="*/ 898648 h 1241208"/>
                <a:gd name="T52" fmla="*/ 134569 w 1857486"/>
                <a:gd name="T53" fmla="*/ 630419 h 1241208"/>
                <a:gd name="T54" fmla="*/ 18953 w 1857486"/>
                <a:gd name="T55" fmla="*/ 68544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rgbClr val="029676"/>
            </a:solidFill>
            <a:ln w="12700">
              <a:solidFill>
                <a:srgbClr val="FFFFFF"/>
              </a:solidFill>
              <a:miter lim="800000"/>
              <a:headEnd/>
              <a:tailEnd/>
            </a:ln>
          </p:spPr>
          <p:txBody>
            <a:bodyPr lIns="0" tIns="468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sp>
          <p:nvSpPr>
            <p:cNvPr id="3075" name="MH_SubTitle_5"/>
            <p:cNvSpPr>
              <a:spLocks/>
            </p:cNvSpPr>
            <p:nvPr>
              <p:custDataLst>
                <p:tags r:id="rId5"/>
              </p:custDataLst>
            </p:nvPr>
          </p:nvSpPr>
          <p:spPr bwMode="auto">
            <a:xfrm rot="19588634">
              <a:off x="3216276" y="2636839"/>
              <a:ext cx="1738313" cy="1430337"/>
            </a:xfrm>
            <a:custGeom>
              <a:avLst/>
              <a:gdLst>
                <a:gd name="T0" fmla="*/ 1039381 w 1856155"/>
                <a:gd name="T1" fmla="*/ 111559 h 1526889"/>
                <a:gd name="T2" fmla="*/ 1325768 w 1856155"/>
                <a:gd name="T3" fmla="*/ 536968 h 1526889"/>
                <a:gd name="T4" fmla="*/ 1338204 w 1856155"/>
                <a:gd name="T5" fmla="*/ 655367 h 1526889"/>
                <a:gd name="T6" fmla="*/ 1333275 w 1856155"/>
                <a:gd name="T7" fmla="*/ 648979 h 1526889"/>
                <a:gd name="T8" fmla="*/ 1003184 w 1856155"/>
                <a:gd name="T9" fmla="*/ 438392 h 1526889"/>
                <a:gd name="T10" fmla="*/ 869530 w 1856155"/>
                <a:gd name="T11" fmla="*/ 415362 h 1526889"/>
                <a:gd name="T12" fmla="*/ 837708 w 1856155"/>
                <a:gd name="T13" fmla="*/ 416319 h 1526889"/>
                <a:gd name="T14" fmla="*/ 737994 w 1856155"/>
                <a:gd name="T15" fmla="*/ 419322 h 1526889"/>
                <a:gd name="T16" fmla="*/ 494532 w 1856155"/>
                <a:gd name="T17" fmla="*/ 500709 h 1526889"/>
                <a:gd name="T18" fmla="*/ 442832 w 1856155"/>
                <a:gd name="T19" fmla="*/ 533316 h 1526889"/>
                <a:gd name="T20" fmla="*/ 440171 w 1856155"/>
                <a:gd name="T21" fmla="*/ 534992 h 1526889"/>
                <a:gd name="T22" fmla="*/ 261166 w 1856155"/>
                <a:gd name="T23" fmla="*/ 720850 h 1526889"/>
                <a:gd name="T24" fmla="*/ 258012 w 1856155"/>
                <a:gd name="T25" fmla="*/ 726331 h 1526889"/>
                <a:gd name="T26" fmla="*/ 228098 w 1856155"/>
                <a:gd name="T27" fmla="*/ 778321 h 1526889"/>
                <a:gd name="T28" fmla="*/ 178880 w 1856155"/>
                <a:gd name="T29" fmla="*/ 904830 h 1526889"/>
                <a:gd name="T30" fmla="*/ 155874 w 1856155"/>
                <a:gd name="T31" fmla="*/ 1038630 h 1526889"/>
                <a:gd name="T32" fmla="*/ 157778 w 1856155"/>
                <a:gd name="T33" fmla="*/ 1102006 h 1526889"/>
                <a:gd name="T34" fmla="*/ 150488 w 1856155"/>
                <a:gd name="T35" fmla="*/ 1093917 h 1526889"/>
                <a:gd name="T36" fmla="*/ 50917 w 1856155"/>
                <a:gd name="T37" fmla="*/ 926722 h 1526889"/>
                <a:gd name="T38" fmla="*/ 30813 w 1856155"/>
                <a:gd name="T39" fmla="*/ 860694 h 1526889"/>
                <a:gd name="T40" fmla="*/ 13461 w 1856155"/>
                <a:gd name="T41" fmla="*/ 803705 h 1526889"/>
                <a:gd name="T42" fmla="*/ 26577 w 1856155"/>
                <a:gd name="T43" fmla="*/ 482977 h 1526889"/>
                <a:gd name="T44" fmla="*/ 38180 w 1856155"/>
                <a:gd name="T45" fmla="*/ 449439 h 1526889"/>
                <a:gd name="T46" fmla="*/ 48259 w 1856155"/>
                <a:gd name="T47" fmla="*/ 420305 h 1526889"/>
                <a:gd name="T48" fmla="*/ 111438 w 1856155"/>
                <a:gd name="T49" fmla="*/ 300172 h 1526889"/>
                <a:gd name="T50" fmla="*/ 413508 w 1856155"/>
                <a:gd name="T51" fmla="*/ 50971 h 1526889"/>
                <a:gd name="T52" fmla="*/ 422638 w 1856155"/>
                <a:gd name="T53" fmla="*/ 48185 h 1526889"/>
                <a:gd name="T54" fmla="*/ 536391 w 1856155"/>
                <a:gd name="T55" fmla="*/ 13474 h 1526889"/>
                <a:gd name="T56" fmla="*/ 1039381 w 1856155"/>
                <a:gd name="T57" fmla="*/ 111559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rgbClr val="029676"/>
            </a:solidFill>
            <a:ln w="12700">
              <a:solidFill>
                <a:srgbClr val="FFFFFF"/>
              </a:solidFill>
              <a:miter lim="800000"/>
              <a:headEnd/>
              <a:tailEnd/>
            </a:ln>
          </p:spPr>
          <p:txBody>
            <a:bodyPr lIns="0" tIns="108000" rIns="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cs typeface="+mn-ea"/>
                  <a:sym typeface="+mn-lt"/>
                </a:rPr>
                <a:t>Lorem</a:t>
              </a:r>
              <a:endParaRPr lang="zh-CN" altLang="en-US" sz="2000" dirty="0">
                <a:solidFill>
                  <a:srgbClr val="FFFFFF"/>
                </a:solidFill>
                <a:latin typeface="+mn-lt"/>
                <a:ea typeface="+mn-ea"/>
                <a:cs typeface="+mn-ea"/>
                <a:sym typeface="+mn-lt"/>
              </a:endParaRPr>
            </a:p>
          </p:txBody>
        </p:sp>
        <p:sp>
          <p:nvSpPr>
            <p:cNvPr id="3076" name="MH_SubTitle_1"/>
            <p:cNvSpPr>
              <a:spLocks/>
            </p:cNvSpPr>
            <p:nvPr>
              <p:custDataLst>
                <p:tags r:id="rId6"/>
              </p:custDataLst>
            </p:nvPr>
          </p:nvSpPr>
          <p:spPr bwMode="auto">
            <a:xfrm rot="974914">
              <a:off x="3843339" y="2959100"/>
              <a:ext cx="1741487" cy="1182688"/>
            </a:xfrm>
            <a:custGeom>
              <a:avLst/>
              <a:gdLst>
                <a:gd name="T0" fmla="*/ 476351 w 1857556"/>
                <a:gd name="T1" fmla="*/ 29114 h 1261477"/>
                <a:gd name="T2" fmla="*/ 669448 w 1857556"/>
                <a:gd name="T3" fmla="*/ 0 h 1261477"/>
                <a:gd name="T4" fmla="*/ 677537 w 1857556"/>
                <a:gd name="T5" fmla="*/ 359 h 1261477"/>
                <a:gd name="T6" fmla="*/ 734020 w 1857556"/>
                <a:gd name="T7" fmla="*/ 2864 h 1261477"/>
                <a:gd name="T8" fmla="*/ 1228298 w 1857556"/>
                <a:gd name="T9" fmla="*/ 294084 h 1261477"/>
                <a:gd name="T10" fmla="*/ 1318040 w 1857556"/>
                <a:gd name="T11" fmla="*/ 860758 h 1261477"/>
                <a:gd name="T12" fmla="*/ 1299931 w 1857556"/>
                <a:gd name="T13" fmla="*/ 913474 h 1261477"/>
                <a:gd name="T14" fmla="*/ 1297556 w 1857556"/>
                <a:gd name="T15" fmla="*/ 904887 h 1261477"/>
                <a:gd name="T16" fmla="*/ 1070607 w 1857556"/>
                <a:gd name="T17" fmla="*/ 583879 h 1261477"/>
                <a:gd name="T18" fmla="*/ 955095 w 1857556"/>
                <a:gd name="T19" fmla="*/ 511703 h 1261477"/>
                <a:gd name="T20" fmla="*/ 926694 w 1857556"/>
                <a:gd name="T21" fmla="*/ 499453 h 1261477"/>
                <a:gd name="T22" fmla="*/ 894000 w 1857556"/>
                <a:gd name="T23" fmla="*/ 485350 h 1261477"/>
                <a:gd name="T24" fmla="*/ 574089 w 1857556"/>
                <a:gd name="T25" fmla="*/ 448482 h 1261477"/>
                <a:gd name="T26" fmla="*/ 513651 w 1857556"/>
                <a:gd name="T27" fmla="*/ 459121 h 1261477"/>
                <a:gd name="T28" fmla="*/ 510542 w 1857556"/>
                <a:gd name="T29" fmla="*/ 459669 h 1261477"/>
                <a:gd name="T30" fmla="*/ 273594 w 1857556"/>
                <a:gd name="T31" fmla="*/ 564267 h 1261477"/>
                <a:gd name="T32" fmla="*/ 268579 w 1857556"/>
                <a:gd name="T33" fmla="*/ 568161 h 1261477"/>
                <a:gd name="T34" fmla="*/ 221040 w 1857556"/>
                <a:gd name="T35" fmla="*/ 605080 h 1261477"/>
                <a:gd name="T36" fmla="*/ 127271 w 1857556"/>
                <a:gd name="T37" fmla="*/ 703875 h 1261477"/>
                <a:gd name="T38" fmla="*/ 55105 w 1857556"/>
                <a:gd name="T39" fmla="*/ 819400 h 1261477"/>
                <a:gd name="T40" fmla="*/ 31269 w 1857556"/>
                <a:gd name="T41" fmla="*/ 874673 h 1261477"/>
                <a:gd name="T42" fmla="*/ 29115 w 1857556"/>
                <a:gd name="T43" fmla="*/ 868702 h 1261477"/>
                <a:gd name="T44" fmla="*/ 2868 w 1857556"/>
                <a:gd name="T45" fmla="*/ 611002 h 1261477"/>
                <a:gd name="T46" fmla="*/ 3308 w 1857556"/>
                <a:gd name="T47" fmla="*/ 607875 h 1261477"/>
                <a:gd name="T48" fmla="*/ 11867 w 1857556"/>
                <a:gd name="T49" fmla="*/ 547100 h 1261477"/>
                <a:gd name="T50" fmla="*/ 107444 w 1857556"/>
                <a:gd name="T51" fmla="*/ 307669 h 1261477"/>
                <a:gd name="T52" fmla="*/ 169820 w 1857556"/>
                <a:gd name="T53" fmla="*/ 229258 h 1261477"/>
                <a:gd name="T54" fmla="*/ 189725 w 1857556"/>
                <a:gd name="T55" fmla="*/ 204236 h 1261477"/>
                <a:gd name="T56" fmla="*/ 294054 w 1857556"/>
                <a:gd name="T57" fmla="*/ 116669 h 1261477"/>
                <a:gd name="T58" fmla="*/ 476351 w 1857556"/>
                <a:gd name="T59" fmla="*/ 29114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029676"/>
            </a:solidFill>
            <a:ln w="12700">
              <a:solidFill>
                <a:srgbClr val="FFFFFF"/>
              </a:solidFill>
              <a:miter lim="800000"/>
              <a:headEnd/>
              <a:tailEnd/>
            </a:ln>
          </p:spPr>
          <p:txBody>
            <a:bodyPr lIns="72000" tIns="108000" rIns="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sp>
          <p:nvSpPr>
            <p:cNvPr id="3077" name="MH_SubTitle_2"/>
            <p:cNvSpPr>
              <a:spLocks/>
            </p:cNvSpPr>
            <p:nvPr>
              <p:custDataLst>
                <p:tags r:id="rId7"/>
              </p:custDataLst>
            </p:nvPr>
          </p:nvSpPr>
          <p:spPr bwMode="auto">
            <a:xfrm rot="16521308">
              <a:off x="3841750" y="3771900"/>
              <a:ext cx="1739900" cy="1231900"/>
            </a:xfrm>
            <a:custGeom>
              <a:avLst/>
              <a:gdLst>
                <a:gd name="T0" fmla="*/ 1336292 w 1856926"/>
                <a:gd name="T1" fmla="*/ 192943 h 1315239"/>
                <a:gd name="T2" fmla="*/ 1341425 w 1856926"/>
                <a:gd name="T3" fmla="*/ 257135 h 1315239"/>
                <a:gd name="T4" fmla="*/ 1341376 w 1856926"/>
                <a:gd name="T5" fmla="*/ 260281 h 1315239"/>
                <a:gd name="T6" fmla="*/ 1340402 w 1856926"/>
                <a:gd name="T7" fmla="*/ 321410 h 1315239"/>
                <a:gd name="T8" fmla="*/ 1243968 w 1856926"/>
                <a:gd name="T9" fmla="*/ 627439 h 1315239"/>
                <a:gd name="T10" fmla="*/ 1223986 w 1856926"/>
                <a:gd name="T11" fmla="*/ 656768 h 1315239"/>
                <a:gd name="T12" fmla="*/ 1206630 w 1856926"/>
                <a:gd name="T13" fmla="*/ 682246 h 1315239"/>
                <a:gd name="T14" fmla="*/ 1114148 w 1856926"/>
                <a:gd name="T15" fmla="*/ 781665 h 1315239"/>
                <a:gd name="T16" fmla="*/ 756889 w 1856926"/>
                <a:gd name="T17" fmla="*/ 943258 h 1315239"/>
                <a:gd name="T18" fmla="*/ 748030 w 1856926"/>
                <a:gd name="T19" fmla="*/ 943964 h 1315239"/>
                <a:gd name="T20" fmla="*/ 692606 w 1856926"/>
                <a:gd name="T21" fmla="*/ 948386 h 1315239"/>
                <a:gd name="T22" fmla="*/ 167305 w 1856926"/>
                <a:gd name="T23" fmla="*/ 721439 h 1315239"/>
                <a:gd name="T24" fmla="*/ 8517 w 1856926"/>
                <a:gd name="T25" fmla="*/ 172351 h 1315239"/>
                <a:gd name="T26" fmla="*/ 19942 w 1856926"/>
                <a:gd name="T27" fmla="*/ 118012 h 1315239"/>
                <a:gd name="T28" fmla="*/ 23352 w 1856926"/>
                <a:gd name="T29" fmla="*/ 126207 h 1315239"/>
                <a:gd name="T30" fmla="*/ 287661 w 1856926"/>
                <a:gd name="T31" fmla="*/ 415549 h 1315239"/>
                <a:gd name="T32" fmla="*/ 410930 w 1856926"/>
                <a:gd name="T33" fmla="*/ 472654 h 1315239"/>
                <a:gd name="T34" fmla="*/ 440562 w 1856926"/>
                <a:gd name="T35" fmla="*/ 481265 h 1315239"/>
                <a:gd name="T36" fmla="*/ 474670 w 1856926"/>
                <a:gd name="T37" fmla="*/ 491176 h 1315239"/>
                <a:gd name="T38" fmla="*/ 857483 w 1856926"/>
                <a:gd name="T39" fmla="*/ 469299 h 1315239"/>
                <a:gd name="T40" fmla="*/ 857623 w 1856926"/>
                <a:gd name="T41" fmla="*/ 469239 h 1315239"/>
                <a:gd name="T42" fmla="*/ 917034 w 1856926"/>
                <a:gd name="T43" fmla="*/ 444585 h 1315239"/>
                <a:gd name="T44" fmla="*/ 1079161 w 1856926"/>
                <a:gd name="T45" fmla="*/ 336698 h 1315239"/>
                <a:gd name="T46" fmla="*/ 1083645 w 1856926"/>
                <a:gd name="T47" fmla="*/ 332232 h 1315239"/>
                <a:gd name="T48" fmla="*/ 1126157 w 1856926"/>
                <a:gd name="T49" fmla="*/ 289880 h 1315239"/>
                <a:gd name="T50" fmla="*/ 1206798 w 1856926"/>
                <a:gd name="T51" fmla="*/ 180664 h 1315239"/>
                <a:gd name="T52" fmla="*/ 1263989 w 1856926"/>
                <a:gd name="T53" fmla="*/ 57575 h 1315239"/>
                <a:gd name="T54" fmla="*/ 1280766 w 1856926"/>
                <a:gd name="T55" fmla="*/ 0 h 1315239"/>
                <a:gd name="T56" fmla="*/ 1283635 w 1856926"/>
                <a:gd name="T57" fmla="*/ 5638 h 1315239"/>
                <a:gd name="T58" fmla="*/ 1336292 w 1856926"/>
                <a:gd name="T59" fmla="*/ 192943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accent3"/>
            </a:solidFill>
            <a:ln w="12700">
              <a:solidFill>
                <a:srgbClr val="FFFFFF"/>
              </a:solidFill>
              <a:miter lim="800000"/>
              <a:headEnd/>
              <a:tailEnd/>
            </a:ln>
          </p:spPr>
          <p:txBody>
            <a:bodyPr lIns="0" tIns="576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sp>
          <p:nvSpPr>
            <p:cNvPr id="3078" name="MH_SubTitle_3"/>
            <p:cNvSpPr>
              <a:spLocks/>
            </p:cNvSpPr>
            <p:nvPr>
              <p:custDataLst>
                <p:tags r:id="rId8"/>
              </p:custDataLst>
            </p:nvPr>
          </p:nvSpPr>
          <p:spPr bwMode="auto">
            <a:xfrm rot="21115618">
              <a:off x="3046413" y="3937000"/>
              <a:ext cx="1739900" cy="1295400"/>
            </a:xfrm>
            <a:custGeom>
              <a:avLst/>
              <a:gdLst>
                <a:gd name="T0" fmla="*/ 1255341 w 1857377"/>
                <a:gd name="T1" fmla="*/ 0 h 1381292"/>
                <a:gd name="T2" fmla="*/ 1258647 w 1857377"/>
                <a:gd name="T3" fmla="*/ 5419 h 1381292"/>
                <a:gd name="T4" fmla="*/ 1326022 w 1857377"/>
                <a:gd name="T5" fmla="*/ 188861 h 1381292"/>
                <a:gd name="T6" fmla="*/ 1336231 w 1857377"/>
                <a:gd name="T7" fmla="*/ 252608 h 1381292"/>
                <a:gd name="T8" fmla="*/ 1336255 w 1857377"/>
                <a:gd name="T9" fmla="*/ 252760 h 1381292"/>
                <a:gd name="T10" fmla="*/ 1268732 w 1857377"/>
                <a:gd name="T11" fmla="*/ 631549 h 1381292"/>
                <a:gd name="T12" fmla="*/ 1251174 w 1857377"/>
                <a:gd name="T13" fmla="*/ 662531 h 1381292"/>
                <a:gd name="T14" fmla="*/ 1235919 w 1857377"/>
                <a:gd name="T15" fmla="*/ 689446 h 1381292"/>
                <a:gd name="T16" fmla="*/ 1151750 w 1857377"/>
                <a:gd name="T17" fmla="*/ 796447 h 1381292"/>
                <a:gd name="T18" fmla="*/ 808860 w 1857377"/>
                <a:gd name="T19" fmla="*/ 986919 h 1381292"/>
                <a:gd name="T20" fmla="*/ 800095 w 1857377"/>
                <a:gd name="T21" fmla="*/ 988336 h 1381292"/>
                <a:gd name="T22" fmla="*/ 745252 w 1857377"/>
                <a:gd name="T23" fmla="*/ 997198 h 1381292"/>
                <a:gd name="T24" fmla="*/ 204034 w 1857377"/>
                <a:gd name="T25" fmla="*/ 811851 h 1381292"/>
                <a:gd name="T26" fmla="*/ 2115 w 1857377"/>
                <a:gd name="T27" fmla="*/ 274446 h 1381292"/>
                <a:gd name="T28" fmla="*/ 9159 w 1857377"/>
                <a:gd name="T29" fmla="*/ 219093 h 1381292"/>
                <a:gd name="T30" fmla="*/ 13208 w 1857377"/>
                <a:gd name="T31" fmla="*/ 227028 h 1381292"/>
                <a:gd name="T32" fmla="*/ 299493 w 1857377"/>
                <a:gd name="T33" fmla="*/ 495762 h 1381292"/>
                <a:gd name="T34" fmla="*/ 426806 w 1857377"/>
                <a:gd name="T35" fmla="*/ 543115 h 1381292"/>
                <a:gd name="T36" fmla="*/ 457000 w 1857377"/>
                <a:gd name="T37" fmla="*/ 549370 h 1381292"/>
                <a:gd name="T38" fmla="*/ 491760 w 1857377"/>
                <a:gd name="T39" fmla="*/ 556570 h 1381292"/>
                <a:gd name="T40" fmla="*/ 811463 w 1857377"/>
                <a:gd name="T41" fmla="*/ 527877 h 1381292"/>
                <a:gd name="T42" fmla="*/ 868314 w 1857377"/>
                <a:gd name="T43" fmla="*/ 505197 h 1381292"/>
                <a:gd name="T44" fmla="*/ 871238 w 1857377"/>
                <a:gd name="T45" fmla="*/ 504030 h 1381292"/>
                <a:gd name="T46" fmla="*/ 1034115 w 1857377"/>
                <a:gd name="T47" fmla="*/ 399063 h 1381292"/>
                <a:gd name="T48" fmla="*/ 1080990 w 1857377"/>
                <a:gd name="T49" fmla="*/ 349124 h 1381292"/>
                <a:gd name="T50" fmla="*/ 1124488 w 1857377"/>
                <a:gd name="T51" fmla="*/ 302786 h 1381292"/>
                <a:gd name="T52" fmla="*/ 1196086 w 1857377"/>
                <a:gd name="T53" fmla="*/ 186916 h 1381292"/>
                <a:gd name="T54" fmla="*/ 1243221 w 1857377"/>
                <a:gd name="T55" fmla="*/ 59023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029676"/>
            </a:solidFill>
            <a:ln w="12700">
              <a:solidFill>
                <a:srgbClr val="FFFFFF"/>
              </a:solidFill>
              <a:miter lim="800000"/>
              <a:headEnd/>
              <a:tailEnd/>
            </a:ln>
          </p:spPr>
          <p:txBody>
            <a:bodyPr lIns="0" tIns="648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grpSp>
      <p:grpSp>
        <p:nvGrpSpPr>
          <p:cNvPr id="5" name="组合 4"/>
          <p:cNvGrpSpPr/>
          <p:nvPr/>
        </p:nvGrpSpPr>
        <p:grpSpPr>
          <a:xfrm>
            <a:off x="6405564" y="2560639"/>
            <a:ext cx="4329905" cy="2725737"/>
            <a:chOff x="6405564" y="2560639"/>
            <a:chExt cx="4329905" cy="2725737"/>
          </a:xfrm>
          <a:solidFill>
            <a:schemeClr val="tx1">
              <a:lumMod val="65000"/>
              <a:lumOff val="35000"/>
            </a:schemeClr>
          </a:solidFill>
        </p:grpSpPr>
        <p:sp>
          <p:nvSpPr>
            <p:cNvPr id="9" name="MH_Other_1"/>
            <p:cNvSpPr>
              <a:spLocks noEditPoints="1"/>
            </p:cNvSpPr>
            <p:nvPr>
              <p:custDataLst>
                <p:tags r:id="rId2"/>
              </p:custDataLst>
            </p:nvPr>
          </p:nvSpPr>
          <p:spPr bwMode="auto">
            <a:xfrm>
              <a:off x="6405564" y="256063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grpFill/>
            <a:ln w="0">
              <a:noFill/>
              <a:prstDash val="solid"/>
              <a:round/>
              <a:headEnd/>
              <a:tailEnd/>
            </a:ln>
          </p:spPr>
          <p:txBody>
            <a:bodyPr/>
            <a:lstStyle/>
            <a:p>
              <a:pPr>
                <a:defRPr/>
              </a:pPr>
              <a:endParaRPr lang="zh-CN" altLang="en-US">
                <a:cs typeface="+mn-ea"/>
                <a:sym typeface="+mn-lt"/>
              </a:endParaRPr>
            </a:p>
          </p:txBody>
        </p:sp>
        <p:sp>
          <p:nvSpPr>
            <p:cNvPr id="10" name="MH_Other_2"/>
            <p:cNvSpPr>
              <a:spLocks noEditPoints="1"/>
            </p:cNvSpPr>
            <p:nvPr>
              <p:custDataLst>
                <p:tags r:id="rId3"/>
              </p:custDataLst>
            </p:nvPr>
          </p:nvSpPr>
          <p:spPr bwMode="auto">
            <a:xfrm rot="10800000">
              <a:off x="10549732" y="514508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grpFill/>
            <a:ln w="0">
              <a:noFill/>
              <a:prstDash val="solid"/>
              <a:round/>
              <a:headEnd/>
              <a:tailEnd/>
            </a:ln>
          </p:spPr>
          <p:txBody>
            <a:bodyPr/>
            <a:lstStyle/>
            <a:p>
              <a:pPr>
                <a:defRPr/>
              </a:pPr>
              <a:endParaRPr lang="zh-CN" altLang="en-US">
                <a:cs typeface="+mn-ea"/>
                <a:sym typeface="+mn-lt"/>
              </a:endParaRPr>
            </a:p>
          </p:txBody>
        </p:sp>
      </p:grpSp>
      <p:grpSp>
        <p:nvGrpSpPr>
          <p:cNvPr id="13" name="组合 12"/>
          <p:cNvGrpSpPr/>
          <p:nvPr/>
        </p:nvGrpSpPr>
        <p:grpSpPr>
          <a:xfrm>
            <a:off x="6405565" y="2761503"/>
            <a:ext cx="4237036" cy="2281590"/>
            <a:chOff x="6685961" y="2774478"/>
            <a:chExt cx="4237036" cy="2281590"/>
          </a:xfrm>
        </p:grpSpPr>
        <p:sp>
          <p:nvSpPr>
            <p:cNvPr id="14" name="矩形 13"/>
            <p:cNvSpPr/>
            <p:nvPr/>
          </p:nvSpPr>
          <p:spPr>
            <a:xfrm>
              <a:off x="6685961" y="3171706"/>
              <a:ext cx="4237036" cy="18843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5" name="矩形 14"/>
            <p:cNvSpPr/>
            <p:nvPr/>
          </p:nvSpPr>
          <p:spPr>
            <a:xfrm>
              <a:off x="6685961" y="2774478"/>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p>
          </p:txBody>
        </p:sp>
      </p:grpSp>
      <p:grpSp>
        <p:nvGrpSpPr>
          <p:cNvPr id="20" name="组合 19"/>
          <p:cNvGrpSpPr/>
          <p:nvPr/>
        </p:nvGrpSpPr>
        <p:grpSpPr>
          <a:xfrm>
            <a:off x="787654" y="609042"/>
            <a:ext cx="7921292" cy="686733"/>
            <a:chOff x="787654" y="609042"/>
            <a:chExt cx="7921292" cy="686733"/>
          </a:xfrm>
        </p:grpSpPr>
        <p:grpSp>
          <p:nvGrpSpPr>
            <p:cNvPr id="21" name="组合 20"/>
            <p:cNvGrpSpPr/>
            <p:nvPr/>
          </p:nvGrpSpPr>
          <p:grpSpPr>
            <a:xfrm>
              <a:off x="787654" y="772555"/>
              <a:ext cx="7921292" cy="523220"/>
              <a:chOff x="1518453" y="330611"/>
              <a:chExt cx="7921292" cy="523220"/>
            </a:xfrm>
          </p:grpSpPr>
          <p:sp>
            <p:nvSpPr>
              <p:cNvPr id="23" name="文本框 22"/>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4" name="文本框 23"/>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2" name="矩形 21"/>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32860586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37741" y="2024431"/>
            <a:ext cx="2241974" cy="3706585"/>
            <a:chOff x="1937741" y="2113639"/>
            <a:chExt cx="2241974" cy="3706585"/>
          </a:xfrm>
        </p:grpSpPr>
        <p:sp>
          <p:nvSpPr>
            <p:cNvPr id="3" name="MH_Text_1"/>
            <p:cNvSpPr/>
            <p:nvPr>
              <p:custDataLst>
                <p:tags r:id="rId8"/>
              </p:custDataLst>
            </p:nvPr>
          </p:nvSpPr>
          <p:spPr>
            <a:xfrm>
              <a:off x="1945931"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rgbClr val="029676"/>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ln/>
                <a:solidFill>
                  <a:srgbClr val="1C1C1C"/>
                </a:solidFill>
                <a:cs typeface="+mn-ea"/>
                <a:sym typeface="+mn-lt"/>
              </a:endParaRPr>
            </a:p>
          </p:txBody>
        </p:sp>
        <p:sp>
          <p:nvSpPr>
            <p:cNvPr id="33" name="MH_SubTitle_1"/>
            <p:cNvSpPr/>
            <p:nvPr>
              <p:custDataLst>
                <p:tags r:id="rId9"/>
              </p:custDataLst>
            </p:nvPr>
          </p:nvSpPr>
          <p:spPr>
            <a:xfrm>
              <a:off x="1945931"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29676"/>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ln/>
                <a:solidFill>
                  <a:srgbClr val="FFFFFF"/>
                </a:solidFill>
                <a:cs typeface="+mn-ea"/>
                <a:sym typeface="+mn-lt"/>
              </a:endParaRPr>
            </a:p>
          </p:txBody>
        </p:sp>
        <p:sp>
          <p:nvSpPr>
            <p:cNvPr id="2" name="MH_Other_1"/>
            <p:cNvSpPr/>
            <p:nvPr>
              <p:custDataLst>
                <p:tags r:id="rId10"/>
              </p:custDataLst>
            </p:nvPr>
          </p:nvSpPr>
          <p:spPr>
            <a:xfrm>
              <a:off x="2706592" y="2113639"/>
              <a:ext cx="806760" cy="80885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cs typeface="+mn-ea"/>
                  <a:sym typeface="+mn-lt"/>
                </a:rPr>
                <a:t>1</a:t>
              </a:r>
              <a:endParaRPr lang="zh-CN" altLang="en-US" sz="2800" b="1" dirty="0">
                <a:solidFill>
                  <a:srgbClr val="FFFFFF"/>
                </a:solidFill>
                <a:cs typeface="+mn-ea"/>
                <a:sym typeface="+mn-lt"/>
              </a:endParaRPr>
            </a:p>
          </p:txBody>
        </p:sp>
        <p:sp>
          <p:nvSpPr>
            <p:cNvPr id="14" name="矩形 13"/>
            <p:cNvSpPr/>
            <p:nvPr/>
          </p:nvSpPr>
          <p:spPr>
            <a:xfrm>
              <a:off x="2132590"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15" name="矩形 14"/>
            <p:cNvSpPr/>
            <p:nvPr/>
          </p:nvSpPr>
          <p:spPr>
            <a:xfrm>
              <a:off x="1937741" y="518062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标题文字添加</a:t>
              </a:r>
            </a:p>
          </p:txBody>
        </p:sp>
      </p:grpSp>
      <p:grpSp>
        <p:nvGrpSpPr>
          <p:cNvPr id="6" name="组合 5"/>
          <p:cNvGrpSpPr/>
          <p:nvPr/>
        </p:nvGrpSpPr>
        <p:grpSpPr>
          <a:xfrm>
            <a:off x="4974095" y="2024431"/>
            <a:ext cx="2241974" cy="3706585"/>
            <a:chOff x="4974095" y="2113639"/>
            <a:chExt cx="2241974" cy="3706585"/>
          </a:xfrm>
        </p:grpSpPr>
        <p:sp>
          <p:nvSpPr>
            <p:cNvPr id="20" name="MH_Text_2"/>
            <p:cNvSpPr/>
            <p:nvPr>
              <p:custDataLst>
                <p:tags r:id="rId5"/>
              </p:custDataLst>
            </p:nvPr>
          </p:nvSpPr>
          <p:spPr>
            <a:xfrm>
              <a:off x="4982285"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rgbClr val="029676"/>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ln/>
                <a:solidFill>
                  <a:srgbClr val="1C1C1C"/>
                </a:solidFill>
                <a:cs typeface="+mn-ea"/>
                <a:sym typeface="+mn-lt"/>
              </a:endParaRPr>
            </a:p>
          </p:txBody>
        </p:sp>
        <p:sp>
          <p:nvSpPr>
            <p:cNvPr id="34" name="MH_SubTitle_2"/>
            <p:cNvSpPr/>
            <p:nvPr>
              <p:custDataLst>
                <p:tags r:id="rId6"/>
              </p:custDataLst>
            </p:nvPr>
          </p:nvSpPr>
          <p:spPr>
            <a:xfrm>
              <a:off x="4982285"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3"/>
            </a:solidFill>
            <a:ln w="19050">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ln/>
                <a:solidFill>
                  <a:srgbClr val="FFFFFF"/>
                </a:solidFill>
                <a:cs typeface="+mn-ea"/>
                <a:sym typeface="+mn-lt"/>
              </a:endParaRPr>
            </a:p>
          </p:txBody>
        </p:sp>
        <p:sp>
          <p:nvSpPr>
            <p:cNvPr id="16" name="MH_Other_2"/>
            <p:cNvSpPr/>
            <p:nvPr>
              <p:custDataLst>
                <p:tags r:id="rId7"/>
              </p:custDataLst>
            </p:nvPr>
          </p:nvSpPr>
          <p:spPr>
            <a:xfrm>
              <a:off x="5742944" y="2113639"/>
              <a:ext cx="808856" cy="808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cs typeface="+mn-ea"/>
                  <a:sym typeface="+mn-lt"/>
                </a:rPr>
                <a:t>2</a:t>
              </a:r>
              <a:endParaRPr lang="zh-CN" altLang="en-US" sz="2800" b="1" dirty="0">
                <a:solidFill>
                  <a:srgbClr val="FFFFFF"/>
                </a:solidFill>
                <a:cs typeface="+mn-ea"/>
                <a:sym typeface="+mn-lt"/>
              </a:endParaRPr>
            </a:p>
          </p:txBody>
        </p:sp>
        <p:sp>
          <p:nvSpPr>
            <p:cNvPr id="18" name="矩形 17"/>
            <p:cNvSpPr/>
            <p:nvPr/>
          </p:nvSpPr>
          <p:spPr>
            <a:xfrm>
              <a:off x="4974095" y="518062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标题文字添加</a:t>
              </a:r>
            </a:p>
          </p:txBody>
        </p:sp>
        <p:sp>
          <p:nvSpPr>
            <p:cNvPr id="21" name="矩形 20"/>
            <p:cNvSpPr/>
            <p:nvPr/>
          </p:nvSpPr>
          <p:spPr>
            <a:xfrm>
              <a:off x="5168944"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grpSp>
      <p:grpSp>
        <p:nvGrpSpPr>
          <p:cNvPr id="7" name="组合 6"/>
          <p:cNvGrpSpPr/>
          <p:nvPr/>
        </p:nvGrpSpPr>
        <p:grpSpPr>
          <a:xfrm>
            <a:off x="8010447" y="2024431"/>
            <a:ext cx="2241974" cy="3706585"/>
            <a:chOff x="8010447" y="2113639"/>
            <a:chExt cx="2241974" cy="3706585"/>
          </a:xfrm>
        </p:grpSpPr>
        <p:sp>
          <p:nvSpPr>
            <p:cNvPr id="22" name="MH_Text_3"/>
            <p:cNvSpPr/>
            <p:nvPr>
              <p:custDataLst>
                <p:tags r:id="rId2"/>
              </p:custDataLst>
            </p:nvPr>
          </p:nvSpPr>
          <p:spPr>
            <a:xfrm>
              <a:off x="8018637"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chemeClr val="accent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ln/>
                <a:solidFill>
                  <a:srgbClr val="1C1C1C"/>
                </a:solidFill>
                <a:cs typeface="+mn-ea"/>
                <a:sym typeface="+mn-lt"/>
              </a:endParaRPr>
            </a:p>
          </p:txBody>
        </p:sp>
        <p:sp>
          <p:nvSpPr>
            <p:cNvPr id="35" name="MH_SubTitle_3"/>
            <p:cNvSpPr/>
            <p:nvPr>
              <p:custDataLst>
                <p:tags r:id="rId3"/>
              </p:custDataLst>
            </p:nvPr>
          </p:nvSpPr>
          <p:spPr>
            <a:xfrm>
              <a:off x="8018637"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3"/>
            </a:solidFill>
            <a:ln w="19050">
              <a:solidFill>
                <a:schemeClr val="accent3"/>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ln/>
                <a:solidFill>
                  <a:srgbClr val="FFFFFF"/>
                </a:solidFill>
                <a:cs typeface="+mn-ea"/>
                <a:sym typeface="+mn-lt"/>
              </a:endParaRPr>
            </a:p>
          </p:txBody>
        </p:sp>
        <p:sp>
          <p:nvSpPr>
            <p:cNvPr id="17" name="MH_Other_3"/>
            <p:cNvSpPr/>
            <p:nvPr>
              <p:custDataLst>
                <p:tags r:id="rId4"/>
              </p:custDataLst>
            </p:nvPr>
          </p:nvSpPr>
          <p:spPr>
            <a:xfrm>
              <a:off x="8779298" y="2113639"/>
              <a:ext cx="808856" cy="808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cs typeface="+mn-ea"/>
                  <a:sym typeface="+mn-lt"/>
                </a:rPr>
                <a:t>3</a:t>
              </a:r>
              <a:endParaRPr lang="zh-CN" altLang="en-US" sz="2800" b="1" dirty="0">
                <a:solidFill>
                  <a:srgbClr val="FFFFFF"/>
                </a:solidFill>
                <a:cs typeface="+mn-ea"/>
                <a:sym typeface="+mn-lt"/>
              </a:endParaRPr>
            </a:p>
          </p:txBody>
        </p:sp>
        <p:sp>
          <p:nvSpPr>
            <p:cNvPr id="19" name="矩形 18"/>
            <p:cNvSpPr/>
            <p:nvPr/>
          </p:nvSpPr>
          <p:spPr>
            <a:xfrm>
              <a:off x="8010447" y="518062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标题文字添加</a:t>
              </a:r>
            </a:p>
          </p:txBody>
        </p:sp>
        <p:sp>
          <p:nvSpPr>
            <p:cNvPr id="23" name="矩形 22"/>
            <p:cNvSpPr/>
            <p:nvPr/>
          </p:nvSpPr>
          <p:spPr>
            <a:xfrm>
              <a:off x="8205296"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grpSp>
      <p:grpSp>
        <p:nvGrpSpPr>
          <p:cNvPr id="27" name="组合 26"/>
          <p:cNvGrpSpPr/>
          <p:nvPr/>
        </p:nvGrpSpPr>
        <p:grpSpPr>
          <a:xfrm>
            <a:off x="787654" y="609042"/>
            <a:ext cx="7921292" cy="686733"/>
            <a:chOff x="787654" y="609042"/>
            <a:chExt cx="7921292" cy="686733"/>
          </a:xfrm>
        </p:grpSpPr>
        <p:grpSp>
          <p:nvGrpSpPr>
            <p:cNvPr id="28" name="组合 27"/>
            <p:cNvGrpSpPr/>
            <p:nvPr/>
          </p:nvGrpSpPr>
          <p:grpSpPr>
            <a:xfrm>
              <a:off x="787654" y="772555"/>
              <a:ext cx="7921292" cy="523220"/>
              <a:chOff x="1518453" y="330611"/>
              <a:chExt cx="7921292" cy="523220"/>
            </a:xfrm>
          </p:grpSpPr>
          <p:sp>
            <p:nvSpPr>
              <p:cNvPr id="30" name="文本框 29"/>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31" name="文本框 30"/>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9" name="矩形 28"/>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5004377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18085" b="18085"/>
          <a:stretch>
            <a:fillRect/>
          </a:stretch>
        </p:blipFill>
        <p:spPr/>
      </p:pic>
      <p:sp>
        <p:nvSpPr>
          <p:cNvPr id="4" name="矩形 3"/>
          <p:cNvSpPr/>
          <p:nvPr/>
        </p:nvSpPr>
        <p:spPr>
          <a:xfrm>
            <a:off x="571500" y="608012"/>
            <a:ext cx="11049000" cy="5641976"/>
          </a:xfrm>
          <a:prstGeom prst="rect">
            <a:avLst/>
          </a:prstGeom>
          <a:gradFill>
            <a:gsLst>
              <a:gs pos="0">
                <a:srgbClr val="FFFFFF"/>
              </a:gs>
              <a:gs pos="37000">
                <a:srgbClr val="FFFFFF">
                  <a:alpha val="77000"/>
                </a:srgbClr>
              </a:gs>
              <a:gs pos="70000">
                <a:srgbClr val="FFFFFF">
                  <a:alpha val="43000"/>
                </a:srgbClr>
              </a:gs>
              <a:gs pos="99000">
                <a:srgbClr val="FFFFFF"/>
              </a:gs>
            </a:gsLst>
            <a:lin ang="5400000" scaled="1"/>
          </a:gra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839913" y="1671241"/>
            <a:ext cx="2082621" cy="1015663"/>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1" u="none" strike="noStrike" kern="1200" cap="none" spc="0" normalizeH="0" baseline="0" noProof="0" dirty="0" smtClean="0">
                <a:ln>
                  <a:noFill/>
                </a:ln>
                <a:solidFill>
                  <a:srgbClr val="029676"/>
                </a:solidFill>
                <a:effectLst/>
                <a:uLnTx/>
                <a:uFillTx/>
                <a:cs typeface="+mn-ea"/>
                <a:sym typeface="+mn-lt"/>
              </a:rPr>
              <a:t>2021</a:t>
            </a:r>
            <a:endParaRPr kumimoji="0" lang="zh-CN" altLang="en-US" sz="6000" b="1" i="1" u="none" strike="noStrike" kern="1200" cap="none" spc="0" normalizeH="0" baseline="0" noProof="0" dirty="0">
              <a:ln>
                <a:noFill/>
              </a:ln>
              <a:solidFill>
                <a:srgbClr val="029676"/>
              </a:solidFill>
              <a:effectLst/>
              <a:uLnTx/>
              <a:uFillTx/>
              <a:cs typeface="+mn-ea"/>
              <a:sym typeface="+mn-lt"/>
            </a:endParaRPr>
          </a:p>
        </p:txBody>
      </p:sp>
      <p:sp>
        <p:nvSpPr>
          <p:cNvPr id="7" name="文本框 6"/>
          <p:cNvSpPr txBox="1"/>
          <p:nvPr/>
        </p:nvSpPr>
        <p:spPr>
          <a:xfrm>
            <a:off x="1839913" y="3009898"/>
            <a:ext cx="3897221" cy="830997"/>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tx1">
                    <a:lumMod val="75000"/>
                    <a:lumOff val="25000"/>
                  </a:schemeClr>
                </a:solidFill>
                <a:effectLst/>
                <a:uLnTx/>
                <a:uFillTx/>
                <a:cs typeface="+mn-ea"/>
                <a:sym typeface="+mn-lt"/>
              </a:rPr>
              <a:t>感谢您的观看</a:t>
            </a:r>
          </a:p>
        </p:txBody>
      </p:sp>
      <p:sp>
        <p:nvSpPr>
          <p:cNvPr id="8" name="文本框 7"/>
          <p:cNvSpPr txBox="1"/>
          <p:nvPr/>
        </p:nvSpPr>
        <p:spPr>
          <a:xfrm>
            <a:off x="1839913" y="3815495"/>
            <a:ext cx="5945187" cy="58458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p>
        </p:txBody>
      </p:sp>
      <p:sp>
        <p:nvSpPr>
          <p:cNvPr id="14" name="椭圆 8"/>
          <p:cNvSpPr/>
          <p:nvPr/>
        </p:nvSpPr>
        <p:spPr>
          <a:xfrm>
            <a:off x="10185400" y="1191349"/>
            <a:ext cx="774699" cy="728799"/>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chemeClr val="accent1"/>
          </a:solidFill>
          <a:ln>
            <a:solidFill>
              <a:srgbClr val="02967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extLst>
      <p:ext uri="{BB962C8B-B14F-4D97-AF65-F5344CB8AC3E}">
        <p14:creationId xmlns:p14="http://schemas.microsoft.com/office/powerpoint/2010/main" val="3326013027"/>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2641600" y="5486400"/>
            <a:ext cx="5455724"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0651681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b="1" i="1" dirty="0">
                <a:solidFill>
                  <a:schemeClr val="bg1"/>
                </a:solidFill>
                <a:cs typeface="+mn-ea"/>
                <a:sym typeface="+mn-lt"/>
              </a:rPr>
              <a:t>PART 01</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6867574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2731" y="2010569"/>
            <a:ext cx="5398293" cy="3598862"/>
          </a:xfrm>
          <a:prstGeom prst="rect">
            <a:avLst/>
          </a:prstGeom>
          <a:ln w="28575">
            <a:solidFill>
              <a:srgbClr val="029676"/>
            </a:solidFill>
          </a:ln>
        </p:spPr>
      </p:pic>
      <p:sp>
        <p:nvSpPr>
          <p:cNvPr id="64" name="矩形 63"/>
          <p:cNvSpPr/>
          <p:nvPr/>
        </p:nvSpPr>
        <p:spPr>
          <a:xfrm>
            <a:off x="5687121" y="3810000"/>
            <a:ext cx="5932450" cy="1587500"/>
          </a:xfrm>
          <a:prstGeom prst="rect">
            <a:avLst/>
          </a:prstGeom>
          <a:solidFill>
            <a:srgbClr val="02967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8" name="Freeform 341"/>
          <p:cNvSpPr>
            <a:spLocks noEditPoints="1"/>
          </p:cNvSpPr>
          <p:nvPr/>
        </p:nvSpPr>
        <p:spPr bwMode="auto">
          <a:xfrm>
            <a:off x="6995436" y="4238288"/>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Freeform 274"/>
          <p:cNvSpPr>
            <a:spLocks noEditPoints="1"/>
          </p:cNvSpPr>
          <p:nvPr/>
        </p:nvSpPr>
        <p:spPr bwMode="auto">
          <a:xfrm>
            <a:off x="8205069" y="4223087"/>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Freeform 329"/>
          <p:cNvSpPr>
            <a:spLocks noEditPoints="1"/>
          </p:cNvSpPr>
          <p:nvPr/>
        </p:nvSpPr>
        <p:spPr bwMode="auto">
          <a:xfrm>
            <a:off x="9414702" y="423397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Freeform 264"/>
          <p:cNvSpPr>
            <a:spLocks noEditPoints="1"/>
          </p:cNvSpPr>
          <p:nvPr/>
        </p:nvSpPr>
        <p:spPr bwMode="auto">
          <a:xfrm>
            <a:off x="10635446" y="4202905"/>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1" name="组合 20"/>
          <p:cNvGrpSpPr/>
          <p:nvPr/>
        </p:nvGrpSpPr>
        <p:grpSpPr>
          <a:xfrm>
            <a:off x="6988960" y="2205738"/>
            <a:ext cx="4294417" cy="1187331"/>
            <a:chOff x="4265655" y="1851119"/>
            <a:chExt cx="4516612" cy="1187331"/>
          </a:xfrm>
        </p:grpSpPr>
        <p:sp>
          <p:nvSpPr>
            <p:cNvPr id="22" name="矩形 21"/>
            <p:cNvSpPr/>
            <p:nvPr/>
          </p:nvSpPr>
          <p:spPr>
            <a:xfrm>
              <a:off x="4265656" y="2281320"/>
              <a:ext cx="4516611"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a:t>
              </a:r>
              <a:r>
                <a:rPr lang="zh-CN" altLang="en-US" sz="1200" dirty="0">
                  <a:solidFill>
                    <a:schemeClr val="tx1">
                      <a:lumMod val="65000"/>
                      <a:lumOff val="35000"/>
                    </a:schemeClr>
                  </a:solidFill>
                  <a:cs typeface="+mn-ea"/>
                  <a:sym typeface="+mn-lt"/>
                </a:rPr>
                <a:t>或者通您的文本后过</a:t>
              </a: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p>
          </p:txBody>
        </p:sp>
        <p:sp>
          <p:nvSpPr>
            <p:cNvPr id="26" name="矩形 25"/>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29676"/>
                  </a:solidFill>
                  <a:effectLst/>
                  <a:uLnTx/>
                  <a:uFillTx/>
                  <a:cs typeface="+mn-ea"/>
                  <a:sym typeface="+mn-lt"/>
                </a:rPr>
                <a:t>标题文字添加此处</a:t>
              </a:r>
            </a:p>
          </p:txBody>
        </p:sp>
      </p:grpSp>
      <p:sp>
        <p:nvSpPr>
          <p:cNvPr id="27" name="矩形 26"/>
          <p:cNvSpPr/>
          <p:nvPr/>
        </p:nvSpPr>
        <p:spPr>
          <a:xfrm>
            <a:off x="6525769"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p>
        </p:txBody>
      </p:sp>
      <p:sp>
        <p:nvSpPr>
          <p:cNvPr id="28" name="矩形 27"/>
          <p:cNvSpPr/>
          <p:nvPr/>
        </p:nvSpPr>
        <p:spPr>
          <a:xfrm>
            <a:off x="7735402"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p>
        </p:txBody>
      </p:sp>
      <p:sp>
        <p:nvSpPr>
          <p:cNvPr id="29" name="矩形 28"/>
          <p:cNvSpPr/>
          <p:nvPr/>
        </p:nvSpPr>
        <p:spPr>
          <a:xfrm>
            <a:off x="8945037"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p>
        </p:txBody>
      </p:sp>
      <p:sp>
        <p:nvSpPr>
          <p:cNvPr id="30" name="矩形 29"/>
          <p:cNvSpPr/>
          <p:nvPr/>
        </p:nvSpPr>
        <p:spPr>
          <a:xfrm>
            <a:off x="10144348"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p>
        </p:txBody>
      </p:sp>
      <p:grpSp>
        <p:nvGrpSpPr>
          <p:cNvPr id="20" name="组合 19"/>
          <p:cNvGrpSpPr/>
          <p:nvPr/>
        </p:nvGrpSpPr>
        <p:grpSpPr>
          <a:xfrm>
            <a:off x="787654" y="609042"/>
            <a:ext cx="7921292" cy="686733"/>
            <a:chOff x="787654" y="609042"/>
            <a:chExt cx="7921292" cy="686733"/>
          </a:xfrm>
        </p:grpSpPr>
        <p:grpSp>
          <p:nvGrpSpPr>
            <p:cNvPr id="23" name="组合 22"/>
            <p:cNvGrpSpPr/>
            <p:nvPr/>
          </p:nvGrpSpPr>
          <p:grpSpPr>
            <a:xfrm>
              <a:off x="787654" y="772555"/>
              <a:ext cx="7921292" cy="523220"/>
              <a:chOff x="1518453" y="330611"/>
              <a:chExt cx="7921292" cy="523220"/>
            </a:xfrm>
          </p:grpSpPr>
          <p:sp>
            <p:nvSpPr>
              <p:cNvPr id="25" name="文本框 24"/>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36" name="文本框 35"/>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4" name="矩形 23"/>
            <p:cNvSpPr/>
            <p:nvPr/>
          </p:nvSpPr>
          <p:spPr>
            <a:xfrm>
              <a:off x="874713" y="609042"/>
              <a:ext cx="1370806" cy="139700"/>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489476465"/>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1+#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500" fill="hold"/>
                                        <p:tgtEl>
                                          <p:spTgt spid="68"/>
                                        </p:tgtEl>
                                        <p:attrNameLst>
                                          <p:attrName>ppt_w</p:attrName>
                                        </p:attrNameLst>
                                      </p:cBhvr>
                                      <p:tavLst>
                                        <p:tav tm="0">
                                          <p:val>
                                            <p:fltVal val="0"/>
                                          </p:val>
                                        </p:tav>
                                        <p:tav tm="100000">
                                          <p:val>
                                            <p:strVal val="#ppt_w"/>
                                          </p:val>
                                        </p:tav>
                                      </p:tavLst>
                                    </p:anim>
                                    <p:anim calcmode="lin" valueType="num">
                                      <p:cBhvr>
                                        <p:cTn id="19" dur="500" fill="hold"/>
                                        <p:tgtEl>
                                          <p:spTgt spid="68"/>
                                        </p:tgtEl>
                                        <p:attrNameLst>
                                          <p:attrName>ppt_h</p:attrName>
                                        </p:attrNameLst>
                                      </p:cBhvr>
                                      <p:tavLst>
                                        <p:tav tm="0">
                                          <p:val>
                                            <p:fltVal val="0"/>
                                          </p:val>
                                        </p:tav>
                                        <p:tav tm="100000">
                                          <p:val>
                                            <p:strVal val="#ppt_h"/>
                                          </p:val>
                                        </p:tav>
                                      </p:tavLst>
                                    </p:anim>
                                    <p:animEffect transition="in" filter="fade">
                                      <p:cBhvr>
                                        <p:cTn id="20" dur="500"/>
                                        <p:tgtEl>
                                          <p:spTgt spid="6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p:cTn id="28" dur="500" fill="hold"/>
                                        <p:tgtEl>
                                          <p:spTgt spid="74"/>
                                        </p:tgtEl>
                                        <p:attrNameLst>
                                          <p:attrName>ppt_w</p:attrName>
                                        </p:attrNameLst>
                                      </p:cBhvr>
                                      <p:tavLst>
                                        <p:tav tm="0">
                                          <p:val>
                                            <p:fltVal val="0"/>
                                          </p:val>
                                        </p:tav>
                                        <p:tav tm="100000">
                                          <p:val>
                                            <p:strVal val="#ppt_w"/>
                                          </p:val>
                                        </p:tav>
                                      </p:tavLst>
                                    </p:anim>
                                    <p:anim calcmode="lin" valueType="num">
                                      <p:cBhvr>
                                        <p:cTn id="29" dur="500" fill="hold"/>
                                        <p:tgtEl>
                                          <p:spTgt spid="74"/>
                                        </p:tgtEl>
                                        <p:attrNameLst>
                                          <p:attrName>ppt_h</p:attrName>
                                        </p:attrNameLst>
                                      </p:cBhvr>
                                      <p:tavLst>
                                        <p:tav tm="0">
                                          <p:val>
                                            <p:fltVal val="0"/>
                                          </p:val>
                                        </p:tav>
                                        <p:tav tm="100000">
                                          <p:val>
                                            <p:strVal val="#ppt_h"/>
                                          </p:val>
                                        </p:tav>
                                      </p:tavLst>
                                    </p:anim>
                                    <p:animEffect transition="in" filter="fade">
                                      <p:cBhvr>
                                        <p:cTn id="30" dur="500"/>
                                        <p:tgtEl>
                                          <p:spTgt spid="7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p:cTn id="33" dur="500" fill="hold"/>
                                        <p:tgtEl>
                                          <p:spTgt spid="77"/>
                                        </p:tgtEl>
                                        <p:attrNameLst>
                                          <p:attrName>ppt_w</p:attrName>
                                        </p:attrNameLst>
                                      </p:cBhvr>
                                      <p:tavLst>
                                        <p:tav tm="0">
                                          <p:val>
                                            <p:fltVal val="0"/>
                                          </p:val>
                                        </p:tav>
                                        <p:tav tm="100000">
                                          <p:val>
                                            <p:strVal val="#ppt_w"/>
                                          </p:val>
                                        </p:tav>
                                      </p:tavLst>
                                    </p:anim>
                                    <p:anim calcmode="lin" valueType="num">
                                      <p:cBhvr>
                                        <p:cTn id="34" dur="500" fill="hold"/>
                                        <p:tgtEl>
                                          <p:spTgt spid="77"/>
                                        </p:tgtEl>
                                        <p:attrNameLst>
                                          <p:attrName>ppt_h</p:attrName>
                                        </p:attrNameLst>
                                      </p:cBhvr>
                                      <p:tavLst>
                                        <p:tav tm="0">
                                          <p:val>
                                            <p:fltVal val="0"/>
                                          </p:val>
                                        </p:tav>
                                        <p:tav tm="100000">
                                          <p:val>
                                            <p:strVal val="#ppt_h"/>
                                          </p:val>
                                        </p:tav>
                                      </p:tavLst>
                                    </p:anim>
                                    <p:animEffect transition="in" filter="fade">
                                      <p:cBhvr>
                                        <p:cTn id="35" dur="500"/>
                                        <p:tgtEl>
                                          <p:spTgt spid="7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1500"/>
                            </p:stCondLst>
                            <p:childTnLst>
                              <p:par>
                                <p:cTn id="57" presetID="22" presetClass="entr" presetSubtype="8"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8" grpId="0" animBg="1"/>
      <p:bldP spid="71" grpId="0" animBg="1"/>
      <p:bldP spid="74" grpId="0" animBg="1"/>
      <p:bldP spid="77" grpId="0" animBg="1"/>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cf2d32b-bbe3-4c51-a0fc-8e6ad24a62e5"/>
          <p:cNvGrpSpPr>
            <a:grpSpLocks noChangeAspect="1"/>
          </p:cNvGrpSpPr>
          <p:nvPr/>
        </p:nvGrpSpPr>
        <p:grpSpPr>
          <a:xfrm>
            <a:off x="3385652" y="3594384"/>
            <a:ext cx="5383490" cy="298002"/>
            <a:chOff x="3698450" y="3351896"/>
            <a:chExt cx="4852917" cy="268632"/>
          </a:xfrm>
        </p:grpSpPr>
        <p:cxnSp>
          <p:nvCxnSpPr>
            <p:cNvPr id="8" name="Straight Connector 17"/>
            <p:cNvCxnSpPr/>
            <p:nvPr/>
          </p:nvCxnSpPr>
          <p:spPr>
            <a:xfrm>
              <a:off x="5849105" y="3351896"/>
              <a:ext cx="626968" cy="268632"/>
            </a:xfrm>
            <a:prstGeom prst="line">
              <a:avLst/>
            </a:prstGeom>
            <a:ln w="12700" cap="flat" cmpd="sng" algn="ctr">
              <a:solidFill>
                <a:srgbClr val="029676"/>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18"/>
            <p:cNvCxnSpPr/>
            <p:nvPr/>
          </p:nvCxnSpPr>
          <p:spPr>
            <a:xfrm flipH="1">
              <a:off x="3698450" y="3351896"/>
              <a:ext cx="626968" cy="268632"/>
            </a:xfrm>
            <a:prstGeom prst="line">
              <a:avLst/>
            </a:prstGeom>
            <a:ln w="12700" cap="flat" cmpd="sng" algn="ctr">
              <a:solidFill>
                <a:srgbClr val="029676"/>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Straight Connector 19"/>
            <p:cNvCxnSpPr/>
            <p:nvPr/>
          </p:nvCxnSpPr>
          <p:spPr>
            <a:xfrm flipH="1">
              <a:off x="7924399" y="3351896"/>
              <a:ext cx="626968" cy="268632"/>
            </a:xfrm>
            <a:prstGeom prst="line">
              <a:avLst/>
            </a:prstGeom>
            <a:ln w="12700" cap="flat" cmpd="sng" algn="ctr">
              <a:solidFill>
                <a:srgbClr val="029676"/>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304468" y="2059334"/>
            <a:ext cx="2551596" cy="888155"/>
            <a:chOff x="6685961" y="2819082"/>
            <a:chExt cx="2551596" cy="888155"/>
          </a:xfrm>
        </p:grpSpPr>
        <p:sp>
          <p:nvSpPr>
            <p:cNvPr id="24" name="矩形 23"/>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p>
          </p:txBody>
        </p:sp>
        <p:sp>
          <p:nvSpPr>
            <p:cNvPr id="25" name="矩形 24"/>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26" name="组合 25"/>
          <p:cNvGrpSpPr/>
          <p:nvPr/>
        </p:nvGrpSpPr>
        <p:grpSpPr>
          <a:xfrm>
            <a:off x="5993220" y="2059334"/>
            <a:ext cx="2551596" cy="888155"/>
            <a:chOff x="6685961" y="2819082"/>
            <a:chExt cx="2551596" cy="888155"/>
          </a:xfrm>
        </p:grpSpPr>
        <p:sp>
          <p:nvSpPr>
            <p:cNvPr id="27" name="矩形 26"/>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p>
          </p:txBody>
        </p:sp>
        <p:sp>
          <p:nvSpPr>
            <p:cNvPr id="28" name="矩形 27"/>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29" name="组合 28"/>
          <p:cNvGrpSpPr/>
          <p:nvPr/>
        </p:nvGrpSpPr>
        <p:grpSpPr>
          <a:xfrm>
            <a:off x="3650505" y="4536359"/>
            <a:ext cx="2551596" cy="888155"/>
            <a:chOff x="6685961" y="2819082"/>
            <a:chExt cx="2551596" cy="888155"/>
          </a:xfrm>
        </p:grpSpPr>
        <p:sp>
          <p:nvSpPr>
            <p:cNvPr id="30" name="矩形 29"/>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p>
          </p:txBody>
        </p:sp>
        <p:sp>
          <p:nvSpPr>
            <p:cNvPr id="31" name="矩形 30"/>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32" name="组合 31"/>
          <p:cNvGrpSpPr/>
          <p:nvPr/>
        </p:nvGrpSpPr>
        <p:grpSpPr>
          <a:xfrm>
            <a:off x="8335936" y="4536359"/>
            <a:ext cx="2551596" cy="888155"/>
            <a:chOff x="6685961" y="2819082"/>
            <a:chExt cx="2551596" cy="888155"/>
          </a:xfrm>
        </p:grpSpPr>
        <p:sp>
          <p:nvSpPr>
            <p:cNvPr id="33" name="矩形 32"/>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p>
          </p:txBody>
        </p:sp>
        <p:sp>
          <p:nvSpPr>
            <p:cNvPr id="34" name="矩形 33"/>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pic>
        <p:nvPicPr>
          <p:cNvPr id="39" name="图片占位符 3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62" r="62"/>
          <a:stretch>
            <a:fillRect/>
          </a:stretch>
        </p:blipFill>
        <p:spPr/>
      </p:pic>
      <p:pic>
        <p:nvPicPr>
          <p:cNvPr id="40" name="图片占位符 3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62" r="62"/>
          <a:stretch>
            <a:fillRect/>
          </a:stretch>
        </p:blipFill>
        <p:spPr/>
      </p:pic>
      <p:pic>
        <p:nvPicPr>
          <p:cNvPr id="41" name="图片占位符 4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62" r="62"/>
          <a:stretch>
            <a:fillRect/>
          </a:stretch>
        </p:blipFill>
        <p:spPr/>
      </p:pic>
      <p:pic>
        <p:nvPicPr>
          <p:cNvPr id="42" name="图片占位符 41"/>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56" b="56"/>
          <a:stretch>
            <a:fillRect/>
          </a:stretch>
        </p:blipFill>
        <p:spPr/>
      </p:pic>
      <p:grpSp>
        <p:nvGrpSpPr>
          <p:cNvPr id="35" name="组合 34"/>
          <p:cNvGrpSpPr/>
          <p:nvPr/>
        </p:nvGrpSpPr>
        <p:grpSpPr>
          <a:xfrm>
            <a:off x="787654" y="609042"/>
            <a:ext cx="7921292" cy="686733"/>
            <a:chOff x="787654" y="609042"/>
            <a:chExt cx="7921292" cy="686733"/>
          </a:xfrm>
        </p:grpSpPr>
        <p:grpSp>
          <p:nvGrpSpPr>
            <p:cNvPr id="36" name="组合 35"/>
            <p:cNvGrpSpPr/>
            <p:nvPr/>
          </p:nvGrpSpPr>
          <p:grpSpPr>
            <a:xfrm>
              <a:off x="787654" y="772555"/>
              <a:ext cx="7921292" cy="523220"/>
              <a:chOff x="1518453" y="330611"/>
              <a:chExt cx="7921292" cy="523220"/>
            </a:xfrm>
          </p:grpSpPr>
          <p:sp>
            <p:nvSpPr>
              <p:cNvPr id="38" name="文本框 37"/>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43" name="文本框 42"/>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37" name="矩形 36"/>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98088483"/>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10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right)">
                                      <p:cBhvr>
                                        <p:cTn id="38" dur="500"/>
                                        <p:tgtEl>
                                          <p:spTgt spid="29"/>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childTnLst>
                          </p:cTn>
                        </p:par>
                        <p:par>
                          <p:cTn id="44" fill="hold">
                            <p:stCondLst>
                              <p:cond delay="2500"/>
                            </p:stCondLst>
                            <p:childTnLst>
                              <p:par>
                                <p:cTn id="45" presetID="1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p:tgtEl>
                                          <p:spTgt spid="32"/>
                                        </p:tgtEl>
                                        <p:attrNameLst>
                                          <p:attrName>ppt_x</p:attrName>
                                        </p:attrNameLst>
                                      </p:cBhvr>
                                      <p:tavLst>
                                        <p:tav tm="0">
                                          <p:val>
                                            <p:strVal val="#ppt_x-#ppt_w*1.125000"/>
                                          </p:val>
                                        </p:tav>
                                        <p:tav tm="100000">
                                          <p:val>
                                            <p:strVal val="#ppt_x"/>
                                          </p:val>
                                        </p:tav>
                                      </p:tavLst>
                                    </p:anim>
                                    <p:animEffect transition="in" filter="wipe(right)">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1072367" y="1871312"/>
            <a:ext cx="4947699" cy="3836102"/>
            <a:chOff x="3697515" y="2117034"/>
            <a:chExt cx="4796970" cy="3719237"/>
          </a:xfrm>
        </p:grpSpPr>
        <p:sp>
          <p:nvSpPr>
            <p:cNvPr id="48" name="Freeform: Shape 46"/>
            <p:cNvSpPr>
              <a:spLocks/>
            </p:cNvSpPr>
            <p:nvPr/>
          </p:nvSpPr>
          <p:spPr bwMode="auto">
            <a:xfrm>
              <a:off x="4905059" y="5113253"/>
              <a:ext cx="2381881" cy="723018"/>
            </a:xfrm>
            <a:custGeom>
              <a:avLst/>
              <a:gdLst>
                <a:gd name="T0" fmla="*/ 0 w 142"/>
                <a:gd name="T1" fmla="*/ 38 h 43"/>
                <a:gd name="T2" fmla="*/ 2 w 142"/>
                <a:gd name="T3" fmla="*/ 36 h 43"/>
                <a:gd name="T4" fmla="*/ 20 w 142"/>
                <a:gd name="T5" fmla="*/ 36 h 43"/>
                <a:gd name="T6" fmla="*/ 50 w 142"/>
                <a:gd name="T7" fmla="*/ 14 h 43"/>
                <a:gd name="T8" fmla="*/ 50 w 142"/>
                <a:gd name="T9" fmla="*/ 7 h 43"/>
                <a:gd name="T10" fmla="*/ 50 w 142"/>
                <a:gd name="T11" fmla="*/ 0 h 43"/>
                <a:gd name="T12" fmla="*/ 92 w 142"/>
                <a:gd name="T13" fmla="*/ 0 h 43"/>
                <a:gd name="T14" fmla="*/ 92 w 142"/>
                <a:gd name="T15" fmla="*/ 7 h 43"/>
                <a:gd name="T16" fmla="*/ 92 w 142"/>
                <a:gd name="T17" fmla="*/ 14 h 43"/>
                <a:gd name="T18" fmla="*/ 122 w 142"/>
                <a:gd name="T19" fmla="*/ 36 h 43"/>
                <a:gd name="T20" fmla="*/ 140 w 142"/>
                <a:gd name="T21" fmla="*/ 36 h 43"/>
                <a:gd name="T22" fmla="*/ 142 w 142"/>
                <a:gd name="T23" fmla="*/ 38 h 43"/>
                <a:gd name="T24" fmla="*/ 142 w 142"/>
                <a:gd name="T25" fmla="*/ 43 h 43"/>
                <a:gd name="T26" fmla="*/ 0 w 142"/>
                <a:gd name="T27" fmla="*/ 43 h 43"/>
                <a:gd name="T28" fmla="*/ 0 w 142"/>
                <a:gd name="T29"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43">
                  <a:moveTo>
                    <a:pt x="0" y="38"/>
                  </a:moveTo>
                  <a:cubicBezTo>
                    <a:pt x="0" y="36"/>
                    <a:pt x="1" y="36"/>
                    <a:pt x="2" y="36"/>
                  </a:cubicBezTo>
                  <a:cubicBezTo>
                    <a:pt x="20" y="36"/>
                    <a:pt x="20" y="36"/>
                    <a:pt x="20" y="36"/>
                  </a:cubicBezTo>
                  <a:cubicBezTo>
                    <a:pt x="39" y="36"/>
                    <a:pt x="50" y="27"/>
                    <a:pt x="50" y="14"/>
                  </a:cubicBezTo>
                  <a:cubicBezTo>
                    <a:pt x="50" y="7"/>
                    <a:pt x="50" y="7"/>
                    <a:pt x="50" y="7"/>
                  </a:cubicBezTo>
                  <a:cubicBezTo>
                    <a:pt x="50" y="0"/>
                    <a:pt x="50" y="0"/>
                    <a:pt x="50" y="0"/>
                  </a:cubicBezTo>
                  <a:cubicBezTo>
                    <a:pt x="92" y="0"/>
                    <a:pt x="92" y="0"/>
                    <a:pt x="92" y="0"/>
                  </a:cubicBezTo>
                  <a:cubicBezTo>
                    <a:pt x="92" y="7"/>
                    <a:pt x="92" y="7"/>
                    <a:pt x="92" y="7"/>
                  </a:cubicBezTo>
                  <a:cubicBezTo>
                    <a:pt x="92" y="14"/>
                    <a:pt x="92" y="14"/>
                    <a:pt x="92" y="14"/>
                  </a:cubicBezTo>
                  <a:cubicBezTo>
                    <a:pt x="92" y="27"/>
                    <a:pt x="103" y="36"/>
                    <a:pt x="122" y="36"/>
                  </a:cubicBezTo>
                  <a:cubicBezTo>
                    <a:pt x="140" y="36"/>
                    <a:pt x="140" y="36"/>
                    <a:pt x="140" y="36"/>
                  </a:cubicBezTo>
                  <a:cubicBezTo>
                    <a:pt x="142" y="36"/>
                    <a:pt x="142" y="36"/>
                    <a:pt x="142" y="38"/>
                  </a:cubicBezTo>
                  <a:cubicBezTo>
                    <a:pt x="142" y="43"/>
                    <a:pt x="142" y="43"/>
                    <a:pt x="142" y="43"/>
                  </a:cubicBezTo>
                  <a:cubicBezTo>
                    <a:pt x="0" y="43"/>
                    <a:pt x="0" y="43"/>
                    <a:pt x="0" y="43"/>
                  </a:cubicBezTo>
                  <a:cubicBezTo>
                    <a:pt x="0" y="38"/>
                    <a:pt x="0" y="38"/>
                    <a:pt x="0" y="38"/>
                  </a:cubicBezTo>
                  <a:close/>
                </a:path>
              </a:pathLst>
            </a:custGeom>
            <a:solidFill>
              <a:schemeClr val="tx1">
                <a:lumMod val="50000"/>
                <a:lumOff val="50000"/>
              </a:schemeClr>
            </a:solidFill>
            <a:ln>
              <a:noFill/>
            </a:ln>
          </p:spPr>
          <p:txBody>
            <a:bodyPr anchor="ctr"/>
            <a:lstStyle/>
            <a:p>
              <a:pPr algn="ctr"/>
              <a:endParaRPr>
                <a:cs typeface="+mn-ea"/>
                <a:sym typeface="+mn-lt"/>
              </a:endParaRPr>
            </a:p>
          </p:txBody>
        </p:sp>
        <p:sp>
          <p:nvSpPr>
            <p:cNvPr id="49" name="Freeform: Shape 47"/>
            <p:cNvSpPr>
              <a:spLocks/>
            </p:cNvSpPr>
            <p:nvPr/>
          </p:nvSpPr>
          <p:spPr bwMode="auto">
            <a:xfrm>
              <a:off x="4905059" y="5718535"/>
              <a:ext cx="2381881" cy="117736"/>
            </a:xfrm>
            <a:custGeom>
              <a:avLst/>
              <a:gdLst>
                <a:gd name="T0" fmla="*/ 0 w 142"/>
                <a:gd name="T1" fmla="*/ 2 h 7"/>
                <a:gd name="T2" fmla="*/ 2 w 142"/>
                <a:gd name="T3" fmla="*/ 0 h 7"/>
                <a:gd name="T4" fmla="*/ 140 w 142"/>
                <a:gd name="T5" fmla="*/ 0 h 7"/>
                <a:gd name="T6" fmla="*/ 142 w 142"/>
                <a:gd name="T7" fmla="*/ 2 h 7"/>
                <a:gd name="T8" fmla="*/ 142 w 142"/>
                <a:gd name="T9" fmla="*/ 7 h 7"/>
                <a:gd name="T10" fmla="*/ 0 w 142"/>
                <a:gd name="T11" fmla="*/ 7 h 7"/>
                <a:gd name="T12" fmla="*/ 0 w 142"/>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42" h="7">
                  <a:moveTo>
                    <a:pt x="0" y="2"/>
                  </a:moveTo>
                  <a:cubicBezTo>
                    <a:pt x="0" y="0"/>
                    <a:pt x="1" y="0"/>
                    <a:pt x="2" y="0"/>
                  </a:cubicBezTo>
                  <a:cubicBezTo>
                    <a:pt x="140" y="0"/>
                    <a:pt x="140" y="0"/>
                    <a:pt x="140" y="0"/>
                  </a:cubicBezTo>
                  <a:cubicBezTo>
                    <a:pt x="142" y="0"/>
                    <a:pt x="142" y="0"/>
                    <a:pt x="142" y="2"/>
                  </a:cubicBezTo>
                  <a:cubicBezTo>
                    <a:pt x="142" y="7"/>
                    <a:pt x="142" y="7"/>
                    <a:pt x="142" y="7"/>
                  </a:cubicBezTo>
                  <a:cubicBezTo>
                    <a:pt x="0" y="7"/>
                    <a:pt x="0" y="7"/>
                    <a:pt x="0" y="7"/>
                  </a:cubicBezTo>
                  <a:cubicBezTo>
                    <a:pt x="0" y="2"/>
                    <a:pt x="0" y="2"/>
                    <a:pt x="0" y="2"/>
                  </a:cubicBezTo>
                  <a:close/>
                </a:path>
              </a:pathLst>
            </a:custGeom>
            <a:solidFill>
              <a:schemeClr val="tx1">
                <a:lumMod val="50000"/>
                <a:lumOff val="50000"/>
              </a:schemeClr>
            </a:solidFill>
            <a:ln>
              <a:noFill/>
            </a:ln>
          </p:spPr>
          <p:txBody>
            <a:bodyPr anchor="ctr"/>
            <a:lstStyle/>
            <a:p>
              <a:pPr algn="ctr"/>
              <a:endParaRPr>
                <a:cs typeface="+mn-ea"/>
                <a:sym typeface="+mn-lt"/>
              </a:endParaRPr>
            </a:p>
          </p:txBody>
        </p:sp>
        <p:sp>
          <p:nvSpPr>
            <p:cNvPr id="50" name="Freeform: Shape 48"/>
            <p:cNvSpPr>
              <a:spLocks/>
            </p:cNvSpPr>
            <p:nvPr/>
          </p:nvSpPr>
          <p:spPr bwMode="auto">
            <a:xfrm>
              <a:off x="3697515" y="2117034"/>
              <a:ext cx="4796970" cy="3113956"/>
            </a:xfrm>
            <a:custGeom>
              <a:avLst/>
              <a:gdLst>
                <a:gd name="T0" fmla="*/ 277 w 286"/>
                <a:gd name="T1" fmla="*/ 0 h 185"/>
                <a:gd name="T2" fmla="*/ 10 w 286"/>
                <a:gd name="T3" fmla="*/ 0 h 185"/>
                <a:gd name="T4" fmla="*/ 0 w 286"/>
                <a:gd name="T5" fmla="*/ 9 h 185"/>
                <a:gd name="T6" fmla="*/ 0 w 286"/>
                <a:gd name="T7" fmla="*/ 176 h 185"/>
                <a:gd name="T8" fmla="*/ 10 w 286"/>
                <a:gd name="T9" fmla="*/ 185 h 185"/>
                <a:gd name="T10" fmla="*/ 277 w 286"/>
                <a:gd name="T11" fmla="*/ 185 h 185"/>
                <a:gd name="T12" fmla="*/ 286 w 286"/>
                <a:gd name="T13" fmla="*/ 176 h 185"/>
                <a:gd name="T14" fmla="*/ 286 w 286"/>
                <a:gd name="T15" fmla="*/ 9 h 185"/>
                <a:gd name="T16" fmla="*/ 277 w 286"/>
                <a:gd name="T17" fmla="*/ 0 h 185"/>
                <a:gd name="T18" fmla="*/ 275 w 286"/>
                <a:gd name="T19" fmla="*/ 168 h 185"/>
                <a:gd name="T20" fmla="*/ 12 w 286"/>
                <a:gd name="T21" fmla="*/ 168 h 185"/>
                <a:gd name="T22" fmla="*/ 12 w 286"/>
                <a:gd name="T23" fmla="*/ 11 h 185"/>
                <a:gd name="T24" fmla="*/ 275 w 286"/>
                <a:gd name="T25" fmla="*/ 11 h 185"/>
                <a:gd name="T26" fmla="*/ 275 w 286"/>
                <a:gd name="T27" fmla="*/ 1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185">
                  <a:moveTo>
                    <a:pt x="277" y="0"/>
                  </a:moveTo>
                  <a:cubicBezTo>
                    <a:pt x="10" y="0"/>
                    <a:pt x="10" y="0"/>
                    <a:pt x="10" y="0"/>
                  </a:cubicBezTo>
                  <a:cubicBezTo>
                    <a:pt x="5" y="0"/>
                    <a:pt x="0" y="4"/>
                    <a:pt x="0" y="9"/>
                  </a:cubicBezTo>
                  <a:cubicBezTo>
                    <a:pt x="0" y="176"/>
                    <a:pt x="0" y="176"/>
                    <a:pt x="0" y="176"/>
                  </a:cubicBezTo>
                  <a:cubicBezTo>
                    <a:pt x="0" y="181"/>
                    <a:pt x="5" y="185"/>
                    <a:pt x="10" y="185"/>
                  </a:cubicBezTo>
                  <a:cubicBezTo>
                    <a:pt x="277" y="185"/>
                    <a:pt x="277" y="185"/>
                    <a:pt x="277" y="185"/>
                  </a:cubicBezTo>
                  <a:cubicBezTo>
                    <a:pt x="282" y="185"/>
                    <a:pt x="286" y="181"/>
                    <a:pt x="286" y="176"/>
                  </a:cubicBezTo>
                  <a:cubicBezTo>
                    <a:pt x="286" y="9"/>
                    <a:pt x="286" y="9"/>
                    <a:pt x="286" y="9"/>
                  </a:cubicBezTo>
                  <a:cubicBezTo>
                    <a:pt x="286" y="4"/>
                    <a:pt x="282" y="0"/>
                    <a:pt x="277" y="0"/>
                  </a:cubicBezTo>
                  <a:close/>
                  <a:moveTo>
                    <a:pt x="275" y="168"/>
                  </a:moveTo>
                  <a:cubicBezTo>
                    <a:pt x="12" y="168"/>
                    <a:pt x="12" y="168"/>
                    <a:pt x="12" y="168"/>
                  </a:cubicBezTo>
                  <a:cubicBezTo>
                    <a:pt x="12" y="11"/>
                    <a:pt x="12" y="11"/>
                    <a:pt x="12" y="11"/>
                  </a:cubicBezTo>
                  <a:cubicBezTo>
                    <a:pt x="275" y="11"/>
                    <a:pt x="275" y="11"/>
                    <a:pt x="275" y="11"/>
                  </a:cubicBezTo>
                  <a:lnTo>
                    <a:pt x="275" y="168"/>
                  </a:lnTo>
                  <a:close/>
                </a:path>
              </a:pathLst>
            </a:custGeom>
            <a:solidFill>
              <a:schemeClr val="tx1">
                <a:lumMod val="65000"/>
                <a:lumOff val="35000"/>
              </a:schemeClr>
            </a:solidFill>
            <a:ln>
              <a:noFill/>
            </a:ln>
          </p:spPr>
          <p:txBody>
            <a:bodyPr anchor="ctr"/>
            <a:lstStyle/>
            <a:p>
              <a:pPr algn="ctr"/>
              <a:endParaRPr>
                <a:cs typeface="+mn-ea"/>
                <a:sym typeface="+mn-lt"/>
              </a:endParaRPr>
            </a:p>
          </p:txBody>
        </p:sp>
      </p:grpSp>
      <p:grpSp>
        <p:nvGrpSpPr>
          <p:cNvPr id="55" name="组合 54"/>
          <p:cNvGrpSpPr/>
          <p:nvPr/>
        </p:nvGrpSpPr>
        <p:grpSpPr>
          <a:xfrm>
            <a:off x="6658440" y="1973979"/>
            <a:ext cx="4542959" cy="962022"/>
            <a:chOff x="5133154" y="1649255"/>
            <a:chExt cx="4542959" cy="962022"/>
          </a:xfrm>
        </p:grpSpPr>
        <p:sp>
          <p:nvSpPr>
            <p:cNvPr id="56" name="矩形 55"/>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p>
          </p:txBody>
        </p:sp>
        <p:sp>
          <p:nvSpPr>
            <p:cNvPr id="57" name="矩形 56"/>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58" name="组合 57"/>
          <p:cNvGrpSpPr/>
          <p:nvPr/>
        </p:nvGrpSpPr>
        <p:grpSpPr>
          <a:xfrm>
            <a:off x="6658440" y="3344817"/>
            <a:ext cx="4542959" cy="962022"/>
            <a:chOff x="5133154" y="1649255"/>
            <a:chExt cx="4542959" cy="962022"/>
          </a:xfrm>
        </p:grpSpPr>
        <p:sp>
          <p:nvSpPr>
            <p:cNvPr id="59" name="矩形 58"/>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p>
          </p:txBody>
        </p:sp>
        <p:sp>
          <p:nvSpPr>
            <p:cNvPr id="60" name="矩形 59"/>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61" name="组合 60"/>
          <p:cNvGrpSpPr/>
          <p:nvPr/>
        </p:nvGrpSpPr>
        <p:grpSpPr>
          <a:xfrm>
            <a:off x="6658440" y="4715655"/>
            <a:ext cx="4542959" cy="962022"/>
            <a:chOff x="5133154" y="1649255"/>
            <a:chExt cx="4542959" cy="962022"/>
          </a:xfrm>
        </p:grpSpPr>
        <p:sp>
          <p:nvSpPr>
            <p:cNvPr id="62" name="矩形 61"/>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p>
          </p:txBody>
        </p:sp>
        <p:sp>
          <p:nvSpPr>
            <p:cNvPr id="63" name="矩形 62"/>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24" name="组合 23"/>
          <p:cNvGrpSpPr/>
          <p:nvPr/>
        </p:nvGrpSpPr>
        <p:grpSpPr>
          <a:xfrm>
            <a:off x="787654" y="609042"/>
            <a:ext cx="7921292" cy="686733"/>
            <a:chOff x="787654" y="609042"/>
            <a:chExt cx="7921292" cy="686733"/>
          </a:xfrm>
        </p:grpSpPr>
        <p:grpSp>
          <p:nvGrpSpPr>
            <p:cNvPr id="25" name="组合 24"/>
            <p:cNvGrpSpPr/>
            <p:nvPr/>
          </p:nvGrpSpPr>
          <p:grpSpPr>
            <a:xfrm>
              <a:off x="787654" y="772555"/>
              <a:ext cx="7921292" cy="523220"/>
              <a:chOff x="1518453" y="330611"/>
              <a:chExt cx="7921292" cy="523220"/>
            </a:xfrm>
          </p:grpSpPr>
          <p:sp>
            <p:nvSpPr>
              <p:cNvPr id="27" name="文本框 26"/>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8" name="文本框 27"/>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6" name="矩形 25"/>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73" name="图片占位符 72"/>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66" b="66"/>
          <a:stretch>
            <a:fillRect/>
          </a:stretch>
        </p:blipFill>
        <p:spPr/>
      </p:pic>
      <p:pic>
        <p:nvPicPr>
          <p:cNvPr id="74" name="图片占位符 73"/>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4" b="4"/>
          <a:stretch>
            <a:fillRect/>
          </a:stretch>
        </p:blipFill>
        <p:spPr/>
      </p:pic>
      <p:pic>
        <p:nvPicPr>
          <p:cNvPr id="75" name="图片占位符 74"/>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44" b="44"/>
          <a:stretch>
            <a:fillRect/>
          </a:stretch>
        </p:blipFill>
        <p:spPr/>
      </p:pic>
      <p:pic>
        <p:nvPicPr>
          <p:cNvPr id="70" name="图片占位符 69"/>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17" r="17"/>
          <a:stretch>
            <a:fillRect/>
          </a:stretch>
        </p:blipFill>
        <p:spPr/>
      </p:pic>
      <p:pic>
        <p:nvPicPr>
          <p:cNvPr id="71" name="图片占位符 70"/>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t="4" b="4"/>
          <a:stretch>
            <a:fillRect/>
          </a:stretch>
        </p:blipFill>
        <p:spPr/>
      </p:pic>
      <p:pic>
        <p:nvPicPr>
          <p:cNvPr id="72" name="图片占位符 71"/>
          <p:cNvPicPr>
            <a:picLocks noGrp="1" noChangeAspect="1"/>
          </p:cNvPicPr>
          <p:nvPr>
            <p:ph type="pic" sz="quarter" idx="12"/>
          </p:nvPr>
        </p:nvPicPr>
        <p:blipFill>
          <a:blip r:embed="rId8" cstate="print">
            <a:extLst>
              <a:ext uri="{28A0092B-C50C-407E-A947-70E740481C1C}">
                <a14:useLocalDpi xmlns:a14="http://schemas.microsoft.com/office/drawing/2010/main" val="0"/>
              </a:ext>
            </a:extLst>
          </a:blip>
          <a:srcRect t="81" b="81"/>
          <a:stretch>
            <a:fillRect/>
          </a:stretch>
        </p:blipFill>
        <p:spPr/>
      </p:pic>
    </p:spTree>
    <p:extLst>
      <p:ext uri="{BB962C8B-B14F-4D97-AF65-F5344CB8AC3E}">
        <p14:creationId xmlns:p14="http://schemas.microsoft.com/office/powerpoint/2010/main" val="859910166"/>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1000"/>
                                        <p:tgtEl>
                                          <p:spTgt spid="71"/>
                                        </p:tgtEl>
                                      </p:cBhvr>
                                    </p:animEffect>
                                    <p:anim calcmode="lin" valueType="num">
                                      <p:cBhvr>
                                        <p:cTn id="18" dur="1000" fill="hold"/>
                                        <p:tgtEl>
                                          <p:spTgt spid="71"/>
                                        </p:tgtEl>
                                        <p:attrNameLst>
                                          <p:attrName>ppt_x</p:attrName>
                                        </p:attrNameLst>
                                      </p:cBhvr>
                                      <p:tavLst>
                                        <p:tav tm="0">
                                          <p:val>
                                            <p:strVal val="#ppt_x"/>
                                          </p:val>
                                        </p:tav>
                                        <p:tav tm="100000">
                                          <p:val>
                                            <p:strVal val="#ppt_x"/>
                                          </p:val>
                                        </p:tav>
                                      </p:tavLst>
                                    </p:anim>
                                    <p:anim calcmode="lin" valueType="num">
                                      <p:cBhvr>
                                        <p:cTn id="19" dur="1000" fill="hold"/>
                                        <p:tgtEl>
                                          <p:spTgt spid="7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1000"/>
                                        <p:tgtEl>
                                          <p:spTgt spid="72"/>
                                        </p:tgtEl>
                                      </p:cBhvr>
                                    </p:animEffect>
                                    <p:anim calcmode="lin" valueType="num">
                                      <p:cBhvr>
                                        <p:cTn id="23" dur="1000" fill="hold"/>
                                        <p:tgtEl>
                                          <p:spTgt spid="72"/>
                                        </p:tgtEl>
                                        <p:attrNameLst>
                                          <p:attrName>ppt_x</p:attrName>
                                        </p:attrNameLst>
                                      </p:cBhvr>
                                      <p:tavLst>
                                        <p:tav tm="0">
                                          <p:val>
                                            <p:strVal val="#ppt_x"/>
                                          </p:val>
                                        </p:tav>
                                        <p:tav tm="100000">
                                          <p:val>
                                            <p:strVal val="#ppt_x"/>
                                          </p:val>
                                        </p:tav>
                                      </p:tavLst>
                                    </p:anim>
                                    <p:anim calcmode="lin" valueType="num">
                                      <p:cBhvr>
                                        <p:cTn id="24" dur="1000" fill="hold"/>
                                        <p:tgtEl>
                                          <p:spTgt spid="7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anim calcmode="lin" valueType="num">
                                      <p:cBhvr>
                                        <p:cTn id="28" dur="1000" fill="hold"/>
                                        <p:tgtEl>
                                          <p:spTgt spid="73"/>
                                        </p:tgtEl>
                                        <p:attrNameLst>
                                          <p:attrName>ppt_x</p:attrName>
                                        </p:attrNameLst>
                                      </p:cBhvr>
                                      <p:tavLst>
                                        <p:tav tm="0">
                                          <p:val>
                                            <p:strVal val="#ppt_x"/>
                                          </p:val>
                                        </p:tav>
                                        <p:tav tm="100000">
                                          <p:val>
                                            <p:strVal val="#ppt_x"/>
                                          </p:val>
                                        </p:tav>
                                      </p:tavLst>
                                    </p:anim>
                                    <p:anim calcmode="lin" valueType="num">
                                      <p:cBhvr>
                                        <p:cTn id="29" dur="10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1000"/>
                                        <p:tgtEl>
                                          <p:spTgt spid="74"/>
                                        </p:tgtEl>
                                      </p:cBhvr>
                                    </p:animEffect>
                                    <p:anim calcmode="lin" valueType="num">
                                      <p:cBhvr>
                                        <p:cTn id="33" dur="1000" fill="hold"/>
                                        <p:tgtEl>
                                          <p:spTgt spid="74"/>
                                        </p:tgtEl>
                                        <p:attrNameLst>
                                          <p:attrName>ppt_x</p:attrName>
                                        </p:attrNameLst>
                                      </p:cBhvr>
                                      <p:tavLst>
                                        <p:tav tm="0">
                                          <p:val>
                                            <p:strVal val="#ppt_x"/>
                                          </p:val>
                                        </p:tav>
                                        <p:tav tm="100000">
                                          <p:val>
                                            <p:strVal val="#ppt_x"/>
                                          </p:val>
                                        </p:tav>
                                      </p:tavLst>
                                    </p:anim>
                                    <p:anim calcmode="lin" valueType="num">
                                      <p:cBhvr>
                                        <p:cTn id="34" dur="10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1000"/>
                                        <p:tgtEl>
                                          <p:spTgt spid="75"/>
                                        </p:tgtEl>
                                      </p:cBhvr>
                                    </p:animEffect>
                                    <p:anim calcmode="lin" valueType="num">
                                      <p:cBhvr>
                                        <p:cTn id="38" dur="1000" fill="hold"/>
                                        <p:tgtEl>
                                          <p:spTgt spid="75"/>
                                        </p:tgtEl>
                                        <p:attrNameLst>
                                          <p:attrName>ppt_x</p:attrName>
                                        </p:attrNameLst>
                                      </p:cBhvr>
                                      <p:tavLst>
                                        <p:tav tm="0">
                                          <p:val>
                                            <p:strVal val="#ppt_x"/>
                                          </p:val>
                                        </p:tav>
                                        <p:tav tm="100000">
                                          <p:val>
                                            <p:strVal val="#ppt_x"/>
                                          </p:val>
                                        </p:tav>
                                      </p:tavLst>
                                    </p:anim>
                                    <p:anim calcmode="lin" valueType="num">
                                      <p:cBhvr>
                                        <p:cTn id="39" dur="10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p:tgtEl>
                                          <p:spTgt spid="55"/>
                                        </p:tgtEl>
                                        <p:attrNameLst>
                                          <p:attrName>ppt_x</p:attrName>
                                        </p:attrNameLst>
                                      </p:cBhvr>
                                      <p:tavLst>
                                        <p:tav tm="0">
                                          <p:val>
                                            <p:strVal val="#ppt_x-#ppt_w*1.125000"/>
                                          </p:val>
                                        </p:tav>
                                        <p:tav tm="100000">
                                          <p:val>
                                            <p:strVal val="#ppt_x"/>
                                          </p:val>
                                        </p:tav>
                                      </p:tavLst>
                                    </p:anim>
                                    <p:animEffect transition="in" filter="wipe(right)">
                                      <p:cBhvr>
                                        <p:cTn id="44" dur="500"/>
                                        <p:tgtEl>
                                          <p:spTgt spid="55"/>
                                        </p:tgtEl>
                                      </p:cBhvr>
                                    </p:animEffect>
                                  </p:childTnLst>
                                </p:cTn>
                              </p:par>
                            </p:childTnLst>
                          </p:cTn>
                        </p:par>
                        <p:par>
                          <p:cTn id="45" fill="hold">
                            <p:stCondLst>
                              <p:cond delay="1500"/>
                            </p:stCondLst>
                            <p:childTnLst>
                              <p:par>
                                <p:cTn id="46" presetID="12" presetClass="entr" presetSubtype="8"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p:tgtEl>
                                          <p:spTgt spid="58"/>
                                        </p:tgtEl>
                                        <p:attrNameLst>
                                          <p:attrName>ppt_x</p:attrName>
                                        </p:attrNameLst>
                                      </p:cBhvr>
                                      <p:tavLst>
                                        <p:tav tm="0">
                                          <p:val>
                                            <p:strVal val="#ppt_x-#ppt_w*1.125000"/>
                                          </p:val>
                                        </p:tav>
                                        <p:tav tm="100000">
                                          <p:val>
                                            <p:strVal val="#ppt_x"/>
                                          </p:val>
                                        </p:tav>
                                      </p:tavLst>
                                    </p:anim>
                                    <p:animEffect transition="in" filter="wipe(right)">
                                      <p:cBhvr>
                                        <p:cTn id="49" dur="500"/>
                                        <p:tgtEl>
                                          <p:spTgt spid="58"/>
                                        </p:tgtEl>
                                      </p:cBhvr>
                                    </p:animEffect>
                                  </p:childTnLst>
                                </p:cTn>
                              </p:par>
                            </p:childTnLst>
                          </p:cTn>
                        </p:par>
                        <p:par>
                          <p:cTn id="50" fill="hold">
                            <p:stCondLst>
                              <p:cond delay="2000"/>
                            </p:stCondLst>
                            <p:childTnLst>
                              <p:par>
                                <p:cTn id="51" presetID="12" presetClass="entr" presetSubtype="8"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p:tgtEl>
                                          <p:spTgt spid="61"/>
                                        </p:tgtEl>
                                        <p:attrNameLst>
                                          <p:attrName>ppt_x</p:attrName>
                                        </p:attrNameLst>
                                      </p:cBhvr>
                                      <p:tavLst>
                                        <p:tav tm="0">
                                          <p:val>
                                            <p:strVal val="#ppt_x-#ppt_w*1.125000"/>
                                          </p:val>
                                        </p:tav>
                                        <p:tav tm="100000">
                                          <p:val>
                                            <p:strVal val="#ppt_x"/>
                                          </p:val>
                                        </p:tav>
                                      </p:tavLst>
                                    </p:anim>
                                    <p:animEffect transition="in" filter="wipe(right)">
                                      <p:cBhvr>
                                        <p:cTn id="5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079500" y="4249338"/>
            <a:ext cx="2921000" cy="1220554"/>
            <a:chOff x="874713" y="3325188"/>
            <a:chExt cx="2921000" cy="1220554"/>
          </a:xfrm>
        </p:grpSpPr>
        <p:sp>
          <p:nvSpPr>
            <p:cNvPr id="11" name="矩形 1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用户可以在投影仪或者计算机上进行演示也将演示文稿打印出来制作成胶片以便应用到更广泛的领域中</a:t>
              </a:r>
            </a:p>
          </p:txBody>
        </p:sp>
        <p:sp>
          <p:nvSpPr>
            <p:cNvPr id="12" name="矩形 11"/>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17" name="组合 16"/>
          <p:cNvGrpSpPr/>
          <p:nvPr/>
        </p:nvGrpSpPr>
        <p:grpSpPr>
          <a:xfrm>
            <a:off x="4635500" y="4249338"/>
            <a:ext cx="2921000" cy="1220554"/>
            <a:chOff x="874713" y="3325188"/>
            <a:chExt cx="2921000" cy="1220554"/>
          </a:xfrm>
        </p:grpSpPr>
        <p:sp>
          <p:nvSpPr>
            <p:cNvPr id="18" name="矩形 17"/>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用户可以在投影仪或者计算机上进行演示也将演示文稿打印出来制作成胶片以便应用到更广泛的领域中</a:t>
              </a:r>
            </a:p>
          </p:txBody>
        </p:sp>
        <p:sp>
          <p:nvSpPr>
            <p:cNvPr id="19" name="矩形 18"/>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grpSp>
        <p:nvGrpSpPr>
          <p:cNvPr id="20" name="组合 19"/>
          <p:cNvGrpSpPr/>
          <p:nvPr/>
        </p:nvGrpSpPr>
        <p:grpSpPr>
          <a:xfrm>
            <a:off x="8191500" y="4249338"/>
            <a:ext cx="2921000" cy="1220554"/>
            <a:chOff x="874713" y="3325188"/>
            <a:chExt cx="2921000" cy="1220554"/>
          </a:xfrm>
        </p:grpSpPr>
        <p:sp>
          <p:nvSpPr>
            <p:cNvPr id="21" name="矩形 2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用户可以在投影仪或者计算机上进行演示也将演示文稿打印出来制作成胶片以便应用到更广泛的领域中</a:t>
              </a:r>
            </a:p>
          </p:txBody>
        </p:sp>
        <p:sp>
          <p:nvSpPr>
            <p:cNvPr id="22" name="矩形 21"/>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p>
          </p:txBody>
        </p:sp>
      </p:grpSp>
      <p:pic>
        <p:nvPicPr>
          <p:cNvPr id="29" name="图片占位符 2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37" r="1937"/>
          <a:stretch>
            <a:fillRect/>
          </a:stretch>
        </p:blipFill>
        <p:spPr/>
      </p:pic>
      <p:pic>
        <p:nvPicPr>
          <p:cNvPr id="30" name="图片占位符 2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937" r="1937"/>
          <a:stretch>
            <a:fillRect/>
          </a:stretch>
        </p:blipFill>
        <p:spPr/>
      </p:pic>
      <p:pic>
        <p:nvPicPr>
          <p:cNvPr id="31" name="图片占位符 3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937" r="1937"/>
          <a:stretch>
            <a:fillRect/>
          </a:stretch>
        </p:blipFill>
        <p:spPr/>
      </p:pic>
      <p:grpSp>
        <p:nvGrpSpPr>
          <p:cNvPr id="23" name="组合 22"/>
          <p:cNvGrpSpPr/>
          <p:nvPr/>
        </p:nvGrpSpPr>
        <p:grpSpPr>
          <a:xfrm>
            <a:off x="787654" y="609042"/>
            <a:ext cx="7921292" cy="686733"/>
            <a:chOff x="787654" y="609042"/>
            <a:chExt cx="7921292" cy="686733"/>
          </a:xfrm>
        </p:grpSpPr>
        <p:grpSp>
          <p:nvGrpSpPr>
            <p:cNvPr id="24" name="组合 23"/>
            <p:cNvGrpSpPr/>
            <p:nvPr/>
          </p:nvGrpSpPr>
          <p:grpSpPr>
            <a:xfrm>
              <a:off x="787654" y="772555"/>
              <a:ext cx="7921292" cy="523220"/>
              <a:chOff x="1518453" y="330611"/>
              <a:chExt cx="7921292" cy="523220"/>
            </a:xfrm>
          </p:grpSpPr>
          <p:sp>
            <p:nvSpPr>
              <p:cNvPr id="26" name="文本框 25"/>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27" name="文本框 26"/>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25" name="矩形 24"/>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55533711"/>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Left)">
                                      <p:cBhvr>
                                        <p:cTn id="7" dur="500"/>
                                        <p:tgtEl>
                                          <p:spTgt spid="29"/>
                                        </p:tgtEl>
                                      </p:cBhvr>
                                    </p:animEffect>
                                  </p:childTnLst>
                                </p:cTn>
                              </p:par>
                              <p:par>
                                <p:cTn id="8" presetID="18" presetClass="entr" presetSubtype="12"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strips(downLeft)">
                                      <p:cBhvr>
                                        <p:cTn id="10" dur="500"/>
                                        <p:tgtEl>
                                          <p:spTgt spid="30"/>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childTnLst>
                          </p:cTn>
                        </p:par>
                        <p:par>
                          <p:cTn id="14" fill="hold">
                            <p:stCondLst>
                              <p:cond delay="500"/>
                            </p:stCondLst>
                            <p:childTnLst>
                              <p:par>
                                <p:cTn id="15" presetID="3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900" decel="100000" fill="hold"/>
                                        <p:tgtEl>
                                          <p:spTgt spid="1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900" decel="100000" fill="hold"/>
                                        <p:tgtEl>
                                          <p:spTgt spid="2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251261" y="2004149"/>
            <a:ext cx="2552639" cy="1479086"/>
            <a:chOff x="6685960" y="2819082"/>
            <a:chExt cx="2552639" cy="1479086"/>
          </a:xfrm>
        </p:grpSpPr>
        <p:sp>
          <p:nvSpPr>
            <p:cNvPr id="20" name="矩形 19"/>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1" name="矩形 20"/>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p>
          </p:txBody>
        </p:sp>
      </p:grpSp>
      <p:grpSp>
        <p:nvGrpSpPr>
          <p:cNvPr id="22" name="组合 21"/>
          <p:cNvGrpSpPr/>
          <p:nvPr/>
        </p:nvGrpSpPr>
        <p:grpSpPr>
          <a:xfrm>
            <a:off x="3251261" y="4139940"/>
            <a:ext cx="2552639" cy="1479086"/>
            <a:chOff x="6685960" y="2819082"/>
            <a:chExt cx="2552639" cy="1479086"/>
          </a:xfrm>
        </p:grpSpPr>
        <p:sp>
          <p:nvSpPr>
            <p:cNvPr id="23" name="矩形 22"/>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4" name="矩形 23"/>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p>
          </p:txBody>
        </p:sp>
      </p:grpSp>
      <p:grpSp>
        <p:nvGrpSpPr>
          <p:cNvPr id="25" name="组合 24"/>
          <p:cNvGrpSpPr/>
          <p:nvPr/>
        </p:nvGrpSpPr>
        <p:grpSpPr>
          <a:xfrm>
            <a:off x="8515133" y="2004149"/>
            <a:ext cx="2552639" cy="1479086"/>
            <a:chOff x="6685960" y="2819082"/>
            <a:chExt cx="2552639" cy="1479086"/>
          </a:xfrm>
        </p:grpSpPr>
        <p:sp>
          <p:nvSpPr>
            <p:cNvPr id="26" name="矩形 25"/>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27" name="矩形 26"/>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p>
          </p:txBody>
        </p:sp>
      </p:grpSp>
      <p:grpSp>
        <p:nvGrpSpPr>
          <p:cNvPr id="28" name="组合 27"/>
          <p:cNvGrpSpPr/>
          <p:nvPr/>
        </p:nvGrpSpPr>
        <p:grpSpPr>
          <a:xfrm>
            <a:off x="8515133" y="4139940"/>
            <a:ext cx="2552639" cy="1479086"/>
            <a:chOff x="6685960" y="2819082"/>
            <a:chExt cx="2552639" cy="1479086"/>
          </a:xfrm>
        </p:grpSpPr>
        <p:sp>
          <p:nvSpPr>
            <p:cNvPr id="29" name="矩形 28"/>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p>
          </p:txBody>
        </p:sp>
        <p:sp>
          <p:nvSpPr>
            <p:cNvPr id="30" name="矩形 29"/>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p>
          </p:txBody>
        </p:sp>
      </p:grpSp>
      <p:pic>
        <p:nvPicPr>
          <p:cNvPr id="7" name="图片占位符 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57" b="57"/>
          <a:stretch>
            <a:fillRect/>
          </a:stretch>
        </p:blipFill>
        <p:spPr/>
      </p:pic>
      <p:pic>
        <p:nvPicPr>
          <p:cNvPr id="8" name="图片占位符 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57" b="57"/>
          <a:stretch>
            <a:fillRect/>
          </a:stretch>
        </p:blipFill>
        <p:spPr/>
      </p:pic>
      <p:pic>
        <p:nvPicPr>
          <p:cNvPr id="9" name="图片占位符 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95" b="95"/>
          <a:stretch>
            <a:fillRect/>
          </a:stretch>
        </p:blipFill>
        <p:spPr/>
      </p:pic>
      <p:pic>
        <p:nvPicPr>
          <p:cNvPr id="10" name="图片占位符 9"/>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t="95" b="95"/>
          <a:stretch>
            <a:fillRect/>
          </a:stretch>
        </p:blipFill>
        <p:spPr/>
      </p:pic>
      <p:grpSp>
        <p:nvGrpSpPr>
          <p:cNvPr id="31" name="组合 30"/>
          <p:cNvGrpSpPr/>
          <p:nvPr/>
        </p:nvGrpSpPr>
        <p:grpSpPr>
          <a:xfrm>
            <a:off x="787654" y="609042"/>
            <a:ext cx="7921292" cy="686733"/>
            <a:chOff x="787654" y="609042"/>
            <a:chExt cx="7921292" cy="686733"/>
          </a:xfrm>
        </p:grpSpPr>
        <p:grpSp>
          <p:nvGrpSpPr>
            <p:cNvPr id="32" name="组合 31"/>
            <p:cNvGrpSpPr/>
            <p:nvPr/>
          </p:nvGrpSpPr>
          <p:grpSpPr>
            <a:xfrm>
              <a:off x="787654" y="772555"/>
              <a:ext cx="7921292" cy="523220"/>
              <a:chOff x="1518453" y="330611"/>
              <a:chExt cx="7921292" cy="523220"/>
            </a:xfrm>
          </p:grpSpPr>
          <p:sp>
            <p:nvSpPr>
              <p:cNvPr id="37" name="文本框 36"/>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p>
            </p:txBody>
          </p:sp>
          <p:sp>
            <p:nvSpPr>
              <p:cNvPr id="38" name="文本框 37"/>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p>
            </p:txBody>
          </p:sp>
        </p:grpSp>
        <p:sp>
          <p:nvSpPr>
            <p:cNvPr id="36" name="矩形 35"/>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
    </p:custDataLst>
    <p:extLst>
      <p:ext uri="{BB962C8B-B14F-4D97-AF65-F5344CB8AC3E}">
        <p14:creationId xmlns:p14="http://schemas.microsoft.com/office/powerpoint/2010/main" val="2760454987"/>
      </p:ext>
    </p:extLst>
  </p:cSld>
  <p:clrMapOvr>
    <a:masterClrMapping/>
  </p:clrMapOvr>
  <mc:AlternateContent xmlns:mc="http://schemas.openxmlformats.org/markup-compatibility/2006" xmlns:p14="http://schemas.microsoft.com/office/powerpoint/2010/main">
    <mc:Choice Requires="p14">
      <p:transition p14:dur="0" advTm="3000"/>
    </mc:Choice>
    <mc:Fallback xmlns="" xmlns:a14="http://schemas.microsoft.com/office/drawing/2010/main">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000" b="1" i="1" dirty="0">
                <a:solidFill>
                  <a:schemeClr val="bg1"/>
                </a:solidFill>
                <a:cs typeface="+mn-ea"/>
                <a:sym typeface="+mn-lt"/>
              </a:rPr>
              <a:t>PART 02</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35332676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商务城市建设规划汇报PPT模板"/>
</p:tagLst>
</file>

<file path=ppt/tags/tag10.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70704192254"/>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Desc"/>
  <p:tag name="MH" val="2017070517463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Desc"/>
  <p:tag name="MH" val="20170704192109"/>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1"/>
</p:tagLst>
</file>

<file path=ppt/tags/tag29.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2"/>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704192125"/>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6"/>
</p:tagLst>
</file>

<file path=ppt/tags/tag36.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7"/>
</p:tagLst>
</file>

<file path=ppt/tags/tag37.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8"/>
</p:tagLst>
</file>

<file path=ppt/tags/tag38.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9"/>
</p:tagLst>
</file>

<file path=ppt/tags/tag39.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0"/>
</p:tagLst>
</file>

<file path=ppt/tags/tag41.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SubTitl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4192450"/>
  <p:tag name="MH_LIBRARY" val="GRAPHIC"/>
</p:tagLst>
</file>

<file path=ppt/tags/tag43.xml><?xml version="1.0" encoding="utf-8"?>
<p:tagLst xmlns:a="http://schemas.openxmlformats.org/drawingml/2006/main" xmlns:r="http://schemas.openxmlformats.org/officeDocument/2006/relationships" xmlns:p="http://schemas.openxmlformats.org/presentationml/2006/main">
  <p:tag name="MH" val="20170704192450"/>
  <p:tag name="MH_LIBRARY" val="GRAPHIC"/>
  <p:tag name="MH_TYPE" val="PageTitle"/>
  <p:tag name="MH_ORDER" val="PageTitle"/>
</p:tagLst>
</file>

<file path=ppt/tags/tag4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XunHChF#"/>
  <p:tag name="MH_LAYOUT" val="SubTitleDesc"/>
  <p:tag name="MH" val="20170705174403"/>
  <p:tag name="MH_LIBRARY" val="GRAPHIC"/>
</p:tagLst>
</file>

<file path=ppt/tags/tag45.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Other"/>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Other"/>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5"/>
</p:tagLst>
</file>

<file path=ppt/tags/tag49.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74546"/>
  <p:tag name="MH_LIBRARY" val="GRAPHIC"/>
</p:tagLst>
</file>

<file path=ppt/tags/tag53.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SubTitle"/>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Other"/>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Text"/>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SubTitle"/>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SubTitle"/>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第一PPT，www.1ppt.com">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vujnctym">
      <a:majorFont>
        <a:latin typeface="微软雅黑" panose="02020404030301010803"/>
        <a:ea typeface="微软雅黑"/>
        <a:cs typeface=""/>
      </a:majorFont>
      <a:minorFont>
        <a:latin typeface="微软雅黑" panose="02020404030301010803"/>
        <a:ea typeface="微软雅黑"/>
        <a:cs typeface=""/>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113</TotalTime>
  <Words>3435</Words>
  <Application>Microsoft Office PowerPoint</Application>
  <PresentationFormat>宽屏</PresentationFormat>
  <Paragraphs>243</Paragraphs>
  <Slides>26</Slides>
  <Notes>25</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26</vt:i4>
      </vt:variant>
    </vt:vector>
  </HeadingPairs>
  <TitlesOfParts>
    <vt:vector size="33" baseType="lpstr">
      <vt:lpstr>等线</vt:lpstr>
      <vt:lpstr>宋体</vt:lpstr>
      <vt:lpstr>微软雅黑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YANGs</cp:lastModifiedBy>
  <cp:revision>70</cp:revision>
  <dcterms:created xsi:type="dcterms:W3CDTF">2017-08-22T00:27:37Z</dcterms:created>
  <dcterms:modified xsi:type="dcterms:W3CDTF">2020-12-22T14:30:32Z</dcterms:modified>
</cp:coreProperties>
</file>